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7.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8.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9.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notesSlides/notesSlide10.xml" ContentType="application/vnd.openxmlformats-officedocument.presentationml.notesSlide+xml"/>
  <Override PartName="/ppt/theme/themeOverride5.xml" ContentType="application/vnd.openxmlformats-officedocument.themeOverr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6.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7.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8.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596" r:id="rId5"/>
    <p:sldMasterId id="2147485599" r:id="rId6"/>
    <p:sldMasterId id="2147485669" r:id="rId7"/>
    <p:sldMasterId id="2147485671" r:id="rId8"/>
    <p:sldMasterId id="2147485681" r:id="rId9"/>
    <p:sldMasterId id="2147485684" r:id="rId10"/>
    <p:sldMasterId id="2147485737" r:id="rId11"/>
    <p:sldMasterId id="2147485811" r:id="rId12"/>
    <p:sldMasterId id="2147485848" r:id="rId13"/>
  </p:sldMasterIdLst>
  <p:notesMasterIdLst>
    <p:notesMasterId r:id="rId38"/>
  </p:notesMasterIdLst>
  <p:handoutMasterIdLst>
    <p:handoutMasterId r:id="rId39"/>
  </p:handoutMasterIdLst>
  <p:sldIdLst>
    <p:sldId id="2147469965" r:id="rId14"/>
    <p:sldId id="2147469566" r:id="rId15"/>
    <p:sldId id="2147469504" r:id="rId16"/>
    <p:sldId id="2147469815" r:id="rId17"/>
    <p:sldId id="2147469446" r:id="rId18"/>
    <p:sldId id="2076136635" r:id="rId19"/>
    <p:sldId id="270" r:id="rId20"/>
    <p:sldId id="2147470778" r:id="rId21"/>
    <p:sldId id="2076138246" r:id="rId22"/>
    <p:sldId id="2147470777" r:id="rId23"/>
    <p:sldId id="2147469421" r:id="rId24"/>
    <p:sldId id="2146846691" r:id="rId25"/>
    <p:sldId id="2147469808" r:id="rId26"/>
    <p:sldId id="2076137553" r:id="rId27"/>
    <p:sldId id="2076138059" r:id="rId28"/>
    <p:sldId id="2076138015" r:id="rId29"/>
    <p:sldId id="2147469831" r:id="rId30"/>
    <p:sldId id="817" r:id="rId31"/>
    <p:sldId id="2147469408" r:id="rId32"/>
    <p:sldId id="2076138072" r:id="rId33"/>
    <p:sldId id="2146846731" r:id="rId34"/>
    <p:sldId id="2076138078" r:id="rId35"/>
    <p:sldId id="2076138019" r:id="rId36"/>
    <p:sldId id="812" r:id="rId3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B006B318-D157-426E-A375-B65D5B53399E}">
          <p14:sldIdLst>
            <p14:sldId id="2147469965"/>
          </p14:sldIdLst>
        </p14:section>
        <p14:section name="Mandatory Introductions" id="{DD7B24D0-B064-4906-8B68-F7B05FAA0D34}">
          <p14:sldIdLst>
            <p14:sldId id="2147469566"/>
            <p14:sldId id="2147469504"/>
            <p14:sldId id="2147469815"/>
            <p14:sldId id="2147469446"/>
            <p14:sldId id="2076136635"/>
            <p14:sldId id="270"/>
            <p14:sldId id="2147470778"/>
            <p14:sldId id="2076138246"/>
            <p14:sldId id="2147470777"/>
            <p14:sldId id="2147469421"/>
            <p14:sldId id="2146846691"/>
            <p14:sldId id="2147469808"/>
          </p14:sldIdLst>
        </p14:section>
        <p14:section name="Sample Content Slides" id="{0E31D976-C5DD-4491-A4B9-5595C298546B}">
          <p14:sldIdLst>
            <p14:sldId id="2076137553"/>
            <p14:sldId id="2076138059"/>
            <p14:sldId id="2076138015"/>
            <p14:sldId id="2147469831"/>
            <p14:sldId id="817"/>
            <p14:sldId id="2147469408"/>
            <p14:sldId id="2076138072"/>
            <p14:sldId id="2146846731"/>
            <p14:sldId id="2076138078"/>
            <p14:sldId id="2076138019"/>
            <p14:sldId id="81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4B16"/>
    <a:srgbClr val="FFFFFF"/>
    <a:srgbClr val="274B47"/>
    <a:srgbClr val="054B16"/>
    <a:srgbClr val="008575"/>
    <a:srgbClr val="107C10"/>
    <a:srgbClr val="3B2E59"/>
    <a:srgbClr val="8D8D8D"/>
    <a:srgbClr val="2F2F2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3E20D7-4CCB-4E46-A21D-17480976F73A}" v="13" dt="2022-04-21T21:59:19.1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56" y="114"/>
      </p:cViewPr>
      <p:guideLst/>
    </p:cSldViewPr>
  </p:slideViewPr>
  <p:notesTextViewPr>
    <p:cViewPr>
      <p:scale>
        <a:sx n="1" d="1"/>
        <a:sy n="1" d="1"/>
      </p:scale>
      <p:origin x="0" y="0"/>
    </p:cViewPr>
  </p:notesTextViewPr>
  <p:sorterViewPr>
    <p:cViewPr>
      <p:scale>
        <a:sx n="100" d="100"/>
        <a:sy n="100" d="100"/>
      </p:scale>
      <p:origin x="0" y="-2796"/>
    </p:cViewPr>
  </p:sorter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handoutMaster" Target="handoutMasters/handoutMaster1.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notesMaster" Target="notesMasters/notesMaster1.xml"/><Relationship Id="rId46" Type="http://schemas.microsoft.com/office/2015/10/relationships/revisionInfo" Target="revisionInfo.xml"/><Relationship Id="rId20" Type="http://schemas.openxmlformats.org/officeDocument/2006/relationships/slide" Target="slides/slide7.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bas Kudrati" userId="2586f564-11dd-4fa7-8bfd-28e767215a2e" providerId="ADAL" clId="{DF6FCD34-B60D-439D-A2B7-94AB07A8D5C9}"/>
    <pc:docChg chg="undo custSel addSld delSld modSld sldOrd delMainMaster modSection">
      <pc:chgData name="Abbas Kudrati" userId="2586f564-11dd-4fa7-8bfd-28e767215a2e" providerId="ADAL" clId="{DF6FCD34-B60D-439D-A2B7-94AB07A8D5C9}" dt="2022-02-13T21:42:25.753" v="1217" actId="1076"/>
      <pc:docMkLst>
        <pc:docMk/>
      </pc:docMkLst>
      <pc:sldChg chg="del">
        <pc:chgData name="Abbas Kudrati" userId="2586f564-11dd-4fa7-8bfd-28e767215a2e" providerId="ADAL" clId="{DF6FCD34-B60D-439D-A2B7-94AB07A8D5C9}" dt="2022-02-13T21:08:00.562" v="140" actId="2696"/>
        <pc:sldMkLst>
          <pc:docMk/>
          <pc:sldMk cId="0" sldId="270"/>
        </pc:sldMkLst>
      </pc:sldChg>
      <pc:sldChg chg="modSp del mod setBg">
        <pc:chgData name="Abbas Kudrati" userId="2586f564-11dd-4fa7-8bfd-28e767215a2e" providerId="ADAL" clId="{DF6FCD34-B60D-439D-A2B7-94AB07A8D5C9}" dt="2022-02-13T21:38:44.852" v="1161" actId="47"/>
        <pc:sldMkLst>
          <pc:docMk/>
          <pc:sldMk cId="4083175283" sldId="270"/>
        </pc:sldMkLst>
        <pc:spChg chg="mod">
          <ac:chgData name="Abbas Kudrati" userId="2586f564-11dd-4fa7-8bfd-28e767215a2e" providerId="ADAL" clId="{DF6FCD34-B60D-439D-A2B7-94AB07A8D5C9}" dt="2022-02-13T21:08:33.899" v="149" actId="207"/>
          <ac:spMkLst>
            <pc:docMk/>
            <pc:sldMk cId="4083175283" sldId="270"/>
            <ac:spMk id="2" creationId="{00000000-0000-0000-0000-000000000000}"/>
          </ac:spMkLst>
        </pc:spChg>
      </pc:sldChg>
      <pc:sldChg chg="modSp setBg">
        <pc:chgData name="Abbas Kudrati" userId="2586f564-11dd-4fa7-8bfd-28e767215a2e" providerId="ADAL" clId="{DF6FCD34-B60D-439D-A2B7-94AB07A8D5C9}" dt="2022-02-13T21:08:11.177" v="141"/>
        <pc:sldMkLst>
          <pc:docMk/>
          <pc:sldMk cId="955012242" sldId="276"/>
        </pc:sldMkLst>
        <pc:spChg chg="mod">
          <ac:chgData name="Abbas Kudrati" userId="2586f564-11dd-4fa7-8bfd-28e767215a2e" providerId="ADAL" clId="{DF6FCD34-B60D-439D-A2B7-94AB07A8D5C9}" dt="2022-02-13T21:08:11.177" v="141"/>
          <ac:spMkLst>
            <pc:docMk/>
            <pc:sldMk cId="955012242" sldId="276"/>
            <ac:spMk id="2" creationId="{00000000-0000-0000-0000-000000000000}"/>
          </ac:spMkLst>
        </pc:spChg>
      </pc:sldChg>
      <pc:sldChg chg="del">
        <pc:chgData name="Abbas Kudrati" userId="2586f564-11dd-4fa7-8bfd-28e767215a2e" providerId="ADAL" clId="{DF6FCD34-B60D-439D-A2B7-94AB07A8D5C9}" dt="2022-02-13T21:36:50.470" v="1067" actId="47"/>
        <pc:sldMkLst>
          <pc:docMk/>
          <pc:sldMk cId="1995050349" sldId="1523"/>
        </pc:sldMkLst>
      </pc:sldChg>
      <pc:sldChg chg="del">
        <pc:chgData name="Abbas Kudrati" userId="2586f564-11dd-4fa7-8bfd-28e767215a2e" providerId="ADAL" clId="{DF6FCD34-B60D-439D-A2B7-94AB07A8D5C9}" dt="2022-02-13T21:36:51.723" v="1069" actId="47"/>
        <pc:sldMkLst>
          <pc:docMk/>
          <pc:sldMk cId="1811665972" sldId="1524"/>
        </pc:sldMkLst>
      </pc:sldChg>
      <pc:sldChg chg="del">
        <pc:chgData name="Abbas Kudrati" userId="2586f564-11dd-4fa7-8bfd-28e767215a2e" providerId="ADAL" clId="{DF6FCD34-B60D-439D-A2B7-94AB07A8D5C9}" dt="2022-02-13T21:37:20.574" v="1077" actId="47"/>
        <pc:sldMkLst>
          <pc:docMk/>
          <pc:sldMk cId="203203085" sldId="1527"/>
        </pc:sldMkLst>
      </pc:sldChg>
      <pc:sldChg chg="del">
        <pc:chgData name="Abbas Kudrati" userId="2586f564-11dd-4fa7-8bfd-28e767215a2e" providerId="ADAL" clId="{DF6FCD34-B60D-439D-A2B7-94AB07A8D5C9}" dt="2022-02-13T21:36:53.504" v="1070" actId="47"/>
        <pc:sldMkLst>
          <pc:docMk/>
          <pc:sldMk cId="3249496989" sldId="1529"/>
        </pc:sldMkLst>
      </pc:sldChg>
      <pc:sldChg chg="del">
        <pc:chgData name="Abbas Kudrati" userId="2586f564-11dd-4fa7-8bfd-28e767215a2e" providerId="ADAL" clId="{DF6FCD34-B60D-439D-A2B7-94AB07A8D5C9}" dt="2022-02-13T21:35:53.307" v="1035" actId="47"/>
        <pc:sldMkLst>
          <pc:docMk/>
          <pc:sldMk cId="3188989622" sldId="1635"/>
        </pc:sldMkLst>
      </pc:sldChg>
      <pc:sldChg chg="addSp delSp modSp mod ord">
        <pc:chgData name="Abbas Kudrati" userId="2586f564-11dd-4fa7-8bfd-28e767215a2e" providerId="ADAL" clId="{DF6FCD34-B60D-439D-A2B7-94AB07A8D5C9}" dt="2022-02-13T21:19:55.486" v="693" actId="1076"/>
        <pc:sldMkLst>
          <pc:docMk/>
          <pc:sldMk cId="3957722359" sldId="1660"/>
        </pc:sldMkLst>
        <pc:spChg chg="add del mod">
          <ac:chgData name="Abbas Kudrati" userId="2586f564-11dd-4fa7-8bfd-28e767215a2e" providerId="ADAL" clId="{DF6FCD34-B60D-439D-A2B7-94AB07A8D5C9}" dt="2022-02-13T21:18:31.878" v="683" actId="478"/>
          <ac:spMkLst>
            <pc:docMk/>
            <pc:sldMk cId="3957722359" sldId="1660"/>
            <ac:spMk id="4" creationId="{49E92110-F863-4B06-BC18-B1C46E66A527}"/>
          </ac:spMkLst>
        </pc:spChg>
        <pc:spChg chg="del mod">
          <ac:chgData name="Abbas Kudrati" userId="2586f564-11dd-4fa7-8bfd-28e767215a2e" providerId="ADAL" clId="{DF6FCD34-B60D-439D-A2B7-94AB07A8D5C9}" dt="2022-02-13T21:18:29.300" v="682" actId="478"/>
          <ac:spMkLst>
            <pc:docMk/>
            <pc:sldMk cId="3957722359" sldId="1660"/>
            <ac:spMk id="6" creationId="{00000000-0000-0000-0000-000000000000}"/>
          </ac:spMkLst>
        </pc:spChg>
        <pc:spChg chg="mod">
          <ac:chgData name="Abbas Kudrati" userId="2586f564-11dd-4fa7-8bfd-28e767215a2e" providerId="ADAL" clId="{DF6FCD34-B60D-439D-A2B7-94AB07A8D5C9}" dt="2022-02-13T21:19:55.486" v="693" actId="1076"/>
          <ac:spMkLst>
            <pc:docMk/>
            <pc:sldMk cId="3957722359" sldId="1660"/>
            <ac:spMk id="17" creationId="{00000000-0000-0000-0000-000000000000}"/>
          </ac:spMkLst>
        </pc:spChg>
        <pc:graphicFrameChg chg="add mod modGraphic">
          <ac:chgData name="Abbas Kudrati" userId="2586f564-11dd-4fa7-8bfd-28e767215a2e" providerId="ADAL" clId="{DF6FCD34-B60D-439D-A2B7-94AB07A8D5C9}" dt="2022-02-13T21:18:56.205" v="690" actId="207"/>
          <ac:graphicFrameMkLst>
            <pc:docMk/>
            <pc:sldMk cId="3957722359" sldId="1660"/>
            <ac:graphicFrameMk id="2" creationId="{AD6132CC-B481-4A3E-B9F8-F18F47B139FE}"/>
          </ac:graphicFrameMkLst>
        </pc:graphicFrameChg>
      </pc:sldChg>
      <pc:sldChg chg="del">
        <pc:chgData name="Abbas Kudrati" userId="2586f564-11dd-4fa7-8bfd-28e767215a2e" providerId="ADAL" clId="{DF6FCD34-B60D-439D-A2B7-94AB07A8D5C9}" dt="2022-02-13T21:36:51.129" v="1068" actId="47"/>
        <pc:sldMkLst>
          <pc:docMk/>
          <pc:sldMk cId="1490695021" sldId="1716"/>
        </pc:sldMkLst>
      </pc:sldChg>
      <pc:sldChg chg="addSp delSp modSp mod modNotesTx">
        <pc:chgData name="Abbas Kudrati" userId="2586f564-11dd-4fa7-8bfd-28e767215a2e" providerId="ADAL" clId="{DF6FCD34-B60D-439D-A2B7-94AB07A8D5C9}" dt="2022-02-13T21:06:33.953" v="138" actId="22"/>
        <pc:sldMkLst>
          <pc:docMk/>
          <pc:sldMk cId="3682821049" sldId="2027"/>
        </pc:sldMkLst>
        <pc:spChg chg="mod">
          <ac:chgData name="Abbas Kudrati" userId="2586f564-11dd-4fa7-8bfd-28e767215a2e" providerId="ADAL" clId="{DF6FCD34-B60D-439D-A2B7-94AB07A8D5C9}" dt="2022-02-13T20:51:26.570" v="134" actId="14100"/>
          <ac:spMkLst>
            <pc:docMk/>
            <pc:sldMk cId="3682821049" sldId="2027"/>
            <ac:spMk id="6" creationId="{9316BC1E-EA86-4DCF-BB4A-0CC8F7F15956}"/>
          </ac:spMkLst>
        </pc:spChg>
        <pc:spChg chg="mod">
          <ac:chgData name="Abbas Kudrati" userId="2586f564-11dd-4fa7-8bfd-28e767215a2e" providerId="ADAL" clId="{DF6FCD34-B60D-439D-A2B7-94AB07A8D5C9}" dt="2022-02-13T20:51:26.570" v="134" actId="14100"/>
          <ac:spMkLst>
            <pc:docMk/>
            <pc:sldMk cId="3682821049" sldId="2027"/>
            <ac:spMk id="7" creationId="{1103CE57-73FC-460E-812E-CAF7BEF93817}"/>
          </ac:spMkLst>
        </pc:spChg>
        <pc:picChg chg="add del mod">
          <ac:chgData name="Abbas Kudrati" userId="2586f564-11dd-4fa7-8bfd-28e767215a2e" providerId="ADAL" clId="{DF6FCD34-B60D-439D-A2B7-94AB07A8D5C9}" dt="2022-02-13T21:06:33.953" v="138" actId="22"/>
          <ac:picMkLst>
            <pc:docMk/>
            <pc:sldMk cId="3682821049" sldId="2027"/>
            <ac:picMk id="2" creationId="{5CB7FDF8-0551-4CEC-9270-CABF876D1774}"/>
          </ac:picMkLst>
        </pc:picChg>
      </pc:sldChg>
      <pc:sldChg chg="modSp mod">
        <pc:chgData name="Abbas Kudrati" userId="2586f564-11dd-4fa7-8bfd-28e767215a2e" providerId="ADAL" clId="{DF6FCD34-B60D-439D-A2B7-94AB07A8D5C9}" dt="2022-02-13T21:36:45.994" v="1066" actId="27636"/>
        <pc:sldMkLst>
          <pc:docMk/>
          <pc:sldMk cId="3325642581" sldId="2030"/>
        </pc:sldMkLst>
        <pc:spChg chg="mod">
          <ac:chgData name="Abbas Kudrati" userId="2586f564-11dd-4fa7-8bfd-28e767215a2e" providerId="ADAL" clId="{DF6FCD34-B60D-439D-A2B7-94AB07A8D5C9}" dt="2022-02-13T21:36:45.994" v="1066" actId="27636"/>
          <ac:spMkLst>
            <pc:docMk/>
            <pc:sldMk cId="3325642581" sldId="2030"/>
            <ac:spMk id="6" creationId="{00000000-0000-0000-0000-000000000000}"/>
          </ac:spMkLst>
        </pc:spChg>
        <pc:spChg chg="mod">
          <ac:chgData name="Abbas Kudrati" userId="2586f564-11dd-4fa7-8bfd-28e767215a2e" providerId="ADAL" clId="{DF6FCD34-B60D-439D-A2B7-94AB07A8D5C9}" dt="2022-02-13T21:36:08.507" v="1047" actId="20577"/>
          <ac:spMkLst>
            <pc:docMk/>
            <pc:sldMk cId="3325642581" sldId="2030"/>
            <ac:spMk id="17" creationId="{00000000-0000-0000-0000-000000000000}"/>
          </ac:spMkLst>
        </pc:spChg>
      </pc:sldChg>
      <pc:sldChg chg="del ord">
        <pc:chgData name="Abbas Kudrati" userId="2586f564-11dd-4fa7-8bfd-28e767215a2e" providerId="ADAL" clId="{DF6FCD34-B60D-439D-A2B7-94AB07A8D5C9}" dt="2022-02-13T21:37:15.811" v="1075" actId="47"/>
        <pc:sldMkLst>
          <pc:docMk/>
          <pc:sldMk cId="3398966480" sldId="2067"/>
        </pc:sldMkLst>
      </pc:sldChg>
      <pc:sldChg chg="del">
        <pc:chgData name="Abbas Kudrati" userId="2586f564-11dd-4fa7-8bfd-28e767215a2e" providerId="ADAL" clId="{DF6FCD34-B60D-439D-A2B7-94AB07A8D5C9}" dt="2022-02-13T21:37:19.290" v="1076" actId="47"/>
        <pc:sldMkLst>
          <pc:docMk/>
          <pc:sldMk cId="2729824254" sldId="2070"/>
        </pc:sldMkLst>
      </pc:sldChg>
      <pc:sldChg chg="modSp mod ord">
        <pc:chgData name="Abbas Kudrati" userId="2586f564-11dd-4fa7-8bfd-28e767215a2e" providerId="ADAL" clId="{DF6FCD34-B60D-439D-A2B7-94AB07A8D5C9}" dt="2022-02-13T21:37:40.983" v="1089" actId="20577"/>
        <pc:sldMkLst>
          <pc:docMk/>
          <pc:sldMk cId="2668313452" sldId="2071"/>
        </pc:sldMkLst>
        <pc:spChg chg="mod">
          <ac:chgData name="Abbas Kudrati" userId="2586f564-11dd-4fa7-8bfd-28e767215a2e" providerId="ADAL" clId="{DF6FCD34-B60D-439D-A2B7-94AB07A8D5C9}" dt="2022-02-13T21:37:40.983" v="1089" actId="20577"/>
          <ac:spMkLst>
            <pc:docMk/>
            <pc:sldMk cId="2668313452" sldId="2071"/>
            <ac:spMk id="2" creationId="{00000000-0000-0000-0000-000000000000}"/>
          </ac:spMkLst>
        </pc:spChg>
      </pc:sldChg>
      <pc:sldChg chg="modSp mod">
        <pc:chgData name="Abbas Kudrati" userId="2586f564-11dd-4fa7-8bfd-28e767215a2e" providerId="ADAL" clId="{DF6FCD34-B60D-439D-A2B7-94AB07A8D5C9}" dt="2022-02-13T21:41:19.268" v="1216" actId="962"/>
        <pc:sldMkLst>
          <pc:docMk/>
          <pc:sldMk cId="847827103" sldId="2394"/>
        </pc:sldMkLst>
        <pc:picChg chg="mod">
          <ac:chgData name="Abbas Kudrati" userId="2586f564-11dd-4fa7-8bfd-28e767215a2e" providerId="ADAL" clId="{DF6FCD34-B60D-439D-A2B7-94AB07A8D5C9}" dt="2022-02-13T21:41:19.268" v="1216" actId="962"/>
          <ac:picMkLst>
            <pc:docMk/>
            <pc:sldMk cId="847827103" sldId="2394"/>
            <ac:picMk id="15" creationId="{7FEA1450-0313-4F22-A446-E6EE510FD2B8}"/>
          </ac:picMkLst>
        </pc:picChg>
      </pc:sldChg>
      <pc:sldChg chg="delSp modSp mod">
        <pc:chgData name="Abbas Kudrati" userId="2586f564-11dd-4fa7-8bfd-28e767215a2e" providerId="ADAL" clId="{DF6FCD34-B60D-439D-A2B7-94AB07A8D5C9}" dt="2022-02-13T21:11:30.692" v="429" actId="5793"/>
        <pc:sldMkLst>
          <pc:docMk/>
          <pc:sldMk cId="769252238" sldId="3408"/>
        </pc:sldMkLst>
        <pc:spChg chg="mod">
          <ac:chgData name="Abbas Kudrati" userId="2586f564-11dd-4fa7-8bfd-28e767215a2e" providerId="ADAL" clId="{DF6FCD34-B60D-439D-A2B7-94AB07A8D5C9}" dt="2022-02-13T21:11:30.692" v="429" actId="5793"/>
          <ac:spMkLst>
            <pc:docMk/>
            <pc:sldMk cId="769252238" sldId="3408"/>
            <ac:spMk id="5" creationId="{00000000-0000-0000-0000-000000000000}"/>
          </ac:spMkLst>
        </pc:spChg>
        <pc:spChg chg="del">
          <ac:chgData name="Abbas Kudrati" userId="2586f564-11dd-4fa7-8bfd-28e767215a2e" providerId="ADAL" clId="{DF6FCD34-B60D-439D-A2B7-94AB07A8D5C9}" dt="2022-02-13T21:08:50.591" v="150" actId="478"/>
          <ac:spMkLst>
            <pc:docMk/>
            <pc:sldMk cId="769252238" sldId="3408"/>
            <ac:spMk id="7" creationId="{00000000-0000-0000-0000-000000000000}"/>
          </ac:spMkLst>
        </pc:spChg>
      </pc:sldChg>
      <pc:sldChg chg="modSp setBg">
        <pc:chgData name="Abbas Kudrati" userId="2586f564-11dd-4fa7-8bfd-28e767215a2e" providerId="ADAL" clId="{DF6FCD34-B60D-439D-A2B7-94AB07A8D5C9}" dt="2022-02-13T21:08:24.381" v="146"/>
        <pc:sldMkLst>
          <pc:docMk/>
          <pc:sldMk cId="114155159" sldId="2076136635"/>
        </pc:sldMkLst>
        <pc:spChg chg="mod">
          <ac:chgData name="Abbas Kudrati" userId="2586f564-11dd-4fa7-8bfd-28e767215a2e" providerId="ADAL" clId="{DF6FCD34-B60D-439D-A2B7-94AB07A8D5C9}" dt="2022-02-13T21:08:24.381" v="146"/>
          <ac:spMkLst>
            <pc:docMk/>
            <pc:sldMk cId="114155159" sldId="2076136635"/>
            <ac:spMk id="2" creationId="{7177A909-04D5-43D2-B1D1-84FB5D0863A3}"/>
          </ac:spMkLst>
        </pc:spChg>
      </pc:sldChg>
      <pc:sldChg chg="modSp mod setBg">
        <pc:chgData name="Abbas Kudrati" userId="2586f564-11dd-4fa7-8bfd-28e767215a2e" providerId="ADAL" clId="{DF6FCD34-B60D-439D-A2B7-94AB07A8D5C9}" dt="2022-02-13T21:41:14.813" v="1215" actId="962"/>
        <pc:sldMkLst>
          <pc:docMk/>
          <pc:sldMk cId="1790439619" sldId="2076138017"/>
        </pc:sldMkLst>
        <pc:cxnChg chg="mod">
          <ac:chgData name="Abbas Kudrati" userId="2586f564-11dd-4fa7-8bfd-28e767215a2e" providerId="ADAL" clId="{DF6FCD34-B60D-439D-A2B7-94AB07A8D5C9}" dt="2022-02-13T21:41:12.571" v="1214" actId="962"/>
          <ac:cxnSpMkLst>
            <pc:docMk/>
            <pc:sldMk cId="1790439619" sldId="2076138017"/>
            <ac:cxnSpMk id="19" creationId="{2556DD9C-F824-45CA-9A5A-DA728E217080}"/>
          </ac:cxnSpMkLst>
        </pc:cxnChg>
        <pc:cxnChg chg="mod">
          <ac:chgData name="Abbas Kudrati" userId="2586f564-11dd-4fa7-8bfd-28e767215a2e" providerId="ADAL" clId="{DF6FCD34-B60D-439D-A2B7-94AB07A8D5C9}" dt="2022-02-13T21:41:14.813" v="1215" actId="962"/>
          <ac:cxnSpMkLst>
            <pc:docMk/>
            <pc:sldMk cId="1790439619" sldId="2076138017"/>
            <ac:cxnSpMk id="21" creationId="{6A9AA5D5-5688-44E2-9C71-5D4C587A3A52}"/>
          </ac:cxnSpMkLst>
        </pc:cxnChg>
      </pc:sldChg>
      <pc:sldChg chg="setBg">
        <pc:chgData name="Abbas Kudrati" userId="2586f564-11dd-4fa7-8bfd-28e767215a2e" providerId="ADAL" clId="{DF6FCD34-B60D-439D-A2B7-94AB07A8D5C9}" dt="2022-02-13T21:08:22.792" v="145"/>
        <pc:sldMkLst>
          <pc:docMk/>
          <pc:sldMk cId="1567653732" sldId="2146846691"/>
        </pc:sldMkLst>
      </pc:sldChg>
      <pc:sldChg chg="del">
        <pc:chgData name="Abbas Kudrati" userId="2586f564-11dd-4fa7-8bfd-28e767215a2e" providerId="ADAL" clId="{DF6FCD34-B60D-439D-A2B7-94AB07A8D5C9}" dt="2022-02-13T21:08:00.562" v="140" actId="2696"/>
        <pc:sldMkLst>
          <pc:docMk/>
          <pc:sldMk cId="445365465" sldId="2146846746"/>
        </pc:sldMkLst>
      </pc:sldChg>
      <pc:sldChg chg="modSp mod setBg">
        <pc:chgData name="Abbas Kudrati" userId="2586f564-11dd-4fa7-8bfd-28e767215a2e" providerId="ADAL" clId="{DF6FCD34-B60D-439D-A2B7-94AB07A8D5C9}" dt="2022-02-13T21:41:03.426" v="1213" actId="962"/>
        <pc:sldMkLst>
          <pc:docMk/>
          <pc:sldMk cId="3649754708" sldId="2146846746"/>
        </pc:sldMkLst>
        <pc:spChg chg="mod">
          <ac:chgData name="Abbas Kudrati" userId="2586f564-11dd-4fa7-8bfd-28e767215a2e" providerId="ADAL" clId="{DF6FCD34-B60D-439D-A2B7-94AB07A8D5C9}" dt="2022-02-13T21:08:17.140" v="142"/>
          <ac:spMkLst>
            <pc:docMk/>
            <pc:sldMk cId="3649754708" sldId="2146846746"/>
            <ac:spMk id="4" creationId="{4D485921-BDAC-4934-8676-F3C962C1064F}"/>
          </ac:spMkLst>
        </pc:spChg>
        <pc:spChg chg="mod">
          <ac:chgData name="Abbas Kudrati" userId="2586f564-11dd-4fa7-8bfd-28e767215a2e" providerId="ADAL" clId="{DF6FCD34-B60D-439D-A2B7-94AB07A8D5C9}" dt="2022-02-13T21:41:00.897" v="1212" actId="962"/>
          <ac:spMkLst>
            <pc:docMk/>
            <pc:sldMk cId="3649754708" sldId="2146846746"/>
            <ac:spMk id="12" creationId="{DB78D2E3-8B10-4104-9A35-BBD11CBCEB97}"/>
          </ac:spMkLst>
        </pc:spChg>
        <pc:spChg chg="mod">
          <ac:chgData name="Abbas Kudrati" userId="2586f564-11dd-4fa7-8bfd-28e767215a2e" providerId="ADAL" clId="{DF6FCD34-B60D-439D-A2B7-94AB07A8D5C9}" dt="2022-02-13T21:41:03.426" v="1213" actId="962"/>
          <ac:spMkLst>
            <pc:docMk/>
            <pc:sldMk cId="3649754708" sldId="2146846746"/>
            <ac:spMk id="13" creationId="{CA4C5A66-E64B-48BB-BA43-C905A964A92D}"/>
          </ac:spMkLst>
        </pc:spChg>
        <pc:spChg chg="mod">
          <ac:chgData name="Abbas Kudrati" userId="2586f564-11dd-4fa7-8bfd-28e767215a2e" providerId="ADAL" clId="{DF6FCD34-B60D-439D-A2B7-94AB07A8D5C9}" dt="2022-02-13T21:40:55.195" v="1210" actId="962"/>
          <ac:spMkLst>
            <pc:docMk/>
            <pc:sldMk cId="3649754708" sldId="2146846746"/>
            <ac:spMk id="19" creationId="{C8874A5A-A03F-41A2-9C93-12D513AC1627}"/>
          </ac:spMkLst>
        </pc:spChg>
        <pc:grpChg chg="mod">
          <ac:chgData name="Abbas Kudrati" userId="2586f564-11dd-4fa7-8bfd-28e767215a2e" providerId="ADAL" clId="{DF6FCD34-B60D-439D-A2B7-94AB07A8D5C9}" dt="2022-02-13T21:40:57.736" v="1211" actId="962"/>
          <ac:grpSpMkLst>
            <pc:docMk/>
            <pc:sldMk cId="3649754708" sldId="2146846746"/>
            <ac:grpSpMk id="39" creationId="{9E330497-EA03-4500-B9C4-6DDACEF4AF5C}"/>
          </ac:grpSpMkLst>
        </pc:grpChg>
      </pc:sldChg>
      <pc:sldChg chg="modSp mod setBg">
        <pc:chgData name="Abbas Kudrati" userId="2586f564-11dd-4fa7-8bfd-28e767215a2e" providerId="ADAL" clId="{DF6FCD34-B60D-439D-A2B7-94AB07A8D5C9}" dt="2022-02-13T21:40:33.674" v="1209" actId="962"/>
        <pc:sldMkLst>
          <pc:docMk/>
          <pc:sldMk cId="644520492" sldId="2147469567"/>
        </pc:sldMkLst>
        <pc:picChg chg="mod">
          <ac:chgData name="Abbas Kudrati" userId="2586f564-11dd-4fa7-8bfd-28e767215a2e" providerId="ADAL" clId="{DF6FCD34-B60D-439D-A2B7-94AB07A8D5C9}" dt="2022-02-13T21:40:33.674" v="1209" actId="962"/>
          <ac:picMkLst>
            <pc:docMk/>
            <pc:sldMk cId="644520492" sldId="2147469567"/>
            <ac:picMk id="6" creationId="{68C4128C-C8A4-4DA7-8DC0-E8CA07843735}"/>
          </ac:picMkLst>
        </pc:picChg>
      </pc:sldChg>
      <pc:sldChg chg="modSp mod setBg">
        <pc:chgData name="Abbas Kudrati" userId="2586f564-11dd-4fa7-8bfd-28e767215a2e" providerId="ADAL" clId="{DF6FCD34-B60D-439D-A2B7-94AB07A8D5C9}" dt="2022-02-13T21:12:22.327" v="432" actId="14100"/>
        <pc:sldMkLst>
          <pc:docMk/>
          <pc:sldMk cId="1539077315" sldId="2147469808"/>
        </pc:sldMkLst>
        <pc:spChg chg="mod">
          <ac:chgData name="Abbas Kudrati" userId="2586f564-11dd-4fa7-8bfd-28e767215a2e" providerId="ADAL" clId="{DF6FCD34-B60D-439D-A2B7-94AB07A8D5C9}" dt="2022-02-13T21:12:22.327" v="432" actId="14100"/>
          <ac:spMkLst>
            <pc:docMk/>
            <pc:sldMk cId="1539077315" sldId="2147469808"/>
            <ac:spMk id="8" creationId="{743B2272-1A6F-462E-9D0E-B3BA07E2F80D}"/>
          </ac:spMkLst>
        </pc:spChg>
      </pc:sldChg>
      <pc:sldChg chg="setBg">
        <pc:chgData name="Abbas Kudrati" userId="2586f564-11dd-4fa7-8bfd-28e767215a2e" providerId="ADAL" clId="{DF6FCD34-B60D-439D-A2B7-94AB07A8D5C9}" dt="2022-02-13T21:08:25.402" v="147"/>
        <pc:sldMkLst>
          <pc:docMk/>
          <pc:sldMk cId="3344317283" sldId="2147469815"/>
        </pc:sldMkLst>
      </pc:sldChg>
      <pc:sldChg chg="addSp delSp modSp add mod">
        <pc:chgData name="Abbas Kudrati" userId="2586f564-11dd-4fa7-8bfd-28e767215a2e" providerId="ADAL" clId="{DF6FCD34-B60D-439D-A2B7-94AB07A8D5C9}" dt="2022-02-13T21:20:38.887" v="758" actId="1076"/>
        <pc:sldMkLst>
          <pc:docMk/>
          <pc:sldMk cId="3684428917" sldId="2147469816"/>
        </pc:sldMkLst>
        <pc:spChg chg="mod">
          <ac:chgData name="Abbas Kudrati" userId="2586f564-11dd-4fa7-8bfd-28e767215a2e" providerId="ADAL" clId="{DF6FCD34-B60D-439D-A2B7-94AB07A8D5C9}" dt="2022-02-13T21:20:18.808" v="753" actId="20577"/>
          <ac:spMkLst>
            <pc:docMk/>
            <pc:sldMk cId="3684428917" sldId="2147469816"/>
            <ac:spMk id="17" creationId="{00000000-0000-0000-0000-000000000000}"/>
          </ac:spMkLst>
        </pc:spChg>
        <pc:graphicFrameChg chg="del">
          <ac:chgData name="Abbas Kudrati" userId="2586f564-11dd-4fa7-8bfd-28e767215a2e" providerId="ADAL" clId="{DF6FCD34-B60D-439D-A2B7-94AB07A8D5C9}" dt="2022-02-13T21:20:02.925" v="695" actId="478"/>
          <ac:graphicFrameMkLst>
            <pc:docMk/>
            <pc:sldMk cId="3684428917" sldId="2147469816"/>
            <ac:graphicFrameMk id="2" creationId="{AD6132CC-B481-4A3E-B9F8-F18F47B139FE}"/>
          </ac:graphicFrameMkLst>
        </pc:graphicFrameChg>
        <pc:picChg chg="add mod">
          <ac:chgData name="Abbas Kudrati" userId="2586f564-11dd-4fa7-8bfd-28e767215a2e" providerId="ADAL" clId="{DF6FCD34-B60D-439D-A2B7-94AB07A8D5C9}" dt="2022-02-13T21:20:38.887" v="758" actId="1076"/>
          <ac:picMkLst>
            <pc:docMk/>
            <pc:sldMk cId="3684428917" sldId="2147469816"/>
            <ac:picMk id="4" creationId="{2F50A1BA-C0EB-49B8-8E50-F85795BDE412}"/>
          </ac:picMkLst>
        </pc:picChg>
      </pc:sldChg>
      <pc:sldChg chg="addSp delSp modSp add mod modNotesTx">
        <pc:chgData name="Abbas Kudrati" userId="2586f564-11dd-4fa7-8bfd-28e767215a2e" providerId="ADAL" clId="{DF6FCD34-B60D-439D-A2B7-94AB07A8D5C9}" dt="2022-02-13T21:25:56.526" v="788"/>
        <pc:sldMkLst>
          <pc:docMk/>
          <pc:sldMk cId="3444855601" sldId="2147469817"/>
        </pc:sldMkLst>
        <pc:spChg chg="add mod">
          <ac:chgData name="Abbas Kudrati" userId="2586f564-11dd-4fa7-8bfd-28e767215a2e" providerId="ADAL" clId="{DF6FCD34-B60D-439D-A2B7-94AB07A8D5C9}" dt="2022-02-13T21:25:42.798" v="787" actId="1076"/>
          <ac:spMkLst>
            <pc:docMk/>
            <pc:sldMk cId="3444855601" sldId="2147469817"/>
            <ac:spMk id="6" creationId="{9ACBE8AF-50D7-4C99-A282-93636D3109F1}"/>
          </ac:spMkLst>
        </pc:spChg>
        <pc:spChg chg="mod">
          <ac:chgData name="Abbas Kudrati" userId="2586f564-11dd-4fa7-8bfd-28e767215a2e" providerId="ADAL" clId="{DF6FCD34-B60D-439D-A2B7-94AB07A8D5C9}" dt="2022-02-13T21:24:36.345" v="776" actId="1076"/>
          <ac:spMkLst>
            <pc:docMk/>
            <pc:sldMk cId="3444855601" sldId="2147469817"/>
            <ac:spMk id="17" creationId="{00000000-0000-0000-0000-000000000000}"/>
          </ac:spMkLst>
        </pc:spChg>
        <pc:picChg chg="del">
          <ac:chgData name="Abbas Kudrati" userId="2586f564-11dd-4fa7-8bfd-28e767215a2e" providerId="ADAL" clId="{DF6FCD34-B60D-439D-A2B7-94AB07A8D5C9}" dt="2022-02-13T21:23:36.561" v="761" actId="478"/>
          <ac:picMkLst>
            <pc:docMk/>
            <pc:sldMk cId="3444855601" sldId="2147469817"/>
            <ac:picMk id="4" creationId="{2F50A1BA-C0EB-49B8-8E50-F85795BDE412}"/>
          </ac:picMkLst>
        </pc:picChg>
        <pc:picChg chg="add mod">
          <ac:chgData name="Abbas Kudrati" userId="2586f564-11dd-4fa7-8bfd-28e767215a2e" providerId="ADAL" clId="{DF6FCD34-B60D-439D-A2B7-94AB07A8D5C9}" dt="2022-02-13T21:24:45.138" v="778" actId="1076"/>
          <ac:picMkLst>
            <pc:docMk/>
            <pc:sldMk cId="3444855601" sldId="2147469817"/>
            <ac:picMk id="5" creationId="{B4BD1748-E1F3-4191-9D75-FCD63B62228D}"/>
          </ac:picMkLst>
        </pc:picChg>
      </pc:sldChg>
      <pc:sldChg chg="addSp delSp modSp add mod setBg">
        <pc:chgData name="Abbas Kudrati" userId="2586f564-11dd-4fa7-8bfd-28e767215a2e" providerId="ADAL" clId="{DF6FCD34-B60D-439D-A2B7-94AB07A8D5C9}" dt="2022-02-13T21:28:18.680" v="867" actId="22"/>
        <pc:sldMkLst>
          <pc:docMk/>
          <pc:sldMk cId="1469380310" sldId="2147469818"/>
        </pc:sldMkLst>
        <pc:spChg chg="mod">
          <ac:chgData name="Abbas Kudrati" userId="2586f564-11dd-4fa7-8bfd-28e767215a2e" providerId="ADAL" clId="{DF6FCD34-B60D-439D-A2B7-94AB07A8D5C9}" dt="2022-02-13T21:28:02.546" v="863" actId="20577"/>
          <ac:spMkLst>
            <pc:docMk/>
            <pc:sldMk cId="1469380310" sldId="2147469818"/>
            <ac:spMk id="6" creationId="{9ACBE8AF-50D7-4C99-A282-93636D3109F1}"/>
          </ac:spMkLst>
        </pc:spChg>
        <pc:spChg chg="add del mod">
          <ac:chgData name="Abbas Kudrati" userId="2586f564-11dd-4fa7-8bfd-28e767215a2e" providerId="ADAL" clId="{DF6FCD34-B60D-439D-A2B7-94AB07A8D5C9}" dt="2022-02-13T21:28:18.680" v="867" actId="22"/>
          <ac:spMkLst>
            <pc:docMk/>
            <pc:sldMk cId="1469380310" sldId="2147469818"/>
            <ac:spMk id="7" creationId="{FE9AAB75-7417-44FE-A990-2E0AA1D86D70}"/>
          </ac:spMkLst>
        </pc:spChg>
        <pc:spChg chg="mod">
          <ac:chgData name="Abbas Kudrati" userId="2586f564-11dd-4fa7-8bfd-28e767215a2e" providerId="ADAL" clId="{DF6FCD34-B60D-439D-A2B7-94AB07A8D5C9}" dt="2022-02-13T21:27:00.411" v="832" actId="14100"/>
          <ac:spMkLst>
            <pc:docMk/>
            <pc:sldMk cId="1469380310" sldId="2147469818"/>
            <ac:spMk id="17" creationId="{00000000-0000-0000-0000-000000000000}"/>
          </ac:spMkLst>
        </pc:spChg>
        <pc:picChg chg="del">
          <ac:chgData name="Abbas Kudrati" userId="2586f564-11dd-4fa7-8bfd-28e767215a2e" providerId="ADAL" clId="{DF6FCD34-B60D-439D-A2B7-94AB07A8D5C9}" dt="2022-02-13T21:26:55.904" v="831" actId="478"/>
          <ac:picMkLst>
            <pc:docMk/>
            <pc:sldMk cId="1469380310" sldId="2147469818"/>
            <ac:picMk id="5" creationId="{B4BD1748-E1F3-4191-9D75-FCD63B62228D}"/>
          </ac:picMkLst>
        </pc:picChg>
      </pc:sldChg>
      <pc:sldChg chg="addSp modSp add mod setBg modNotesTx">
        <pc:chgData name="Abbas Kudrati" userId="2586f564-11dd-4fa7-8bfd-28e767215a2e" providerId="ADAL" clId="{DF6FCD34-B60D-439D-A2B7-94AB07A8D5C9}" dt="2022-02-13T21:29:38.562" v="911" actId="14100"/>
        <pc:sldMkLst>
          <pc:docMk/>
          <pc:sldMk cId="1516613688" sldId="2147469819"/>
        </pc:sldMkLst>
        <pc:spChg chg="mod">
          <ac:chgData name="Abbas Kudrati" userId="2586f564-11dd-4fa7-8bfd-28e767215a2e" providerId="ADAL" clId="{DF6FCD34-B60D-439D-A2B7-94AB07A8D5C9}" dt="2022-02-13T21:29:38.562" v="911" actId="14100"/>
          <ac:spMkLst>
            <pc:docMk/>
            <pc:sldMk cId="1516613688" sldId="2147469819"/>
            <ac:spMk id="6" creationId="{9ACBE8AF-50D7-4C99-A282-93636D3109F1}"/>
          </ac:spMkLst>
        </pc:spChg>
        <pc:spChg chg="mod">
          <ac:chgData name="Abbas Kudrati" userId="2586f564-11dd-4fa7-8bfd-28e767215a2e" providerId="ADAL" clId="{DF6FCD34-B60D-439D-A2B7-94AB07A8D5C9}" dt="2022-02-13T21:28:37.281" v="894" actId="6549"/>
          <ac:spMkLst>
            <pc:docMk/>
            <pc:sldMk cId="1516613688" sldId="2147469819"/>
            <ac:spMk id="17" creationId="{00000000-0000-0000-0000-000000000000}"/>
          </ac:spMkLst>
        </pc:spChg>
        <pc:picChg chg="add mod">
          <ac:chgData name="Abbas Kudrati" userId="2586f564-11dd-4fa7-8bfd-28e767215a2e" providerId="ADAL" clId="{DF6FCD34-B60D-439D-A2B7-94AB07A8D5C9}" dt="2022-02-13T21:28:57.408" v="899" actId="1076"/>
          <ac:picMkLst>
            <pc:docMk/>
            <pc:sldMk cId="1516613688" sldId="2147469819"/>
            <ac:picMk id="4" creationId="{E3DB9E70-A158-4094-AE47-7A4715A20E67}"/>
          </ac:picMkLst>
        </pc:picChg>
      </pc:sldChg>
      <pc:sldChg chg="addSp delSp modSp add mod modNotesTx">
        <pc:chgData name="Abbas Kudrati" userId="2586f564-11dd-4fa7-8bfd-28e767215a2e" providerId="ADAL" clId="{DF6FCD34-B60D-439D-A2B7-94AB07A8D5C9}" dt="2022-02-13T21:32:50.110" v="982" actId="14100"/>
        <pc:sldMkLst>
          <pc:docMk/>
          <pc:sldMk cId="2369797957" sldId="2147469820"/>
        </pc:sldMkLst>
        <pc:spChg chg="del">
          <ac:chgData name="Abbas Kudrati" userId="2586f564-11dd-4fa7-8bfd-28e767215a2e" providerId="ADAL" clId="{DF6FCD34-B60D-439D-A2B7-94AB07A8D5C9}" dt="2022-02-13T21:31:24.992" v="963" actId="478"/>
          <ac:spMkLst>
            <pc:docMk/>
            <pc:sldMk cId="2369797957" sldId="2147469820"/>
            <ac:spMk id="6" creationId="{9ACBE8AF-50D7-4C99-A282-93636D3109F1}"/>
          </ac:spMkLst>
        </pc:spChg>
        <pc:spChg chg="mod">
          <ac:chgData name="Abbas Kudrati" userId="2586f564-11dd-4fa7-8bfd-28e767215a2e" providerId="ADAL" clId="{DF6FCD34-B60D-439D-A2B7-94AB07A8D5C9}" dt="2022-02-13T21:31:59.946" v="972" actId="20577"/>
          <ac:spMkLst>
            <pc:docMk/>
            <pc:sldMk cId="2369797957" sldId="2147469820"/>
            <ac:spMk id="17" creationId="{00000000-0000-0000-0000-000000000000}"/>
          </ac:spMkLst>
        </pc:spChg>
        <pc:graphicFrameChg chg="add mod modGraphic">
          <ac:chgData name="Abbas Kudrati" userId="2586f564-11dd-4fa7-8bfd-28e767215a2e" providerId="ADAL" clId="{DF6FCD34-B60D-439D-A2B7-94AB07A8D5C9}" dt="2022-02-13T21:32:50.110" v="982" actId="14100"/>
          <ac:graphicFrameMkLst>
            <pc:docMk/>
            <pc:sldMk cId="2369797957" sldId="2147469820"/>
            <ac:graphicFrameMk id="2" creationId="{31208DB5-B731-4732-A575-D4920D41AD23}"/>
          </ac:graphicFrameMkLst>
        </pc:graphicFrameChg>
        <pc:picChg chg="del">
          <ac:chgData name="Abbas Kudrati" userId="2586f564-11dd-4fa7-8bfd-28e767215a2e" providerId="ADAL" clId="{DF6FCD34-B60D-439D-A2B7-94AB07A8D5C9}" dt="2022-02-13T21:30:31.672" v="913" actId="478"/>
          <ac:picMkLst>
            <pc:docMk/>
            <pc:sldMk cId="2369797957" sldId="2147469820"/>
            <ac:picMk id="4" creationId="{E3DB9E70-A158-4094-AE47-7A4715A20E67}"/>
          </ac:picMkLst>
        </pc:picChg>
      </pc:sldChg>
      <pc:sldChg chg="modSp add mod">
        <pc:chgData name="Abbas Kudrati" userId="2586f564-11dd-4fa7-8bfd-28e767215a2e" providerId="ADAL" clId="{DF6FCD34-B60D-439D-A2B7-94AB07A8D5C9}" dt="2022-02-13T21:33:28.457" v="990" actId="14100"/>
        <pc:sldMkLst>
          <pc:docMk/>
          <pc:sldMk cId="4167297038" sldId="2147469821"/>
        </pc:sldMkLst>
        <pc:graphicFrameChg chg="mod modGraphic">
          <ac:chgData name="Abbas Kudrati" userId="2586f564-11dd-4fa7-8bfd-28e767215a2e" providerId="ADAL" clId="{DF6FCD34-B60D-439D-A2B7-94AB07A8D5C9}" dt="2022-02-13T21:33:28.457" v="990" actId="14100"/>
          <ac:graphicFrameMkLst>
            <pc:docMk/>
            <pc:sldMk cId="4167297038" sldId="2147469821"/>
            <ac:graphicFrameMk id="2" creationId="{31208DB5-B731-4732-A575-D4920D41AD23}"/>
          </ac:graphicFrameMkLst>
        </pc:graphicFrameChg>
      </pc:sldChg>
      <pc:sldChg chg="modSp add mod">
        <pc:chgData name="Abbas Kudrati" userId="2586f564-11dd-4fa7-8bfd-28e767215a2e" providerId="ADAL" clId="{DF6FCD34-B60D-439D-A2B7-94AB07A8D5C9}" dt="2022-02-13T21:34:08.979" v="1001" actId="404"/>
        <pc:sldMkLst>
          <pc:docMk/>
          <pc:sldMk cId="2767936986" sldId="2147469822"/>
        </pc:sldMkLst>
        <pc:graphicFrameChg chg="mod modGraphic">
          <ac:chgData name="Abbas Kudrati" userId="2586f564-11dd-4fa7-8bfd-28e767215a2e" providerId="ADAL" clId="{DF6FCD34-B60D-439D-A2B7-94AB07A8D5C9}" dt="2022-02-13T21:34:08.979" v="1001" actId="404"/>
          <ac:graphicFrameMkLst>
            <pc:docMk/>
            <pc:sldMk cId="2767936986" sldId="2147469822"/>
            <ac:graphicFrameMk id="2" creationId="{31208DB5-B731-4732-A575-D4920D41AD23}"/>
          </ac:graphicFrameMkLst>
        </pc:graphicFrameChg>
      </pc:sldChg>
      <pc:sldChg chg="addSp delSp modSp add mod">
        <pc:chgData name="Abbas Kudrati" userId="2586f564-11dd-4fa7-8bfd-28e767215a2e" providerId="ADAL" clId="{DF6FCD34-B60D-439D-A2B7-94AB07A8D5C9}" dt="2022-02-13T21:35:01.754" v="1026" actId="1076"/>
        <pc:sldMkLst>
          <pc:docMk/>
          <pc:sldMk cId="1226537871" sldId="2147469823"/>
        </pc:sldMkLst>
        <pc:spChg chg="mod">
          <ac:chgData name="Abbas Kudrati" userId="2586f564-11dd-4fa7-8bfd-28e767215a2e" providerId="ADAL" clId="{DF6FCD34-B60D-439D-A2B7-94AB07A8D5C9}" dt="2022-02-13T21:34:39.993" v="1021" actId="20577"/>
          <ac:spMkLst>
            <pc:docMk/>
            <pc:sldMk cId="1226537871" sldId="2147469823"/>
            <ac:spMk id="17" creationId="{00000000-0000-0000-0000-000000000000}"/>
          </ac:spMkLst>
        </pc:spChg>
        <pc:graphicFrameChg chg="del">
          <ac:chgData name="Abbas Kudrati" userId="2586f564-11dd-4fa7-8bfd-28e767215a2e" providerId="ADAL" clId="{DF6FCD34-B60D-439D-A2B7-94AB07A8D5C9}" dt="2022-02-13T21:34:50.214" v="1022" actId="478"/>
          <ac:graphicFrameMkLst>
            <pc:docMk/>
            <pc:sldMk cId="1226537871" sldId="2147469823"/>
            <ac:graphicFrameMk id="2" creationId="{31208DB5-B731-4732-A575-D4920D41AD23}"/>
          </ac:graphicFrameMkLst>
        </pc:graphicFrameChg>
        <pc:picChg chg="add mod">
          <ac:chgData name="Abbas Kudrati" userId="2586f564-11dd-4fa7-8bfd-28e767215a2e" providerId="ADAL" clId="{DF6FCD34-B60D-439D-A2B7-94AB07A8D5C9}" dt="2022-02-13T21:35:01.754" v="1026" actId="1076"/>
          <ac:picMkLst>
            <pc:docMk/>
            <pc:sldMk cId="1226537871" sldId="2147469823"/>
            <ac:picMk id="4" creationId="{B077DA62-6913-4328-B687-44D29111A1B4}"/>
          </ac:picMkLst>
        </pc:picChg>
      </pc:sldChg>
      <pc:sldChg chg="addSp delSp modSp add mod">
        <pc:chgData name="Abbas Kudrati" userId="2586f564-11dd-4fa7-8bfd-28e767215a2e" providerId="ADAL" clId="{DF6FCD34-B60D-439D-A2B7-94AB07A8D5C9}" dt="2022-02-13T21:42:25.753" v="1217" actId="1076"/>
        <pc:sldMkLst>
          <pc:docMk/>
          <pc:sldMk cId="2243255329" sldId="2147469824"/>
        </pc:sldMkLst>
        <pc:picChg chg="del">
          <ac:chgData name="Abbas Kudrati" userId="2586f564-11dd-4fa7-8bfd-28e767215a2e" providerId="ADAL" clId="{DF6FCD34-B60D-439D-A2B7-94AB07A8D5C9}" dt="2022-02-13T21:35:14.832" v="1028" actId="478"/>
          <ac:picMkLst>
            <pc:docMk/>
            <pc:sldMk cId="2243255329" sldId="2147469824"/>
            <ac:picMk id="4" creationId="{B077DA62-6913-4328-B687-44D29111A1B4}"/>
          </ac:picMkLst>
        </pc:picChg>
        <pc:picChg chg="add mod">
          <ac:chgData name="Abbas Kudrati" userId="2586f564-11dd-4fa7-8bfd-28e767215a2e" providerId="ADAL" clId="{DF6FCD34-B60D-439D-A2B7-94AB07A8D5C9}" dt="2022-02-13T21:42:25.753" v="1217" actId="1076"/>
          <ac:picMkLst>
            <pc:docMk/>
            <pc:sldMk cId="2243255329" sldId="2147469824"/>
            <ac:picMk id="5" creationId="{0BCCFB9B-6184-4607-B8B1-2105BB866C9C}"/>
          </ac:picMkLst>
        </pc:picChg>
      </pc:sldChg>
      <pc:sldChg chg="modSp add mod">
        <pc:chgData name="Abbas Kudrati" userId="2586f564-11dd-4fa7-8bfd-28e767215a2e" providerId="ADAL" clId="{DF6FCD34-B60D-439D-A2B7-94AB07A8D5C9}" dt="2022-02-13T21:37:50.298" v="1101" actId="20577"/>
        <pc:sldMkLst>
          <pc:docMk/>
          <pc:sldMk cId="358916375" sldId="2147469825"/>
        </pc:sldMkLst>
        <pc:spChg chg="mod">
          <ac:chgData name="Abbas Kudrati" userId="2586f564-11dd-4fa7-8bfd-28e767215a2e" providerId="ADAL" clId="{DF6FCD34-B60D-439D-A2B7-94AB07A8D5C9}" dt="2022-02-13T21:37:50.298" v="1101" actId="20577"/>
          <ac:spMkLst>
            <pc:docMk/>
            <pc:sldMk cId="358916375" sldId="2147469825"/>
            <ac:spMk id="2" creationId="{00000000-0000-0000-0000-000000000000}"/>
          </ac:spMkLst>
        </pc:spChg>
      </pc:sldChg>
      <pc:sldChg chg="modSp add mod">
        <pc:chgData name="Abbas Kudrati" userId="2586f564-11dd-4fa7-8bfd-28e767215a2e" providerId="ADAL" clId="{DF6FCD34-B60D-439D-A2B7-94AB07A8D5C9}" dt="2022-02-13T21:38:00.889" v="1117" actId="20577"/>
        <pc:sldMkLst>
          <pc:docMk/>
          <pc:sldMk cId="3615811673" sldId="2147469826"/>
        </pc:sldMkLst>
        <pc:spChg chg="mod">
          <ac:chgData name="Abbas Kudrati" userId="2586f564-11dd-4fa7-8bfd-28e767215a2e" providerId="ADAL" clId="{DF6FCD34-B60D-439D-A2B7-94AB07A8D5C9}" dt="2022-02-13T21:38:00.889" v="1117" actId="20577"/>
          <ac:spMkLst>
            <pc:docMk/>
            <pc:sldMk cId="3615811673" sldId="2147469826"/>
            <ac:spMk id="2" creationId="{00000000-0000-0000-0000-000000000000}"/>
          </ac:spMkLst>
        </pc:spChg>
      </pc:sldChg>
      <pc:sldChg chg="modSp add mod">
        <pc:chgData name="Abbas Kudrati" userId="2586f564-11dd-4fa7-8bfd-28e767215a2e" providerId="ADAL" clId="{DF6FCD34-B60D-439D-A2B7-94AB07A8D5C9}" dt="2022-02-13T21:38:09.809" v="1137" actId="20577"/>
        <pc:sldMkLst>
          <pc:docMk/>
          <pc:sldMk cId="1332553401" sldId="2147469827"/>
        </pc:sldMkLst>
        <pc:spChg chg="mod">
          <ac:chgData name="Abbas Kudrati" userId="2586f564-11dd-4fa7-8bfd-28e767215a2e" providerId="ADAL" clId="{DF6FCD34-B60D-439D-A2B7-94AB07A8D5C9}" dt="2022-02-13T21:38:09.809" v="1137" actId="20577"/>
          <ac:spMkLst>
            <pc:docMk/>
            <pc:sldMk cId="1332553401" sldId="2147469827"/>
            <ac:spMk id="2" creationId="{00000000-0000-0000-0000-000000000000}"/>
          </ac:spMkLst>
        </pc:spChg>
      </pc:sldChg>
      <pc:sldChg chg="modSp add mod">
        <pc:chgData name="Abbas Kudrati" userId="2586f564-11dd-4fa7-8bfd-28e767215a2e" providerId="ADAL" clId="{DF6FCD34-B60D-439D-A2B7-94AB07A8D5C9}" dt="2022-02-13T21:38:19.464" v="1146" actId="20577"/>
        <pc:sldMkLst>
          <pc:docMk/>
          <pc:sldMk cId="2600056413" sldId="2147469828"/>
        </pc:sldMkLst>
        <pc:spChg chg="mod">
          <ac:chgData name="Abbas Kudrati" userId="2586f564-11dd-4fa7-8bfd-28e767215a2e" providerId="ADAL" clId="{DF6FCD34-B60D-439D-A2B7-94AB07A8D5C9}" dt="2022-02-13T21:38:19.464" v="1146" actId="20577"/>
          <ac:spMkLst>
            <pc:docMk/>
            <pc:sldMk cId="2600056413" sldId="2147469828"/>
            <ac:spMk id="2" creationId="{00000000-0000-0000-0000-000000000000}"/>
          </ac:spMkLst>
        </pc:spChg>
      </pc:sldChg>
      <pc:sldChg chg="modSp add mod">
        <pc:chgData name="Abbas Kudrati" userId="2586f564-11dd-4fa7-8bfd-28e767215a2e" providerId="ADAL" clId="{DF6FCD34-B60D-439D-A2B7-94AB07A8D5C9}" dt="2022-02-13T21:38:28.536" v="1157" actId="20577"/>
        <pc:sldMkLst>
          <pc:docMk/>
          <pc:sldMk cId="235008179" sldId="2147469829"/>
        </pc:sldMkLst>
        <pc:spChg chg="mod">
          <ac:chgData name="Abbas Kudrati" userId="2586f564-11dd-4fa7-8bfd-28e767215a2e" providerId="ADAL" clId="{DF6FCD34-B60D-439D-A2B7-94AB07A8D5C9}" dt="2022-02-13T21:38:28.536" v="1157" actId="20577"/>
          <ac:spMkLst>
            <pc:docMk/>
            <pc:sldMk cId="235008179" sldId="2147469829"/>
            <ac:spMk id="2" creationId="{00000000-0000-0000-0000-000000000000}"/>
          </ac:spMkLst>
        </pc:spChg>
      </pc:sldChg>
      <pc:sldChg chg="modSp add mod">
        <pc:chgData name="Abbas Kudrati" userId="2586f564-11dd-4fa7-8bfd-28e767215a2e" providerId="ADAL" clId="{DF6FCD34-B60D-439D-A2B7-94AB07A8D5C9}" dt="2022-02-13T21:38:42.481" v="1160" actId="27636"/>
        <pc:sldMkLst>
          <pc:docMk/>
          <pc:sldMk cId="3160722370" sldId="2147469830"/>
        </pc:sldMkLst>
        <pc:spChg chg="mod">
          <ac:chgData name="Abbas Kudrati" userId="2586f564-11dd-4fa7-8bfd-28e767215a2e" providerId="ADAL" clId="{DF6FCD34-B60D-439D-A2B7-94AB07A8D5C9}" dt="2022-02-13T21:38:42.481" v="1160" actId="27636"/>
          <ac:spMkLst>
            <pc:docMk/>
            <pc:sldMk cId="3160722370" sldId="2147469830"/>
            <ac:spMk id="2" creationId="{00000000-0000-0000-0000-000000000000}"/>
          </ac:spMkLst>
        </pc:spChg>
      </pc:sldChg>
      <pc:sldMasterChg chg="delSldLayout">
        <pc:chgData name="Abbas Kudrati" userId="2586f564-11dd-4fa7-8bfd-28e767215a2e" providerId="ADAL" clId="{DF6FCD34-B60D-439D-A2B7-94AB07A8D5C9}" dt="2022-02-13T21:38:44.852" v="1161" actId="47"/>
        <pc:sldMasterMkLst>
          <pc:docMk/>
          <pc:sldMasterMk cId="3588427678" sldId="2147484229"/>
        </pc:sldMasterMkLst>
        <pc:sldLayoutChg chg="del">
          <pc:chgData name="Abbas Kudrati" userId="2586f564-11dd-4fa7-8bfd-28e767215a2e" providerId="ADAL" clId="{DF6FCD34-B60D-439D-A2B7-94AB07A8D5C9}" dt="2022-02-13T21:38:44.852" v="1161" actId="47"/>
          <pc:sldLayoutMkLst>
            <pc:docMk/>
            <pc:sldMasterMk cId="3588427678" sldId="2147484229"/>
            <pc:sldLayoutMk cId="3681125616" sldId="2147485219"/>
          </pc:sldLayoutMkLst>
        </pc:sldLayoutChg>
      </pc:sldMasterChg>
      <pc:sldMasterChg chg="del delSldLayout">
        <pc:chgData name="Abbas Kudrati" userId="2586f564-11dd-4fa7-8bfd-28e767215a2e" providerId="ADAL" clId="{DF6FCD34-B60D-439D-A2B7-94AB07A8D5C9}" dt="2022-02-13T21:08:00.562" v="140" actId="2696"/>
        <pc:sldMasterMkLst>
          <pc:docMk/>
          <pc:sldMasterMk cId="1944371929" sldId="2147485038"/>
        </pc:sldMasterMkLst>
        <pc:sldLayoutChg chg="del">
          <pc:chgData name="Abbas Kudrati" userId="2586f564-11dd-4fa7-8bfd-28e767215a2e" providerId="ADAL" clId="{DF6FCD34-B60D-439D-A2B7-94AB07A8D5C9}" dt="2022-02-13T21:08:00.562" v="140" actId="2696"/>
          <pc:sldLayoutMkLst>
            <pc:docMk/>
            <pc:sldMasterMk cId="1944371929" sldId="2147485038"/>
            <pc:sldLayoutMk cId="2010717995" sldId="2147485039"/>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2178827370" sldId="2147485040"/>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1948475894" sldId="2147485041"/>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3524787224" sldId="2147485042"/>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2924871090" sldId="2147485043"/>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1819202481" sldId="2147485044"/>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2899413450" sldId="2147485045"/>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3381117407" sldId="2147485046"/>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2052488384" sldId="2147485047"/>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3112876666" sldId="2147485048"/>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1521250705" sldId="2147485049"/>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4119209509" sldId="2147485050"/>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1640595530" sldId="2147485051"/>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153007284" sldId="2147485052"/>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3217035860" sldId="2147485053"/>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2725797060" sldId="2147485054"/>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562880979" sldId="2147485055"/>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925737280" sldId="2147485056"/>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2257101142" sldId="2147485057"/>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1833295901" sldId="2147485058"/>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884192190" sldId="2147485059"/>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3793064601" sldId="2147485060"/>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938856732" sldId="2147485061"/>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3896106806" sldId="2147485062"/>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1346988380" sldId="2147485063"/>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2099980478" sldId="2147485064"/>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2668577655" sldId="2147485065"/>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687274500" sldId="2147485066"/>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681363945" sldId="2147485067"/>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2735127492" sldId="2147485068"/>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1385127473" sldId="2147485069"/>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165637712" sldId="2147485070"/>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28608353" sldId="2147485071"/>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2786176035" sldId="2147485072"/>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929528828" sldId="2147485073"/>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2672512159" sldId="2147485074"/>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3424926844" sldId="2147485075"/>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3667595747" sldId="2147485076"/>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2934650158" sldId="2147485077"/>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1355795460" sldId="2147485078"/>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114311906" sldId="2147485079"/>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3591693103" sldId="2147485080"/>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2084021012" sldId="2147485081"/>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126404209" sldId="2147485082"/>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293871434" sldId="2147485083"/>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1082134463" sldId="2147485084"/>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1560602972" sldId="2147485085"/>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502221172" sldId="2147485086"/>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4124842697" sldId="2147485087"/>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2634357299" sldId="2147485088"/>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1077577013" sldId="2147485089"/>
          </pc:sldLayoutMkLst>
        </pc:sldLayoutChg>
        <pc:sldLayoutChg chg="del">
          <pc:chgData name="Abbas Kudrati" userId="2586f564-11dd-4fa7-8bfd-28e767215a2e" providerId="ADAL" clId="{DF6FCD34-B60D-439D-A2B7-94AB07A8D5C9}" dt="2022-02-13T21:08:00.562" v="140" actId="2696"/>
          <pc:sldLayoutMkLst>
            <pc:docMk/>
            <pc:sldMasterMk cId="1944371929" sldId="2147485038"/>
            <pc:sldLayoutMk cId="1895010358" sldId="2147485090"/>
          </pc:sldLayoutMkLst>
        </pc:sldLayoutChg>
      </pc:sldMasterChg>
    </pc:docChg>
  </pc:docChgLst>
  <pc:docChgLst>
    <pc:chgData name="Abbas Kudrati" userId="2586f564-11dd-4fa7-8bfd-28e767215a2e" providerId="ADAL" clId="{2A3E20D7-4CCB-4E46-A21D-17480976F73A}"/>
    <pc:docChg chg="custSel addSld delSld modSld sldOrd delMainMaster modMainMaster delSection modSection">
      <pc:chgData name="Abbas Kudrati" userId="2586f564-11dd-4fa7-8bfd-28e767215a2e" providerId="ADAL" clId="{2A3E20D7-4CCB-4E46-A21D-17480976F73A}" dt="2022-04-21T22:04:02.895" v="705" actId="47"/>
      <pc:docMkLst>
        <pc:docMk/>
      </pc:docMkLst>
      <pc:sldChg chg="del">
        <pc:chgData name="Abbas Kudrati" userId="2586f564-11dd-4fa7-8bfd-28e767215a2e" providerId="ADAL" clId="{2A3E20D7-4CCB-4E46-A21D-17480976F73A}" dt="2022-04-21T21:42:51.687" v="53" actId="47"/>
        <pc:sldMkLst>
          <pc:docMk/>
          <pc:sldMk cId="2340028475" sldId="256"/>
        </pc:sldMkLst>
      </pc:sldChg>
      <pc:sldChg chg="del">
        <pc:chgData name="Abbas Kudrati" userId="2586f564-11dd-4fa7-8bfd-28e767215a2e" providerId="ADAL" clId="{2A3E20D7-4CCB-4E46-A21D-17480976F73A}" dt="2022-04-21T21:58:45.252" v="615" actId="47"/>
        <pc:sldMkLst>
          <pc:docMk/>
          <pc:sldMk cId="2132768882" sldId="811"/>
        </pc:sldMkLst>
      </pc:sldChg>
      <pc:sldChg chg="delSp modSp mod">
        <pc:chgData name="Abbas Kudrati" userId="2586f564-11dd-4fa7-8bfd-28e767215a2e" providerId="ADAL" clId="{2A3E20D7-4CCB-4E46-A21D-17480976F73A}" dt="2022-04-21T21:49:44.959" v="598" actId="478"/>
        <pc:sldMkLst>
          <pc:docMk/>
          <pc:sldMk cId="3309499905" sldId="812"/>
        </pc:sldMkLst>
        <pc:picChg chg="del mod">
          <ac:chgData name="Abbas Kudrati" userId="2586f564-11dd-4fa7-8bfd-28e767215a2e" providerId="ADAL" clId="{2A3E20D7-4CCB-4E46-A21D-17480976F73A}" dt="2022-04-21T21:49:44.959" v="598" actId="478"/>
          <ac:picMkLst>
            <pc:docMk/>
            <pc:sldMk cId="3309499905" sldId="812"/>
            <ac:picMk id="3" creationId="{3796895B-43C6-449B-A9D3-A6CBE2E36C98}"/>
          </ac:picMkLst>
        </pc:picChg>
      </pc:sldChg>
      <pc:sldChg chg="modSp mod">
        <pc:chgData name="Abbas Kudrati" userId="2586f564-11dd-4fa7-8bfd-28e767215a2e" providerId="ADAL" clId="{2A3E20D7-4CCB-4E46-A21D-17480976F73A}" dt="2022-04-21T22:03:49.793" v="704" actId="14100"/>
        <pc:sldMkLst>
          <pc:docMk/>
          <pc:sldMk cId="787266655" sldId="817"/>
        </pc:sldMkLst>
        <pc:spChg chg="mod">
          <ac:chgData name="Abbas Kudrati" userId="2586f564-11dd-4fa7-8bfd-28e767215a2e" providerId="ADAL" clId="{2A3E20D7-4CCB-4E46-A21D-17480976F73A}" dt="2022-04-21T22:00:07.753" v="679" actId="1076"/>
          <ac:spMkLst>
            <pc:docMk/>
            <pc:sldMk cId="787266655" sldId="817"/>
            <ac:spMk id="3" creationId="{9B131E0C-F0FA-45FA-A751-676AFBADB1E5}"/>
          </ac:spMkLst>
        </pc:spChg>
        <pc:spChg chg="mod">
          <ac:chgData name="Abbas Kudrati" userId="2586f564-11dd-4fa7-8bfd-28e767215a2e" providerId="ADAL" clId="{2A3E20D7-4CCB-4E46-A21D-17480976F73A}" dt="2022-04-21T22:00:02.437" v="678" actId="20577"/>
          <ac:spMkLst>
            <pc:docMk/>
            <pc:sldMk cId="787266655" sldId="817"/>
            <ac:spMk id="4" creationId="{CDA6BF57-A416-4703-A931-66F28252E906}"/>
          </ac:spMkLst>
        </pc:spChg>
        <pc:picChg chg="mod">
          <ac:chgData name="Abbas Kudrati" userId="2586f564-11dd-4fa7-8bfd-28e767215a2e" providerId="ADAL" clId="{2A3E20D7-4CCB-4E46-A21D-17480976F73A}" dt="2022-04-21T22:03:49.793" v="704" actId="14100"/>
          <ac:picMkLst>
            <pc:docMk/>
            <pc:sldMk cId="787266655" sldId="817"/>
            <ac:picMk id="10" creationId="{644DB3F8-9A93-40A9-A1A2-752E0D95E6F6}"/>
          </ac:picMkLst>
        </pc:picChg>
      </pc:sldChg>
      <pc:sldChg chg="del">
        <pc:chgData name="Abbas Kudrati" userId="2586f564-11dd-4fa7-8bfd-28e767215a2e" providerId="ADAL" clId="{2A3E20D7-4CCB-4E46-A21D-17480976F73A}" dt="2022-04-21T21:43:49.050" v="54" actId="47"/>
        <pc:sldMkLst>
          <pc:docMk/>
          <pc:sldMk cId="3682821049" sldId="2027"/>
        </pc:sldMkLst>
      </pc:sldChg>
      <pc:sldChg chg="del">
        <pc:chgData name="Abbas Kudrati" userId="2586f564-11dd-4fa7-8bfd-28e767215a2e" providerId="ADAL" clId="{2A3E20D7-4CCB-4E46-A21D-17480976F73A}" dt="2022-04-21T21:49:48.084" v="600" actId="47"/>
        <pc:sldMkLst>
          <pc:docMk/>
          <pc:sldMk cId="847827103" sldId="2394"/>
        </pc:sldMkLst>
      </pc:sldChg>
      <pc:sldChg chg="del">
        <pc:chgData name="Abbas Kudrati" userId="2586f564-11dd-4fa7-8bfd-28e767215a2e" providerId="ADAL" clId="{2A3E20D7-4CCB-4E46-A21D-17480976F73A}" dt="2022-04-21T21:45:15.566" v="111" actId="47"/>
        <pc:sldMkLst>
          <pc:docMk/>
          <pc:sldMk cId="769252238" sldId="3408"/>
        </pc:sldMkLst>
      </pc:sldChg>
      <pc:sldChg chg="del">
        <pc:chgData name="Abbas Kudrati" userId="2586f564-11dd-4fa7-8bfd-28e767215a2e" providerId="ADAL" clId="{2A3E20D7-4CCB-4E46-A21D-17480976F73A}" dt="2022-04-21T21:49:50.807" v="602" actId="47"/>
        <pc:sldMkLst>
          <pc:docMk/>
          <pc:sldMk cId="1751024668" sldId="3411"/>
        </pc:sldMkLst>
      </pc:sldChg>
      <pc:sldChg chg="del">
        <pc:chgData name="Abbas Kudrati" userId="2586f564-11dd-4fa7-8bfd-28e767215a2e" providerId="ADAL" clId="{2A3E20D7-4CCB-4E46-A21D-17480976F73A}" dt="2022-04-21T21:49:49.436" v="601" actId="47"/>
        <pc:sldMkLst>
          <pc:docMk/>
          <pc:sldMk cId="2284620645" sldId="3415"/>
        </pc:sldMkLst>
      </pc:sldChg>
      <pc:sldChg chg="del">
        <pc:chgData name="Abbas Kudrati" userId="2586f564-11dd-4fa7-8bfd-28e767215a2e" providerId="ADAL" clId="{2A3E20D7-4CCB-4E46-A21D-17480976F73A}" dt="2022-04-21T21:49:46.919" v="599" actId="47"/>
        <pc:sldMkLst>
          <pc:docMk/>
          <pc:sldMk cId="546613793" sldId="3417"/>
        </pc:sldMkLst>
      </pc:sldChg>
      <pc:sldChg chg="modSp mod">
        <pc:chgData name="Abbas Kudrati" userId="2586f564-11dd-4fa7-8bfd-28e767215a2e" providerId="ADAL" clId="{2A3E20D7-4CCB-4E46-A21D-17480976F73A}" dt="2022-04-21T21:45:26.315" v="115" actId="20577"/>
        <pc:sldMkLst>
          <pc:docMk/>
          <pc:sldMk cId="114155159" sldId="2076136635"/>
        </pc:sldMkLst>
        <pc:spChg chg="mod">
          <ac:chgData name="Abbas Kudrati" userId="2586f564-11dd-4fa7-8bfd-28e767215a2e" providerId="ADAL" clId="{2A3E20D7-4CCB-4E46-A21D-17480976F73A}" dt="2022-04-21T21:45:26.315" v="115" actId="20577"/>
          <ac:spMkLst>
            <pc:docMk/>
            <pc:sldMk cId="114155159" sldId="2076136635"/>
            <ac:spMk id="2" creationId="{7177A909-04D5-43D2-B1D1-84FB5D0863A3}"/>
          </ac:spMkLst>
        </pc:spChg>
      </pc:sldChg>
      <pc:sldChg chg="ord">
        <pc:chgData name="Abbas Kudrati" userId="2586f564-11dd-4fa7-8bfd-28e767215a2e" providerId="ADAL" clId="{2A3E20D7-4CCB-4E46-A21D-17480976F73A}" dt="2022-04-21T22:01:46.967" v="687"/>
        <pc:sldMkLst>
          <pc:docMk/>
          <pc:sldMk cId="843948251" sldId="2076137553"/>
        </pc:sldMkLst>
      </pc:sldChg>
      <pc:sldChg chg="delSp modSp mod ord">
        <pc:chgData name="Abbas Kudrati" userId="2586f564-11dd-4fa7-8bfd-28e767215a2e" providerId="ADAL" clId="{2A3E20D7-4CCB-4E46-A21D-17480976F73A}" dt="2022-04-21T22:03:39.785" v="703" actId="14100"/>
        <pc:sldMkLst>
          <pc:docMk/>
          <pc:sldMk cId="2035961226" sldId="2076138015"/>
        </pc:sldMkLst>
        <pc:spChg chg="mod">
          <ac:chgData name="Abbas Kudrati" userId="2586f564-11dd-4fa7-8bfd-28e767215a2e" providerId="ADAL" clId="{2A3E20D7-4CCB-4E46-A21D-17480976F73A}" dt="2022-04-21T22:03:39.785" v="703" actId="14100"/>
          <ac:spMkLst>
            <pc:docMk/>
            <pc:sldMk cId="2035961226" sldId="2076138015"/>
            <ac:spMk id="11" creationId="{E1093687-EAA9-4551-9E22-1EF7E6C04EF1}"/>
          </ac:spMkLst>
        </pc:spChg>
        <pc:spChg chg="mod">
          <ac:chgData name="Abbas Kudrati" userId="2586f564-11dd-4fa7-8bfd-28e767215a2e" providerId="ADAL" clId="{2A3E20D7-4CCB-4E46-A21D-17480976F73A}" dt="2022-04-21T22:00:27.967" v="682" actId="1076"/>
          <ac:spMkLst>
            <pc:docMk/>
            <pc:sldMk cId="2035961226" sldId="2076138015"/>
            <ac:spMk id="19" creationId="{2353B031-2755-423E-9B0B-0C4F7FD5AB57}"/>
          </ac:spMkLst>
        </pc:spChg>
        <pc:picChg chg="del">
          <ac:chgData name="Abbas Kudrati" userId="2586f564-11dd-4fa7-8bfd-28e767215a2e" providerId="ADAL" clId="{2A3E20D7-4CCB-4E46-A21D-17480976F73A}" dt="2022-04-21T21:49:33.114" v="596" actId="478"/>
          <ac:picMkLst>
            <pc:docMk/>
            <pc:sldMk cId="2035961226" sldId="2076138015"/>
            <ac:picMk id="2" creationId="{18DA5A91-9837-4E15-8326-57427CBFC801}"/>
          </ac:picMkLst>
        </pc:picChg>
        <pc:cxnChg chg="del mod">
          <ac:chgData name="Abbas Kudrati" userId="2586f564-11dd-4fa7-8bfd-28e767215a2e" providerId="ADAL" clId="{2A3E20D7-4CCB-4E46-A21D-17480976F73A}" dt="2022-04-21T22:00:32.935" v="683" actId="478"/>
          <ac:cxnSpMkLst>
            <pc:docMk/>
            <pc:sldMk cId="2035961226" sldId="2076138015"/>
            <ac:cxnSpMk id="20" creationId="{70B5AD89-C2AE-4B3F-8CE8-1AA9F1D253AC}"/>
          </ac:cxnSpMkLst>
        </pc:cxnChg>
      </pc:sldChg>
      <pc:sldChg chg="delSp del mod ord delAnim">
        <pc:chgData name="Abbas Kudrati" userId="2586f564-11dd-4fa7-8bfd-28e767215a2e" providerId="ADAL" clId="{2A3E20D7-4CCB-4E46-A21D-17480976F73A}" dt="2022-04-21T22:02:18.321" v="689" actId="47"/>
        <pc:sldMkLst>
          <pc:docMk/>
          <pc:sldMk cId="1109394556" sldId="2146846730"/>
        </pc:sldMkLst>
        <pc:spChg chg="del">
          <ac:chgData name="Abbas Kudrati" userId="2586f564-11dd-4fa7-8bfd-28e767215a2e" providerId="ADAL" clId="{2A3E20D7-4CCB-4E46-A21D-17480976F73A}" dt="2022-04-21T21:57:02.106" v="611" actId="478"/>
          <ac:spMkLst>
            <pc:docMk/>
            <pc:sldMk cId="1109394556" sldId="2146846730"/>
            <ac:spMk id="91" creationId="{5100E807-CA4B-4932-8E4C-A4A5BC9DA071}"/>
          </ac:spMkLst>
        </pc:spChg>
        <pc:picChg chg="del">
          <ac:chgData name="Abbas Kudrati" userId="2586f564-11dd-4fa7-8bfd-28e767215a2e" providerId="ADAL" clId="{2A3E20D7-4CCB-4E46-A21D-17480976F73A}" dt="2022-04-21T21:57:02.897" v="612" actId="478"/>
          <ac:picMkLst>
            <pc:docMk/>
            <pc:sldMk cId="1109394556" sldId="2146846730"/>
            <ac:picMk id="92" creationId="{1B1858F6-5EEF-44DB-A36F-A55785913D8E}"/>
          </ac:picMkLst>
        </pc:picChg>
      </pc:sldChg>
      <pc:sldChg chg="del">
        <pc:chgData name="Abbas Kudrati" userId="2586f564-11dd-4fa7-8bfd-28e767215a2e" providerId="ADAL" clId="{2A3E20D7-4CCB-4E46-A21D-17480976F73A}" dt="2022-04-21T22:00:55.769" v="685" actId="47"/>
        <pc:sldMkLst>
          <pc:docMk/>
          <pc:sldMk cId="3649754708" sldId="2146846746"/>
        </pc:sldMkLst>
      </pc:sldChg>
      <pc:sldChg chg="del">
        <pc:chgData name="Abbas Kudrati" userId="2586f564-11dd-4fa7-8bfd-28e767215a2e" providerId="ADAL" clId="{2A3E20D7-4CCB-4E46-A21D-17480976F73A}" dt="2022-04-21T22:01:59.047" v="688" actId="47"/>
        <pc:sldMkLst>
          <pc:docMk/>
          <pc:sldMk cId="2540351707" sldId="2147468992"/>
        </pc:sldMkLst>
      </pc:sldChg>
      <pc:sldChg chg="delSp modSp mod">
        <pc:chgData name="Abbas Kudrati" userId="2586f564-11dd-4fa7-8bfd-28e767215a2e" providerId="ADAL" clId="{2A3E20D7-4CCB-4E46-A21D-17480976F73A}" dt="2022-04-21T21:59:42.048" v="676" actId="20577"/>
        <pc:sldMkLst>
          <pc:docMk/>
          <pc:sldMk cId="2125601169" sldId="2147469408"/>
        </pc:sldMkLst>
        <pc:spChg chg="mod">
          <ac:chgData name="Abbas Kudrati" userId="2586f564-11dd-4fa7-8bfd-28e767215a2e" providerId="ADAL" clId="{2A3E20D7-4CCB-4E46-A21D-17480976F73A}" dt="2022-04-21T21:59:42.048" v="676" actId="20577"/>
          <ac:spMkLst>
            <pc:docMk/>
            <pc:sldMk cId="2125601169" sldId="2147469408"/>
            <ac:spMk id="2" creationId="{753D2A13-F074-41B5-900E-F5F90C45A67A}"/>
          </ac:spMkLst>
        </pc:spChg>
        <pc:spChg chg="del mod">
          <ac:chgData name="Abbas Kudrati" userId="2586f564-11dd-4fa7-8bfd-28e767215a2e" providerId="ADAL" clId="{2A3E20D7-4CCB-4E46-A21D-17480976F73A}" dt="2022-04-21T21:59:22.271" v="618" actId="478"/>
          <ac:spMkLst>
            <pc:docMk/>
            <pc:sldMk cId="2125601169" sldId="2147469408"/>
            <ac:spMk id="5" creationId="{F73297B0-BF0B-E645-862C-FE58B325F6B2}"/>
          </ac:spMkLst>
        </pc:spChg>
      </pc:sldChg>
      <pc:sldChg chg="addSp delSp modSp mod">
        <pc:chgData name="Abbas Kudrati" userId="2586f564-11dd-4fa7-8bfd-28e767215a2e" providerId="ADAL" clId="{2A3E20D7-4CCB-4E46-A21D-17480976F73A}" dt="2022-04-21T21:47:00.850" v="497" actId="27636"/>
        <pc:sldMkLst>
          <pc:docMk/>
          <pc:sldMk cId="2050321051" sldId="2147469504"/>
        </pc:sldMkLst>
        <pc:spChg chg="mod">
          <ac:chgData name="Abbas Kudrati" userId="2586f564-11dd-4fa7-8bfd-28e767215a2e" providerId="ADAL" clId="{2A3E20D7-4CCB-4E46-A21D-17480976F73A}" dt="2022-04-21T21:47:00.850" v="497" actId="27636"/>
          <ac:spMkLst>
            <pc:docMk/>
            <pc:sldMk cId="2050321051" sldId="2147469504"/>
            <ac:spMk id="2" creationId="{1678CDB0-F87C-4652-BCD1-DB1A9810281F}"/>
          </ac:spMkLst>
        </pc:spChg>
        <pc:spChg chg="mod">
          <ac:chgData name="Abbas Kudrati" userId="2586f564-11dd-4fa7-8bfd-28e767215a2e" providerId="ADAL" clId="{2A3E20D7-4CCB-4E46-A21D-17480976F73A}" dt="2022-04-21T21:41:40.320" v="50" actId="404"/>
          <ac:spMkLst>
            <pc:docMk/>
            <pc:sldMk cId="2050321051" sldId="2147469504"/>
            <ac:spMk id="14" creationId="{14E2394B-44F3-4636-92B1-C446F09009CC}"/>
          </ac:spMkLst>
        </pc:spChg>
        <pc:picChg chg="add mod">
          <ac:chgData name="Abbas Kudrati" userId="2586f564-11dd-4fa7-8bfd-28e767215a2e" providerId="ADAL" clId="{2A3E20D7-4CCB-4E46-A21D-17480976F73A}" dt="2022-04-21T21:42:25.117" v="51" actId="14100"/>
          <ac:picMkLst>
            <pc:docMk/>
            <pc:sldMk cId="2050321051" sldId="2147469504"/>
            <ac:picMk id="4" creationId="{CD74F79B-1195-F2CA-C47C-8FB8347FEE2C}"/>
          </ac:picMkLst>
        </pc:picChg>
        <pc:picChg chg="del">
          <ac:chgData name="Abbas Kudrati" userId="2586f564-11dd-4fa7-8bfd-28e767215a2e" providerId="ADAL" clId="{2A3E20D7-4CCB-4E46-A21D-17480976F73A}" dt="2022-04-21T21:26:27.684" v="1" actId="478"/>
          <ac:picMkLst>
            <pc:docMk/>
            <pc:sldMk cId="2050321051" sldId="2147469504"/>
            <ac:picMk id="8" creationId="{F4B2CF24-56BB-4EB8-B1B6-4069E17F9C47}"/>
          </ac:picMkLst>
        </pc:picChg>
        <pc:picChg chg="mod">
          <ac:chgData name="Abbas Kudrati" userId="2586f564-11dd-4fa7-8bfd-28e767215a2e" providerId="ADAL" clId="{2A3E20D7-4CCB-4E46-A21D-17480976F73A}" dt="2022-04-21T21:42:29.409" v="52" actId="14100"/>
          <ac:picMkLst>
            <pc:docMk/>
            <pc:sldMk cId="2050321051" sldId="2147469504"/>
            <ac:picMk id="17" creationId="{14D5F43A-B74B-490F-9A3A-53C8C8186FD5}"/>
          </ac:picMkLst>
        </pc:picChg>
        <pc:picChg chg="mod">
          <ac:chgData name="Abbas Kudrati" userId="2586f564-11dd-4fa7-8bfd-28e767215a2e" providerId="ADAL" clId="{2A3E20D7-4CCB-4E46-A21D-17480976F73A}" dt="2022-04-21T21:41:13.280" v="35" actId="1076"/>
          <ac:picMkLst>
            <pc:docMk/>
            <pc:sldMk cId="2050321051" sldId="2147469504"/>
            <ac:picMk id="1026" creationId="{56BFBFDC-400C-4E03-9B8C-F296F8FC22C1}"/>
          </ac:picMkLst>
        </pc:picChg>
      </pc:sldChg>
      <pc:sldChg chg="del">
        <pc:chgData name="Abbas Kudrati" userId="2586f564-11dd-4fa7-8bfd-28e767215a2e" providerId="ADAL" clId="{2A3E20D7-4CCB-4E46-A21D-17480976F73A}" dt="2022-04-21T21:26:02.954" v="0" actId="47"/>
        <pc:sldMkLst>
          <pc:docMk/>
          <pc:sldMk cId="644520492" sldId="2147469567"/>
        </pc:sldMkLst>
      </pc:sldChg>
      <pc:sldChg chg="addSp delSp modSp mod">
        <pc:chgData name="Abbas Kudrati" userId="2586f564-11dd-4fa7-8bfd-28e767215a2e" providerId="ADAL" clId="{2A3E20D7-4CCB-4E46-A21D-17480976F73A}" dt="2022-04-21T22:02:57.116" v="700" actId="1076"/>
        <pc:sldMkLst>
          <pc:docMk/>
          <pc:sldMk cId="1597194753" sldId="2147469965"/>
        </pc:sldMkLst>
        <pc:spChg chg="del">
          <ac:chgData name="Abbas Kudrati" userId="2586f564-11dd-4fa7-8bfd-28e767215a2e" providerId="ADAL" clId="{2A3E20D7-4CCB-4E46-A21D-17480976F73A}" dt="2022-04-21T21:55:43.200" v="610" actId="478"/>
          <ac:spMkLst>
            <pc:docMk/>
            <pc:sldMk cId="1597194753" sldId="2147469965"/>
            <ac:spMk id="2" creationId="{7E2264CF-5414-4055-A453-3C28C4063FE7}"/>
          </ac:spMkLst>
        </pc:spChg>
        <pc:spChg chg="mod">
          <ac:chgData name="Abbas Kudrati" userId="2586f564-11dd-4fa7-8bfd-28e767215a2e" providerId="ADAL" clId="{2A3E20D7-4CCB-4E46-A21D-17480976F73A}" dt="2022-04-21T22:02:38.267" v="697" actId="403"/>
          <ac:spMkLst>
            <pc:docMk/>
            <pc:sldMk cId="1597194753" sldId="2147469965"/>
            <ac:spMk id="3" creationId="{BBC5F363-369F-4EA6-8CA0-F2D9754D049D}"/>
          </ac:spMkLst>
        </pc:spChg>
        <pc:spChg chg="mod">
          <ac:chgData name="Abbas Kudrati" userId="2586f564-11dd-4fa7-8bfd-28e767215a2e" providerId="ADAL" clId="{2A3E20D7-4CCB-4E46-A21D-17480976F73A}" dt="2022-04-21T22:02:52.773" v="699" actId="14100"/>
          <ac:spMkLst>
            <pc:docMk/>
            <pc:sldMk cId="1597194753" sldId="2147469965"/>
            <ac:spMk id="28" creationId="{C9455A5E-E1B2-4691-8798-D4D1D39C6A7C}"/>
          </ac:spMkLst>
        </pc:spChg>
        <pc:spChg chg="mod">
          <ac:chgData name="Abbas Kudrati" userId="2586f564-11dd-4fa7-8bfd-28e767215a2e" providerId="ADAL" clId="{2A3E20D7-4CCB-4E46-A21D-17480976F73A}" dt="2022-04-21T22:02:57.116" v="700" actId="1076"/>
          <ac:spMkLst>
            <pc:docMk/>
            <pc:sldMk cId="1597194753" sldId="2147469965"/>
            <ac:spMk id="33" creationId="{D2E53B5C-9428-420B-B2AA-B5C870812C4C}"/>
          </ac:spMkLst>
        </pc:spChg>
        <pc:picChg chg="add mod">
          <ac:chgData name="Abbas Kudrati" userId="2586f564-11dd-4fa7-8bfd-28e767215a2e" providerId="ADAL" clId="{2A3E20D7-4CCB-4E46-A21D-17480976F73A}" dt="2022-04-21T21:55:41.134" v="609" actId="1076"/>
          <ac:picMkLst>
            <pc:docMk/>
            <pc:sldMk cId="1597194753" sldId="2147469965"/>
            <ac:picMk id="4" creationId="{044419E6-98E1-1563-E3F7-55326C49AC34}"/>
          </ac:picMkLst>
        </pc:picChg>
        <pc:picChg chg="mod">
          <ac:chgData name="Abbas Kudrati" userId="2586f564-11dd-4fa7-8bfd-28e767215a2e" providerId="ADAL" clId="{2A3E20D7-4CCB-4E46-A21D-17480976F73A}" dt="2022-04-21T21:47:00.450" v="496"/>
          <ac:picMkLst>
            <pc:docMk/>
            <pc:sldMk cId="1597194753" sldId="2147469965"/>
            <ac:picMk id="5" creationId="{A9D1CBF5-AC6C-4CBF-80CB-A35131543E44}"/>
          </ac:picMkLst>
        </pc:picChg>
      </pc:sldChg>
      <pc:sldChg chg="new del">
        <pc:chgData name="Abbas Kudrati" userId="2586f564-11dd-4fa7-8bfd-28e767215a2e" providerId="ADAL" clId="{2A3E20D7-4CCB-4E46-A21D-17480976F73A}" dt="2022-04-21T21:59:43.391" v="677" actId="47"/>
        <pc:sldMkLst>
          <pc:docMk/>
          <pc:sldMk cId="4082179003" sldId="2147470779"/>
        </pc:sldMkLst>
      </pc:sldChg>
      <pc:sldMasterChg chg="delSp mod delSldLayout modSldLayout">
        <pc:chgData name="Abbas Kudrati" userId="2586f564-11dd-4fa7-8bfd-28e767215a2e" providerId="ADAL" clId="{2A3E20D7-4CCB-4E46-A21D-17480976F73A}" dt="2022-04-21T21:49:04.299" v="595" actId="478"/>
        <pc:sldMasterMkLst>
          <pc:docMk/>
          <pc:sldMasterMk cId="3588427678" sldId="2147484229"/>
        </pc:sldMasterMkLst>
        <pc:picChg chg="del">
          <ac:chgData name="Abbas Kudrati" userId="2586f564-11dd-4fa7-8bfd-28e767215a2e" providerId="ADAL" clId="{2A3E20D7-4CCB-4E46-A21D-17480976F73A}" dt="2022-04-21T21:49:04.299" v="595" actId="478"/>
          <ac:picMkLst>
            <pc:docMk/>
            <pc:sldMasterMk cId="3588427678" sldId="2147484229"/>
            <ac:picMk id="5" creationId="{6052AD71-7975-4051-9150-1350EFA3BB1D}"/>
          </ac:picMkLst>
        </pc:picChg>
        <pc:sldLayoutChg chg="del">
          <pc:chgData name="Abbas Kudrati" userId="2586f564-11dd-4fa7-8bfd-28e767215a2e" providerId="ADAL" clId="{2A3E20D7-4CCB-4E46-A21D-17480976F73A}" dt="2022-04-21T21:46:00.155" v="132" actId="2696"/>
          <pc:sldLayoutMkLst>
            <pc:docMk/>
            <pc:sldMasterMk cId="3588427678" sldId="2147484229"/>
            <pc:sldLayoutMk cId="3897602530" sldId="2147484249"/>
          </pc:sldLayoutMkLst>
        </pc:sldLayoutChg>
        <pc:sldLayoutChg chg="del">
          <pc:chgData name="Abbas Kudrati" userId="2586f564-11dd-4fa7-8bfd-28e767215a2e" providerId="ADAL" clId="{2A3E20D7-4CCB-4E46-A21D-17480976F73A}" dt="2022-04-21T21:46:05.995" v="134" actId="2696"/>
          <pc:sldLayoutMkLst>
            <pc:docMk/>
            <pc:sldMasterMk cId="3588427678" sldId="2147484229"/>
            <pc:sldLayoutMk cId="3482969643" sldId="2147484263"/>
          </pc:sldLayoutMkLst>
        </pc:sldLayoutChg>
        <pc:sldLayoutChg chg="del">
          <pc:chgData name="Abbas Kudrati" userId="2586f564-11dd-4fa7-8bfd-28e767215a2e" providerId="ADAL" clId="{2A3E20D7-4CCB-4E46-A21D-17480976F73A}" dt="2022-04-21T21:45:58.649" v="126" actId="2696"/>
          <pc:sldLayoutMkLst>
            <pc:docMk/>
            <pc:sldMasterMk cId="3588427678" sldId="2147484229"/>
            <pc:sldLayoutMk cId="3650358238" sldId="2147484584"/>
          </pc:sldLayoutMkLst>
        </pc:sldLayoutChg>
        <pc:sldLayoutChg chg="delSp del mod">
          <pc:chgData name="Abbas Kudrati" userId="2586f564-11dd-4fa7-8bfd-28e767215a2e" providerId="ADAL" clId="{2A3E20D7-4CCB-4E46-A21D-17480976F73A}" dt="2022-04-21T21:45:51.333" v="117" actId="2696"/>
          <pc:sldLayoutMkLst>
            <pc:docMk/>
            <pc:sldMasterMk cId="3588427678" sldId="2147484229"/>
            <pc:sldLayoutMk cId="3243858526" sldId="2147484603"/>
          </pc:sldLayoutMkLst>
          <pc:picChg chg="del">
            <ac:chgData name="Abbas Kudrati" userId="2586f564-11dd-4fa7-8bfd-28e767215a2e" providerId="ADAL" clId="{2A3E20D7-4CCB-4E46-A21D-17480976F73A}" dt="2022-04-21T21:45:48.913" v="116" actId="478"/>
            <ac:picMkLst>
              <pc:docMk/>
              <pc:sldMasterMk cId="3588427678" sldId="2147484229"/>
              <pc:sldLayoutMk cId="3243858526" sldId="2147484603"/>
              <ac:picMk id="5" creationId="{34F6A35F-0EBD-4E2D-85F8-A5C9BB55C6BD}"/>
            </ac:picMkLst>
          </pc:picChg>
        </pc:sldLayoutChg>
        <pc:sldLayoutChg chg="del">
          <pc:chgData name="Abbas Kudrati" userId="2586f564-11dd-4fa7-8bfd-28e767215a2e" providerId="ADAL" clId="{2A3E20D7-4CCB-4E46-A21D-17480976F73A}" dt="2022-04-21T21:46:00.317" v="133" actId="2696"/>
          <pc:sldLayoutMkLst>
            <pc:docMk/>
            <pc:sldMasterMk cId="3588427678" sldId="2147484229"/>
            <pc:sldLayoutMk cId="545705601" sldId="2147484671"/>
          </pc:sldLayoutMkLst>
        </pc:sldLayoutChg>
        <pc:sldLayoutChg chg="del">
          <pc:chgData name="Abbas Kudrati" userId="2586f564-11dd-4fa7-8bfd-28e767215a2e" providerId="ADAL" clId="{2A3E20D7-4CCB-4E46-A21D-17480976F73A}" dt="2022-04-21T21:45:55.716" v="118" actId="2696"/>
          <pc:sldLayoutMkLst>
            <pc:docMk/>
            <pc:sldMasterMk cId="3588427678" sldId="2147484229"/>
            <pc:sldLayoutMk cId="1308856586" sldId="2147484751"/>
          </pc:sldLayoutMkLst>
        </pc:sldLayoutChg>
        <pc:sldLayoutChg chg="del">
          <pc:chgData name="Abbas Kudrati" userId="2586f564-11dd-4fa7-8bfd-28e767215a2e" providerId="ADAL" clId="{2A3E20D7-4CCB-4E46-A21D-17480976F73A}" dt="2022-04-21T21:45:56.776" v="119" actId="2696"/>
          <pc:sldLayoutMkLst>
            <pc:docMk/>
            <pc:sldMasterMk cId="3588427678" sldId="2147484229"/>
            <pc:sldLayoutMk cId="3323359550" sldId="2147484752"/>
          </pc:sldLayoutMkLst>
        </pc:sldLayoutChg>
        <pc:sldLayoutChg chg="del">
          <pc:chgData name="Abbas Kudrati" userId="2586f564-11dd-4fa7-8bfd-28e767215a2e" providerId="ADAL" clId="{2A3E20D7-4CCB-4E46-A21D-17480976F73A}" dt="2022-04-21T21:45:57.240" v="120" actId="2696"/>
          <pc:sldLayoutMkLst>
            <pc:docMk/>
            <pc:sldMasterMk cId="3588427678" sldId="2147484229"/>
            <pc:sldLayoutMk cId="2151700575" sldId="2147484777"/>
          </pc:sldLayoutMkLst>
        </pc:sldLayoutChg>
        <pc:sldLayoutChg chg="del">
          <pc:chgData name="Abbas Kudrati" userId="2586f564-11dd-4fa7-8bfd-28e767215a2e" providerId="ADAL" clId="{2A3E20D7-4CCB-4E46-A21D-17480976F73A}" dt="2022-04-21T21:45:57.561" v="121" actId="2696"/>
          <pc:sldLayoutMkLst>
            <pc:docMk/>
            <pc:sldMasterMk cId="3588427678" sldId="2147484229"/>
            <pc:sldLayoutMk cId="2916267710" sldId="2147484778"/>
          </pc:sldLayoutMkLst>
        </pc:sldLayoutChg>
        <pc:sldLayoutChg chg="del">
          <pc:chgData name="Abbas Kudrati" userId="2586f564-11dd-4fa7-8bfd-28e767215a2e" providerId="ADAL" clId="{2A3E20D7-4CCB-4E46-A21D-17480976F73A}" dt="2022-04-21T21:45:57.856" v="122" actId="2696"/>
          <pc:sldLayoutMkLst>
            <pc:docMk/>
            <pc:sldMasterMk cId="3588427678" sldId="2147484229"/>
            <pc:sldLayoutMk cId="2108669765" sldId="2147484780"/>
          </pc:sldLayoutMkLst>
        </pc:sldLayoutChg>
        <pc:sldLayoutChg chg="del">
          <pc:chgData name="Abbas Kudrati" userId="2586f564-11dd-4fa7-8bfd-28e767215a2e" providerId="ADAL" clId="{2A3E20D7-4CCB-4E46-A21D-17480976F73A}" dt="2022-04-21T21:45:58.084" v="123" actId="2696"/>
          <pc:sldLayoutMkLst>
            <pc:docMk/>
            <pc:sldMasterMk cId="3588427678" sldId="2147484229"/>
            <pc:sldLayoutMk cId="613805311" sldId="2147484781"/>
          </pc:sldLayoutMkLst>
        </pc:sldLayoutChg>
        <pc:sldLayoutChg chg="del">
          <pc:chgData name="Abbas Kudrati" userId="2586f564-11dd-4fa7-8bfd-28e767215a2e" providerId="ADAL" clId="{2A3E20D7-4CCB-4E46-A21D-17480976F73A}" dt="2022-04-21T21:45:58.276" v="124" actId="2696"/>
          <pc:sldLayoutMkLst>
            <pc:docMk/>
            <pc:sldMasterMk cId="3588427678" sldId="2147484229"/>
            <pc:sldLayoutMk cId="1207327108" sldId="2147484782"/>
          </pc:sldLayoutMkLst>
        </pc:sldLayoutChg>
        <pc:sldLayoutChg chg="del">
          <pc:chgData name="Abbas Kudrati" userId="2586f564-11dd-4fa7-8bfd-28e767215a2e" providerId="ADAL" clId="{2A3E20D7-4CCB-4E46-A21D-17480976F73A}" dt="2022-04-21T21:45:58.467" v="125" actId="2696"/>
          <pc:sldLayoutMkLst>
            <pc:docMk/>
            <pc:sldMasterMk cId="3588427678" sldId="2147484229"/>
            <pc:sldLayoutMk cId="1165025546" sldId="2147484787"/>
          </pc:sldLayoutMkLst>
        </pc:sldLayoutChg>
        <pc:sldLayoutChg chg="del">
          <pc:chgData name="Abbas Kudrati" userId="2586f564-11dd-4fa7-8bfd-28e767215a2e" providerId="ADAL" clId="{2A3E20D7-4CCB-4E46-A21D-17480976F73A}" dt="2022-04-21T21:48:21.397" v="499" actId="2696"/>
          <pc:sldLayoutMkLst>
            <pc:docMk/>
            <pc:sldMasterMk cId="3588427678" sldId="2147484229"/>
            <pc:sldLayoutMk cId="2133091856" sldId="2147484841"/>
          </pc:sldLayoutMkLst>
        </pc:sldLayoutChg>
        <pc:sldLayoutChg chg="del">
          <pc:chgData name="Abbas Kudrati" userId="2586f564-11dd-4fa7-8bfd-28e767215a2e" providerId="ADAL" clId="{2A3E20D7-4CCB-4E46-A21D-17480976F73A}" dt="2022-04-21T21:48:21.884" v="500" actId="2696"/>
          <pc:sldLayoutMkLst>
            <pc:docMk/>
            <pc:sldMasterMk cId="3588427678" sldId="2147484229"/>
            <pc:sldLayoutMk cId="3966391912" sldId="2147484842"/>
          </pc:sldLayoutMkLst>
        </pc:sldLayoutChg>
        <pc:sldLayoutChg chg="del">
          <pc:chgData name="Abbas Kudrati" userId="2586f564-11dd-4fa7-8bfd-28e767215a2e" providerId="ADAL" clId="{2A3E20D7-4CCB-4E46-A21D-17480976F73A}" dt="2022-04-21T21:48:22.221" v="501" actId="2696"/>
          <pc:sldLayoutMkLst>
            <pc:docMk/>
            <pc:sldMasterMk cId="3588427678" sldId="2147484229"/>
            <pc:sldLayoutMk cId="2581300481" sldId="2147484843"/>
          </pc:sldLayoutMkLst>
        </pc:sldLayoutChg>
        <pc:sldLayoutChg chg="del">
          <pc:chgData name="Abbas Kudrati" userId="2586f564-11dd-4fa7-8bfd-28e767215a2e" providerId="ADAL" clId="{2A3E20D7-4CCB-4E46-A21D-17480976F73A}" dt="2022-04-21T21:45:58.831" v="127" actId="2696"/>
          <pc:sldLayoutMkLst>
            <pc:docMk/>
            <pc:sldMasterMk cId="3588427678" sldId="2147484229"/>
            <pc:sldLayoutMk cId="2777249905" sldId="2147484857"/>
          </pc:sldLayoutMkLst>
        </pc:sldLayoutChg>
        <pc:sldLayoutChg chg="del">
          <pc:chgData name="Abbas Kudrati" userId="2586f564-11dd-4fa7-8bfd-28e767215a2e" providerId="ADAL" clId="{2A3E20D7-4CCB-4E46-A21D-17480976F73A}" dt="2022-04-21T21:45:59.468" v="128" actId="2696"/>
          <pc:sldLayoutMkLst>
            <pc:docMk/>
            <pc:sldMasterMk cId="3588427678" sldId="2147484229"/>
            <pc:sldLayoutMk cId="3956266860" sldId="2147484858"/>
          </pc:sldLayoutMkLst>
        </pc:sldLayoutChg>
        <pc:sldLayoutChg chg="del">
          <pc:chgData name="Abbas Kudrati" userId="2586f564-11dd-4fa7-8bfd-28e767215a2e" providerId="ADAL" clId="{2A3E20D7-4CCB-4E46-A21D-17480976F73A}" dt="2022-04-21T21:45:59.648" v="129" actId="2696"/>
          <pc:sldLayoutMkLst>
            <pc:docMk/>
            <pc:sldMasterMk cId="3588427678" sldId="2147484229"/>
            <pc:sldLayoutMk cId="3942101446" sldId="2147484859"/>
          </pc:sldLayoutMkLst>
        </pc:sldLayoutChg>
        <pc:sldLayoutChg chg="del">
          <pc:chgData name="Abbas Kudrati" userId="2586f564-11dd-4fa7-8bfd-28e767215a2e" providerId="ADAL" clId="{2A3E20D7-4CCB-4E46-A21D-17480976F73A}" dt="2022-04-21T21:45:59.830" v="130" actId="2696"/>
          <pc:sldLayoutMkLst>
            <pc:docMk/>
            <pc:sldMasterMk cId="3588427678" sldId="2147484229"/>
            <pc:sldLayoutMk cId="4226831980" sldId="2147484860"/>
          </pc:sldLayoutMkLst>
        </pc:sldLayoutChg>
        <pc:sldLayoutChg chg="del">
          <pc:chgData name="Abbas Kudrati" userId="2586f564-11dd-4fa7-8bfd-28e767215a2e" providerId="ADAL" clId="{2A3E20D7-4CCB-4E46-A21D-17480976F73A}" dt="2022-04-21T21:45:59.993" v="131" actId="2696"/>
          <pc:sldLayoutMkLst>
            <pc:docMk/>
            <pc:sldMasterMk cId="3588427678" sldId="2147484229"/>
            <pc:sldLayoutMk cId="3693826603" sldId="2147484861"/>
          </pc:sldLayoutMkLst>
        </pc:sldLayoutChg>
        <pc:sldLayoutChg chg="del">
          <pc:chgData name="Abbas Kudrati" userId="2586f564-11dd-4fa7-8bfd-28e767215a2e" providerId="ADAL" clId="{2A3E20D7-4CCB-4E46-A21D-17480976F73A}" dt="2022-04-21T21:46:06.279" v="135" actId="2696"/>
          <pc:sldLayoutMkLst>
            <pc:docMk/>
            <pc:sldMasterMk cId="3588427678" sldId="2147484229"/>
            <pc:sldLayoutMk cId="855053113" sldId="2147485166"/>
          </pc:sldLayoutMkLst>
        </pc:sldLayoutChg>
        <pc:sldLayoutChg chg="del">
          <pc:chgData name="Abbas Kudrati" userId="2586f564-11dd-4fa7-8bfd-28e767215a2e" providerId="ADAL" clId="{2A3E20D7-4CCB-4E46-A21D-17480976F73A}" dt="2022-04-21T21:46:06.477" v="136" actId="2696"/>
          <pc:sldLayoutMkLst>
            <pc:docMk/>
            <pc:sldMasterMk cId="3588427678" sldId="2147484229"/>
            <pc:sldLayoutMk cId="757421510" sldId="2147485167"/>
          </pc:sldLayoutMkLst>
        </pc:sldLayoutChg>
        <pc:sldLayoutChg chg="del">
          <pc:chgData name="Abbas Kudrati" userId="2586f564-11dd-4fa7-8bfd-28e767215a2e" providerId="ADAL" clId="{2A3E20D7-4CCB-4E46-A21D-17480976F73A}" dt="2022-04-21T21:46:06.663" v="137" actId="2696"/>
          <pc:sldLayoutMkLst>
            <pc:docMk/>
            <pc:sldMasterMk cId="3588427678" sldId="2147484229"/>
            <pc:sldLayoutMk cId="3582033703" sldId="2147485169"/>
          </pc:sldLayoutMkLst>
        </pc:sldLayoutChg>
        <pc:sldLayoutChg chg="del">
          <pc:chgData name="Abbas Kudrati" userId="2586f564-11dd-4fa7-8bfd-28e767215a2e" providerId="ADAL" clId="{2A3E20D7-4CCB-4E46-A21D-17480976F73A}" dt="2022-04-21T21:46:06.849" v="138" actId="2696"/>
          <pc:sldLayoutMkLst>
            <pc:docMk/>
            <pc:sldMasterMk cId="3588427678" sldId="2147484229"/>
            <pc:sldLayoutMk cId="2034242724" sldId="2147485170"/>
          </pc:sldLayoutMkLst>
        </pc:sldLayoutChg>
        <pc:sldLayoutChg chg="del">
          <pc:chgData name="Abbas Kudrati" userId="2586f564-11dd-4fa7-8bfd-28e767215a2e" providerId="ADAL" clId="{2A3E20D7-4CCB-4E46-A21D-17480976F73A}" dt="2022-04-21T21:46:07.043" v="139" actId="2696"/>
          <pc:sldLayoutMkLst>
            <pc:docMk/>
            <pc:sldMasterMk cId="3588427678" sldId="2147484229"/>
            <pc:sldLayoutMk cId="2111726386" sldId="2147485171"/>
          </pc:sldLayoutMkLst>
        </pc:sldLayoutChg>
        <pc:sldLayoutChg chg="del">
          <pc:chgData name="Abbas Kudrati" userId="2586f564-11dd-4fa7-8bfd-28e767215a2e" providerId="ADAL" clId="{2A3E20D7-4CCB-4E46-A21D-17480976F73A}" dt="2022-04-21T21:46:07.208" v="140" actId="2696"/>
          <pc:sldLayoutMkLst>
            <pc:docMk/>
            <pc:sldMasterMk cId="3588427678" sldId="2147484229"/>
            <pc:sldLayoutMk cId="436338890" sldId="2147485172"/>
          </pc:sldLayoutMkLst>
        </pc:sldLayoutChg>
        <pc:sldLayoutChg chg="del">
          <pc:chgData name="Abbas Kudrati" userId="2586f564-11dd-4fa7-8bfd-28e767215a2e" providerId="ADAL" clId="{2A3E20D7-4CCB-4E46-A21D-17480976F73A}" dt="2022-04-21T21:46:07.371" v="141" actId="2696"/>
          <pc:sldLayoutMkLst>
            <pc:docMk/>
            <pc:sldMasterMk cId="3588427678" sldId="2147484229"/>
            <pc:sldLayoutMk cId="3663197869" sldId="2147485173"/>
          </pc:sldLayoutMkLst>
        </pc:sldLayoutChg>
        <pc:sldLayoutChg chg="del">
          <pc:chgData name="Abbas Kudrati" userId="2586f564-11dd-4fa7-8bfd-28e767215a2e" providerId="ADAL" clId="{2A3E20D7-4CCB-4E46-A21D-17480976F73A}" dt="2022-04-21T21:46:07.536" v="142" actId="2696"/>
          <pc:sldLayoutMkLst>
            <pc:docMk/>
            <pc:sldMasterMk cId="3588427678" sldId="2147484229"/>
            <pc:sldLayoutMk cId="1149504677" sldId="2147485174"/>
          </pc:sldLayoutMkLst>
        </pc:sldLayoutChg>
        <pc:sldLayoutChg chg="del">
          <pc:chgData name="Abbas Kudrati" userId="2586f564-11dd-4fa7-8bfd-28e767215a2e" providerId="ADAL" clId="{2A3E20D7-4CCB-4E46-A21D-17480976F73A}" dt="2022-04-21T21:46:07.713" v="143" actId="2696"/>
          <pc:sldLayoutMkLst>
            <pc:docMk/>
            <pc:sldMasterMk cId="3588427678" sldId="2147484229"/>
            <pc:sldLayoutMk cId="1619742698" sldId="2147485175"/>
          </pc:sldLayoutMkLst>
        </pc:sldLayoutChg>
        <pc:sldLayoutChg chg="del">
          <pc:chgData name="Abbas Kudrati" userId="2586f564-11dd-4fa7-8bfd-28e767215a2e" providerId="ADAL" clId="{2A3E20D7-4CCB-4E46-A21D-17480976F73A}" dt="2022-04-21T21:46:07.863" v="144" actId="2696"/>
          <pc:sldLayoutMkLst>
            <pc:docMk/>
            <pc:sldMasterMk cId="3588427678" sldId="2147484229"/>
            <pc:sldLayoutMk cId="3421700256" sldId="2147485176"/>
          </pc:sldLayoutMkLst>
        </pc:sldLayoutChg>
        <pc:sldLayoutChg chg="del">
          <pc:chgData name="Abbas Kudrati" userId="2586f564-11dd-4fa7-8bfd-28e767215a2e" providerId="ADAL" clId="{2A3E20D7-4CCB-4E46-A21D-17480976F73A}" dt="2022-04-21T21:46:08.042" v="145" actId="2696"/>
          <pc:sldLayoutMkLst>
            <pc:docMk/>
            <pc:sldMasterMk cId="3588427678" sldId="2147484229"/>
            <pc:sldLayoutMk cId="1792249783" sldId="2147485177"/>
          </pc:sldLayoutMkLst>
        </pc:sldLayoutChg>
        <pc:sldLayoutChg chg="del">
          <pc:chgData name="Abbas Kudrati" userId="2586f564-11dd-4fa7-8bfd-28e767215a2e" providerId="ADAL" clId="{2A3E20D7-4CCB-4E46-A21D-17480976F73A}" dt="2022-04-21T21:46:08.226" v="146" actId="2696"/>
          <pc:sldLayoutMkLst>
            <pc:docMk/>
            <pc:sldMasterMk cId="3588427678" sldId="2147484229"/>
            <pc:sldLayoutMk cId="35438951" sldId="2147485178"/>
          </pc:sldLayoutMkLst>
        </pc:sldLayoutChg>
        <pc:sldLayoutChg chg="del">
          <pc:chgData name="Abbas Kudrati" userId="2586f564-11dd-4fa7-8bfd-28e767215a2e" providerId="ADAL" clId="{2A3E20D7-4CCB-4E46-A21D-17480976F73A}" dt="2022-04-21T21:46:08.404" v="147" actId="2696"/>
          <pc:sldLayoutMkLst>
            <pc:docMk/>
            <pc:sldMasterMk cId="3588427678" sldId="2147484229"/>
            <pc:sldLayoutMk cId="3876522367" sldId="2147485179"/>
          </pc:sldLayoutMkLst>
        </pc:sldLayoutChg>
        <pc:sldLayoutChg chg="del">
          <pc:chgData name="Abbas Kudrati" userId="2586f564-11dd-4fa7-8bfd-28e767215a2e" providerId="ADAL" clId="{2A3E20D7-4CCB-4E46-A21D-17480976F73A}" dt="2022-04-21T21:46:08.572" v="148" actId="2696"/>
          <pc:sldLayoutMkLst>
            <pc:docMk/>
            <pc:sldMasterMk cId="3588427678" sldId="2147484229"/>
            <pc:sldLayoutMk cId="4153466163" sldId="2147485180"/>
          </pc:sldLayoutMkLst>
        </pc:sldLayoutChg>
        <pc:sldLayoutChg chg="del">
          <pc:chgData name="Abbas Kudrati" userId="2586f564-11dd-4fa7-8bfd-28e767215a2e" providerId="ADAL" clId="{2A3E20D7-4CCB-4E46-A21D-17480976F73A}" dt="2022-04-21T21:46:08.727" v="149" actId="2696"/>
          <pc:sldLayoutMkLst>
            <pc:docMk/>
            <pc:sldMasterMk cId="3588427678" sldId="2147484229"/>
            <pc:sldLayoutMk cId="660311414" sldId="2147485181"/>
          </pc:sldLayoutMkLst>
        </pc:sldLayoutChg>
        <pc:sldLayoutChg chg="del">
          <pc:chgData name="Abbas Kudrati" userId="2586f564-11dd-4fa7-8bfd-28e767215a2e" providerId="ADAL" clId="{2A3E20D7-4CCB-4E46-A21D-17480976F73A}" dt="2022-04-21T21:46:08.890" v="150" actId="2696"/>
          <pc:sldLayoutMkLst>
            <pc:docMk/>
            <pc:sldMasterMk cId="3588427678" sldId="2147484229"/>
            <pc:sldLayoutMk cId="3671458748" sldId="2147485182"/>
          </pc:sldLayoutMkLst>
        </pc:sldLayoutChg>
        <pc:sldLayoutChg chg="del">
          <pc:chgData name="Abbas Kudrati" userId="2586f564-11dd-4fa7-8bfd-28e767215a2e" providerId="ADAL" clId="{2A3E20D7-4CCB-4E46-A21D-17480976F73A}" dt="2022-04-21T21:46:09.050" v="151" actId="2696"/>
          <pc:sldLayoutMkLst>
            <pc:docMk/>
            <pc:sldMasterMk cId="3588427678" sldId="2147484229"/>
            <pc:sldLayoutMk cId="2565029926" sldId="2147485183"/>
          </pc:sldLayoutMkLst>
        </pc:sldLayoutChg>
        <pc:sldLayoutChg chg="del">
          <pc:chgData name="Abbas Kudrati" userId="2586f564-11dd-4fa7-8bfd-28e767215a2e" providerId="ADAL" clId="{2A3E20D7-4CCB-4E46-A21D-17480976F73A}" dt="2022-04-21T21:46:09.234" v="152" actId="2696"/>
          <pc:sldLayoutMkLst>
            <pc:docMk/>
            <pc:sldMasterMk cId="3588427678" sldId="2147484229"/>
            <pc:sldLayoutMk cId="2224484918" sldId="2147485184"/>
          </pc:sldLayoutMkLst>
        </pc:sldLayoutChg>
        <pc:sldLayoutChg chg="del">
          <pc:chgData name="Abbas Kudrati" userId="2586f564-11dd-4fa7-8bfd-28e767215a2e" providerId="ADAL" clId="{2A3E20D7-4CCB-4E46-A21D-17480976F73A}" dt="2022-04-21T21:46:09.411" v="153" actId="2696"/>
          <pc:sldLayoutMkLst>
            <pc:docMk/>
            <pc:sldMasterMk cId="3588427678" sldId="2147484229"/>
            <pc:sldLayoutMk cId="1908715090" sldId="2147485185"/>
          </pc:sldLayoutMkLst>
        </pc:sldLayoutChg>
        <pc:sldLayoutChg chg="del">
          <pc:chgData name="Abbas Kudrati" userId="2586f564-11dd-4fa7-8bfd-28e767215a2e" providerId="ADAL" clId="{2A3E20D7-4CCB-4E46-A21D-17480976F73A}" dt="2022-04-21T21:46:09.593" v="154" actId="2696"/>
          <pc:sldLayoutMkLst>
            <pc:docMk/>
            <pc:sldMasterMk cId="3588427678" sldId="2147484229"/>
            <pc:sldLayoutMk cId="2899154172" sldId="2147485186"/>
          </pc:sldLayoutMkLst>
        </pc:sldLayoutChg>
        <pc:sldLayoutChg chg="del">
          <pc:chgData name="Abbas Kudrati" userId="2586f564-11dd-4fa7-8bfd-28e767215a2e" providerId="ADAL" clId="{2A3E20D7-4CCB-4E46-A21D-17480976F73A}" dt="2022-04-21T21:46:10.100" v="155" actId="2696"/>
          <pc:sldLayoutMkLst>
            <pc:docMk/>
            <pc:sldMasterMk cId="3588427678" sldId="2147484229"/>
            <pc:sldLayoutMk cId="4263350500" sldId="2147485187"/>
          </pc:sldLayoutMkLst>
        </pc:sldLayoutChg>
        <pc:sldLayoutChg chg="del">
          <pc:chgData name="Abbas Kudrati" userId="2586f564-11dd-4fa7-8bfd-28e767215a2e" providerId="ADAL" clId="{2A3E20D7-4CCB-4E46-A21D-17480976F73A}" dt="2022-04-21T21:46:10.151" v="156" actId="2696"/>
          <pc:sldLayoutMkLst>
            <pc:docMk/>
            <pc:sldMasterMk cId="3588427678" sldId="2147484229"/>
            <pc:sldLayoutMk cId="4027624800" sldId="2147485188"/>
          </pc:sldLayoutMkLst>
        </pc:sldLayoutChg>
        <pc:sldLayoutChg chg="del">
          <pc:chgData name="Abbas Kudrati" userId="2586f564-11dd-4fa7-8bfd-28e767215a2e" providerId="ADAL" clId="{2A3E20D7-4CCB-4E46-A21D-17480976F73A}" dt="2022-04-21T21:46:10.208" v="157" actId="2696"/>
          <pc:sldLayoutMkLst>
            <pc:docMk/>
            <pc:sldMasterMk cId="3588427678" sldId="2147484229"/>
            <pc:sldLayoutMk cId="595165371" sldId="2147485189"/>
          </pc:sldLayoutMkLst>
        </pc:sldLayoutChg>
        <pc:sldLayoutChg chg="del">
          <pc:chgData name="Abbas Kudrati" userId="2586f564-11dd-4fa7-8bfd-28e767215a2e" providerId="ADAL" clId="{2A3E20D7-4CCB-4E46-A21D-17480976F73A}" dt="2022-04-21T21:46:10.264" v="158" actId="2696"/>
          <pc:sldLayoutMkLst>
            <pc:docMk/>
            <pc:sldMasterMk cId="3588427678" sldId="2147484229"/>
            <pc:sldLayoutMk cId="1175537467" sldId="2147485190"/>
          </pc:sldLayoutMkLst>
        </pc:sldLayoutChg>
        <pc:sldLayoutChg chg="del">
          <pc:chgData name="Abbas Kudrati" userId="2586f564-11dd-4fa7-8bfd-28e767215a2e" providerId="ADAL" clId="{2A3E20D7-4CCB-4E46-A21D-17480976F73A}" dt="2022-04-21T21:46:10.305" v="159" actId="2696"/>
          <pc:sldLayoutMkLst>
            <pc:docMk/>
            <pc:sldMasterMk cId="3588427678" sldId="2147484229"/>
            <pc:sldLayoutMk cId="4081209216" sldId="2147485191"/>
          </pc:sldLayoutMkLst>
        </pc:sldLayoutChg>
        <pc:sldLayoutChg chg="del">
          <pc:chgData name="Abbas Kudrati" userId="2586f564-11dd-4fa7-8bfd-28e767215a2e" providerId="ADAL" clId="{2A3E20D7-4CCB-4E46-A21D-17480976F73A}" dt="2022-04-21T21:46:10.369" v="160" actId="2696"/>
          <pc:sldLayoutMkLst>
            <pc:docMk/>
            <pc:sldMasterMk cId="3588427678" sldId="2147484229"/>
            <pc:sldLayoutMk cId="2199408717" sldId="2147485192"/>
          </pc:sldLayoutMkLst>
        </pc:sldLayoutChg>
        <pc:sldLayoutChg chg="del">
          <pc:chgData name="Abbas Kudrati" userId="2586f564-11dd-4fa7-8bfd-28e767215a2e" providerId="ADAL" clId="{2A3E20D7-4CCB-4E46-A21D-17480976F73A}" dt="2022-04-21T21:46:10.434" v="161" actId="2696"/>
          <pc:sldLayoutMkLst>
            <pc:docMk/>
            <pc:sldMasterMk cId="3588427678" sldId="2147484229"/>
            <pc:sldLayoutMk cId="1663996692" sldId="2147485193"/>
          </pc:sldLayoutMkLst>
        </pc:sldLayoutChg>
        <pc:sldLayoutChg chg="del">
          <pc:chgData name="Abbas Kudrati" userId="2586f564-11dd-4fa7-8bfd-28e767215a2e" providerId="ADAL" clId="{2A3E20D7-4CCB-4E46-A21D-17480976F73A}" dt="2022-04-21T21:46:10.503" v="162" actId="2696"/>
          <pc:sldLayoutMkLst>
            <pc:docMk/>
            <pc:sldMasterMk cId="3588427678" sldId="2147484229"/>
            <pc:sldLayoutMk cId="2548690498" sldId="2147485194"/>
          </pc:sldLayoutMkLst>
        </pc:sldLayoutChg>
        <pc:sldLayoutChg chg="del">
          <pc:chgData name="Abbas Kudrati" userId="2586f564-11dd-4fa7-8bfd-28e767215a2e" providerId="ADAL" clId="{2A3E20D7-4CCB-4E46-A21D-17480976F73A}" dt="2022-04-21T21:46:10.560" v="163" actId="2696"/>
          <pc:sldLayoutMkLst>
            <pc:docMk/>
            <pc:sldMasterMk cId="3588427678" sldId="2147484229"/>
            <pc:sldLayoutMk cId="3279026727" sldId="2147485195"/>
          </pc:sldLayoutMkLst>
        </pc:sldLayoutChg>
        <pc:sldLayoutChg chg="del">
          <pc:chgData name="Abbas Kudrati" userId="2586f564-11dd-4fa7-8bfd-28e767215a2e" providerId="ADAL" clId="{2A3E20D7-4CCB-4E46-A21D-17480976F73A}" dt="2022-04-21T21:46:10.617" v="164" actId="2696"/>
          <pc:sldLayoutMkLst>
            <pc:docMk/>
            <pc:sldMasterMk cId="3588427678" sldId="2147484229"/>
            <pc:sldLayoutMk cId="497323129" sldId="2147485196"/>
          </pc:sldLayoutMkLst>
        </pc:sldLayoutChg>
        <pc:sldLayoutChg chg="del">
          <pc:chgData name="Abbas Kudrati" userId="2586f564-11dd-4fa7-8bfd-28e767215a2e" providerId="ADAL" clId="{2A3E20D7-4CCB-4E46-A21D-17480976F73A}" dt="2022-04-21T21:46:10.689" v="165" actId="2696"/>
          <pc:sldLayoutMkLst>
            <pc:docMk/>
            <pc:sldMasterMk cId="3588427678" sldId="2147484229"/>
            <pc:sldLayoutMk cId="2917655939" sldId="2147485197"/>
          </pc:sldLayoutMkLst>
        </pc:sldLayoutChg>
        <pc:sldLayoutChg chg="del">
          <pc:chgData name="Abbas Kudrati" userId="2586f564-11dd-4fa7-8bfd-28e767215a2e" providerId="ADAL" clId="{2A3E20D7-4CCB-4E46-A21D-17480976F73A}" dt="2022-04-21T21:46:10.734" v="166" actId="2696"/>
          <pc:sldLayoutMkLst>
            <pc:docMk/>
            <pc:sldMasterMk cId="3588427678" sldId="2147484229"/>
            <pc:sldLayoutMk cId="3624516705" sldId="2147485198"/>
          </pc:sldLayoutMkLst>
        </pc:sldLayoutChg>
        <pc:sldLayoutChg chg="del">
          <pc:chgData name="Abbas Kudrati" userId="2586f564-11dd-4fa7-8bfd-28e767215a2e" providerId="ADAL" clId="{2A3E20D7-4CCB-4E46-A21D-17480976F73A}" dt="2022-04-21T21:46:10.767" v="167" actId="2696"/>
          <pc:sldLayoutMkLst>
            <pc:docMk/>
            <pc:sldMasterMk cId="3588427678" sldId="2147484229"/>
            <pc:sldLayoutMk cId="224967520" sldId="2147485199"/>
          </pc:sldLayoutMkLst>
        </pc:sldLayoutChg>
        <pc:sldLayoutChg chg="del">
          <pc:chgData name="Abbas Kudrati" userId="2586f564-11dd-4fa7-8bfd-28e767215a2e" providerId="ADAL" clId="{2A3E20D7-4CCB-4E46-A21D-17480976F73A}" dt="2022-04-21T21:46:10.817" v="168" actId="2696"/>
          <pc:sldLayoutMkLst>
            <pc:docMk/>
            <pc:sldMasterMk cId="3588427678" sldId="2147484229"/>
            <pc:sldLayoutMk cId="3878128007" sldId="2147485200"/>
          </pc:sldLayoutMkLst>
        </pc:sldLayoutChg>
        <pc:sldLayoutChg chg="del">
          <pc:chgData name="Abbas Kudrati" userId="2586f564-11dd-4fa7-8bfd-28e767215a2e" providerId="ADAL" clId="{2A3E20D7-4CCB-4E46-A21D-17480976F73A}" dt="2022-04-21T21:46:10.866" v="169" actId="2696"/>
          <pc:sldLayoutMkLst>
            <pc:docMk/>
            <pc:sldMasterMk cId="3588427678" sldId="2147484229"/>
            <pc:sldLayoutMk cId="1893605210" sldId="2147485201"/>
          </pc:sldLayoutMkLst>
        </pc:sldLayoutChg>
        <pc:sldLayoutChg chg="del">
          <pc:chgData name="Abbas Kudrati" userId="2586f564-11dd-4fa7-8bfd-28e767215a2e" providerId="ADAL" clId="{2A3E20D7-4CCB-4E46-A21D-17480976F73A}" dt="2022-04-21T21:46:11.503" v="170" actId="2696"/>
          <pc:sldLayoutMkLst>
            <pc:docMk/>
            <pc:sldMasterMk cId="3588427678" sldId="2147484229"/>
            <pc:sldLayoutMk cId="60314642" sldId="2147485202"/>
          </pc:sldLayoutMkLst>
        </pc:sldLayoutChg>
        <pc:sldLayoutChg chg="del">
          <pc:chgData name="Abbas Kudrati" userId="2586f564-11dd-4fa7-8bfd-28e767215a2e" providerId="ADAL" clId="{2A3E20D7-4CCB-4E46-A21D-17480976F73A}" dt="2022-04-21T21:46:12.011" v="171" actId="2696"/>
          <pc:sldLayoutMkLst>
            <pc:docMk/>
            <pc:sldMasterMk cId="3588427678" sldId="2147484229"/>
            <pc:sldLayoutMk cId="873658941" sldId="2147485203"/>
          </pc:sldLayoutMkLst>
        </pc:sldLayoutChg>
        <pc:sldLayoutChg chg="del">
          <pc:chgData name="Abbas Kudrati" userId="2586f564-11dd-4fa7-8bfd-28e767215a2e" providerId="ADAL" clId="{2A3E20D7-4CCB-4E46-A21D-17480976F73A}" dt="2022-04-21T21:46:12.070" v="172" actId="2696"/>
          <pc:sldLayoutMkLst>
            <pc:docMk/>
            <pc:sldMasterMk cId="3588427678" sldId="2147484229"/>
            <pc:sldLayoutMk cId="3274845442" sldId="2147485204"/>
          </pc:sldLayoutMkLst>
        </pc:sldLayoutChg>
        <pc:sldLayoutChg chg="del">
          <pc:chgData name="Abbas Kudrati" userId="2586f564-11dd-4fa7-8bfd-28e767215a2e" providerId="ADAL" clId="{2A3E20D7-4CCB-4E46-A21D-17480976F73A}" dt="2022-04-21T21:46:12.140" v="173" actId="2696"/>
          <pc:sldLayoutMkLst>
            <pc:docMk/>
            <pc:sldMasterMk cId="3588427678" sldId="2147484229"/>
            <pc:sldLayoutMk cId="2253764446" sldId="2147485205"/>
          </pc:sldLayoutMkLst>
        </pc:sldLayoutChg>
        <pc:sldLayoutChg chg="del">
          <pc:chgData name="Abbas Kudrati" userId="2586f564-11dd-4fa7-8bfd-28e767215a2e" providerId="ADAL" clId="{2A3E20D7-4CCB-4E46-A21D-17480976F73A}" dt="2022-04-21T21:46:12.195" v="174" actId="2696"/>
          <pc:sldLayoutMkLst>
            <pc:docMk/>
            <pc:sldMasterMk cId="3588427678" sldId="2147484229"/>
            <pc:sldLayoutMk cId="664990940" sldId="2147485206"/>
          </pc:sldLayoutMkLst>
        </pc:sldLayoutChg>
        <pc:sldLayoutChg chg="del">
          <pc:chgData name="Abbas Kudrati" userId="2586f564-11dd-4fa7-8bfd-28e767215a2e" providerId="ADAL" clId="{2A3E20D7-4CCB-4E46-A21D-17480976F73A}" dt="2022-04-21T21:46:12.251" v="175" actId="2696"/>
          <pc:sldLayoutMkLst>
            <pc:docMk/>
            <pc:sldMasterMk cId="3588427678" sldId="2147484229"/>
            <pc:sldLayoutMk cId="3459178818" sldId="2147485207"/>
          </pc:sldLayoutMkLst>
        </pc:sldLayoutChg>
        <pc:sldLayoutChg chg="del">
          <pc:chgData name="Abbas Kudrati" userId="2586f564-11dd-4fa7-8bfd-28e767215a2e" providerId="ADAL" clId="{2A3E20D7-4CCB-4E46-A21D-17480976F73A}" dt="2022-04-21T21:46:12.300" v="176" actId="2696"/>
          <pc:sldLayoutMkLst>
            <pc:docMk/>
            <pc:sldMasterMk cId="3588427678" sldId="2147484229"/>
            <pc:sldLayoutMk cId="3188186659" sldId="2147485209"/>
          </pc:sldLayoutMkLst>
        </pc:sldLayoutChg>
        <pc:sldLayoutChg chg="del">
          <pc:chgData name="Abbas Kudrati" userId="2586f564-11dd-4fa7-8bfd-28e767215a2e" providerId="ADAL" clId="{2A3E20D7-4CCB-4E46-A21D-17480976F73A}" dt="2022-04-21T21:46:12.345" v="177" actId="2696"/>
          <pc:sldLayoutMkLst>
            <pc:docMk/>
            <pc:sldMasterMk cId="3588427678" sldId="2147484229"/>
            <pc:sldLayoutMk cId="522853777" sldId="2147485211"/>
          </pc:sldLayoutMkLst>
        </pc:sldLayoutChg>
        <pc:sldLayoutChg chg="del">
          <pc:chgData name="Abbas Kudrati" userId="2586f564-11dd-4fa7-8bfd-28e767215a2e" providerId="ADAL" clId="{2A3E20D7-4CCB-4E46-A21D-17480976F73A}" dt="2022-04-21T21:46:12.383" v="178" actId="2696"/>
          <pc:sldLayoutMkLst>
            <pc:docMk/>
            <pc:sldMasterMk cId="3588427678" sldId="2147484229"/>
            <pc:sldLayoutMk cId="330589492" sldId="2147485212"/>
          </pc:sldLayoutMkLst>
        </pc:sldLayoutChg>
        <pc:sldLayoutChg chg="del">
          <pc:chgData name="Abbas Kudrati" userId="2586f564-11dd-4fa7-8bfd-28e767215a2e" providerId="ADAL" clId="{2A3E20D7-4CCB-4E46-A21D-17480976F73A}" dt="2022-04-21T21:46:12.445" v="179" actId="2696"/>
          <pc:sldLayoutMkLst>
            <pc:docMk/>
            <pc:sldMasterMk cId="3588427678" sldId="2147484229"/>
            <pc:sldLayoutMk cId="3384304687" sldId="2147485213"/>
          </pc:sldLayoutMkLst>
        </pc:sldLayoutChg>
        <pc:sldLayoutChg chg="del">
          <pc:chgData name="Abbas Kudrati" userId="2586f564-11dd-4fa7-8bfd-28e767215a2e" providerId="ADAL" clId="{2A3E20D7-4CCB-4E46-A21D-17480976F73A}" dt="2022-04-21T21:46:12.495" v="180" actId="2696"/>
          <pc:sldLayoutMkLst>
            <pc:docMk/>
            <pc:sldMasterMk cId="3588427678" sldId="2147484229"/>
            <pc:sldLayoutMk cId="1616306341" sldId="2147485214"/>
          </pc:sldLayoutMkLst>
        </pc:sldLayoutChg>
        <pc:sldLayoutChg chg="del">
          <pc:chgData name="Abbas Kudrati" userId="2586f564-11dd-4fa7-8bfd-28e767215a2e" providerId="ADAL" clId="{2A3E20D7-4CCB-4E46-A21D-17480976F73A}" dt="2022-04-21T21:46:12.560" v="181" actId="2696"/>
          <pc:sldLayoutMkLst>
            <pc:docMk/>
            <pc:sldMasterMk cId="3588427678" sldId="2147484229"/>
            <pc:sldLayoutMk cId="1111111299" sldId="2147485215"/>
          </pc:sldLayoutMkLst>
        </pc:sldLayoutChg>
        <pc:sldLayoutChg chg="del">
          <pc:chgData name="Abbas Kudrati" userId="2586f564-11dd-4fa7-8bfd-28e767215a2e" providerId="ADAL" clId="{2A3E20D7-4CCB-4E46-A21D-17480976F73A}" dt="2022-04-21T21:46:12.610" v="182" actId="2696"/>
          <pc:sldLayoutMkLst>
            <pc:docMk/>
            <pc:sldMasterMk cId="3588427678" sldId="2147484229"/>
            <pc:sldLayoutMk cId="3297642552" sldId="2147485216"/>
          </pc:sldLayoutMkLst>
        </pc:sldLayoutChg>
        <pc:sldLayoutChg chg="del">
          <pc:chgData name="Abbas Kudrati" userId="2586f564-11dd-4fa7-8bfd-28e767215a2e" providerId="ADAL" clId="{2A3E20D7-4CCB-4E46-A21D-17480976F73A}" dt="2022-04-21T21:46:12.662" v="183" actId="2696"/>
          <pc:sldLayoutMkLst>
            <pc:docMk/>
            <pc:sldMasterMk cId="3588427678" sldId="2147484229"/>
            <pc:sldLayoutMk cId="1558318251" sldId="2147485217"/>
          </pc:sldLayoutMkLst>
        </pc:sldLayoutChg>
        <pc:sldLayoutChg chg="del">
          <pc:chgData name="Abbas Kudrati" userId="2586f564-11dd-4fa7-8bfd-28e767215a2e" providerId="ADAL" clId="{2A3E20D7-4CCB-4E46-A21D-17480976F73A}" dt="2022-04-21T21:48:51.252" v="592" actId="2696"/>
          <pc:sldLayoutMkLst>
            <pc:docMk/>
            <pc:sldMasterMk cId="3588427678" sldId="2147484229"/>
            <pc:sldLayoutMk cId="401622084" sldId="2147485222"/>
          </pc:sldLayoutMkLst>
        </pc:sldLayoutChg>
        <pc:sldLayoutChg chg="del">
          <pc:chgData name="Abbas Kudrati" userId="2586f564-11dd-4fa7-8bfd-28e767215a2e" providerId="ADAL" clId="{2A3E20D7-4CCB-4E46-A21D-17480976F73A}" dt="2022-04-21T21:46:20.260" v="184" actId="2696"/>
          <pc:sldLayoutMkLst>
            <pc:docMk/>
            <pc:sldMasterMk cId="3588427678" sldId="2147484229"/>
            <pc:sldLayoutMk cId="1401292" sldId="2147485223"/>
          </pc:sldLayoutMkLst>
        </pc:sldLayoutChg>
        <pc:sldLayoutChg chg="del">
          <pc:chgData name="Abbas Kudrati" userId="2586f564-11dd-4fa7-8bfd-28e767215a2e" providerId="ADAL" clId="{2A3E20D7-4CCB-4E46-A21D-17480976F73A}" dt="2022-04-21T21:46:20.820" v="185" actId="2696"/>
          <pc:sldLayoutMkLst>
            <pc:docMk/>
            <pc:sldMasterMk cId="3588427678" sldId="2147484229"/>
            <pc:sldLayoutMk cId="2617113321" sldId="2147485225"/>
          </pc:sldLayoutMkLst>
        </pc:sldLayoutChg>
        <pc:sldLayoutChg chg="del">
          <pc:chgData name="Abbas Kudrati" userId="2586f564-11dd-4fa7-8bfd-28e767215a2e" providerId="ADAL" clId="{2A3E20D7-4CCB-4E46-A21D-17480976F73A}" dt="2022-04-21T21:46:21.006" v="186" actId="2696"/>
          <pc:sldLayoutMkLst>
            <pc:docMk/>
            <pc:sldMasterMk cId="3588427678" sldId="2147484229"/>
            <pc:sldLayoutMk cId="236787339" sldId="2147485226"/>
          </pc:sldLayoutMkLst>
        </pc:sldLayoutChg>
        <pc:sldLayoutChg chg="del">
          <pc:chgData name="Abbas Kudrati" userId="2586f564-11dd-4fa7-8bfd-28e767215a2e" providerId="ADAL" clId="{2A3E20D7-4CCB-4E46-A21D-17480976F73A}" dt="2022-04-21T21:46:21.190" v="187" actId="2696"/>
          <pc:sldLayoutMkLst>
            <pc:docMk/>
            <pc:sldMasterMk cId="3588427678" sldId="2147484229"/>
            <pc:sldLayoutMk cId="782874156" sldId="2147485227"/>
          </pc:sldLayoutMkLst>
        </pc:sldLayoutChg>
        <pc:sldLayoutChg chg="del">
          <pc:chgData name="Abbas Kudrati" userId="2586f564-11dd-4fa7-8bfd-28e767215a2e" providerId="ADAL" clId="{2A3E20D7-4CCB-4E46-A21D-17480976F73A}" dt="2022-04-21T21:46:21.355" v="188" actId="2696"/>
          <pc:sldLayoutMkLst>
            <pc:docMk/>
            <pc:sldMasterMk cId="3588427678" sldId="2147484229"/>
            <pc:sldLayoutMk cId="3458482469" sldId="2147485228"/>
          </pc:sldLayoutMkLst>
        </pc:sldLayoutChg>
        <pc:sldLayoutChg chg="del">
          <pc:chgData name="Abbas Kudrati" userId="2586f564-11dd-4fa7-8bfd-28e767215a2e" providerId="ADAL" clId="{2A3E20D7-4CCB-4E46-A21D-17480976F73A}" dt="2022-04-21T21:46:21.517" v="189" actId="2696"/>
          <pc:sldLayoutMkLst>
            <pc:docMk/>
            <pc:sldMasterMk cId="3588427678" sldId="2147484229"/>
            <pc:sldLayoutMk cId="1103557668" sldId="2147485229"/>
          </pc:sldLayoutMkLst>
        </pc:sldLayoutChg>
        <pc:sldLayoutChg chg="del">
          <pc:chgData name="Abbas Kudrati" userId="2586f564-11dd-4fa7-8bfd-28e767215a2e" providerId="ADAL" clId="{2A3E20D7-4CCB-4E46-A21D-17480976F73A}" dt="2022-04-21T21:46:21.700" v="190" actId="2696"/>
          <pc:sldLayoutMkLst>
            <pc:docMk/>
            <pc:sldMasterMk cId="3588427678" sldId="2147484229"/>
            <pc:sldLayoutMk cId="2284981504" sldId="2147485230"/>
          </pc:sldLayoutMkLst>
        </pc:sldLayoutChg>
        <pc:sldLayoutChg chg="del">
          <pc:chgData name="Abbas Kudrati" userId="2586f564-11dd-4fa7-8bfd-28e767215a2e" providerId="ADAL" clId="{2A3E20D7-4CCB-4E46-A21D-17480976F73A}" dt="2022-04-21T21:46:21.905" v="191" actId="2696"/>
          <pc:sldLayoutMkLst>
            <pc:docMk/>
            <pc:sldMasterMk cId="3588427678" sldId="2147484229"/>
            <pc:sldLayoutMk cId="34491116" sldId="2147485231"/>
          </pc:sldLayoutMkLst>
        </pc:sldLayoutChg>
        <pc:sldLayoutChg chg="del">
          <pc:chgData name="Abbas Kudrati" userId="2586f564-11dd-4fa7-8bfd-28e767215a2e" providerId="ADAL" clId="{2A3E20D7-4CCB-4E46-A21D-17480976F73A}" dt="2022-04-21T21:46:22.120" v="192" actId="2696"/>
          <pc:sldLayoutMkLst>
            <pc:docMk/>
            <pc:sldMasterMk cId="3588427678" sldId="2147484229"/>
            <pc:sldLayoutMk cId="2201401719" sldId="2147485232"/>
          </pc:sldLayoutMkLst>
        </pc:sldLayoutChg>
        <pc:sldLayoutChg chg="del">
          <pc:chgData name="Abbas Kudrati" userId="2586f564-11dd-4fa7-8bfd-28e767215a2e" providerId="ADAL" clId="{2A3E20D7-4CCB-4E46-A21D-17480976F73A}" dt="2022-04-21T21:46:22.316" v="193" actId="2696"/>
          <pc:sldLayoutMkLst>
            <pc:docMk/>
            <pc:sldMasterMk cId="3588427678" sldId="2147484229"/>
            <pc:sldLayoutMk cId="3918530109" sldId="2147485233"/>
          </pc:sldLayoutMkLst>
        </pc:sldLayoutChg>
        <pc:sldLayoutChg chg="del">
          <pc:chgData name="Abbas Kudrati" userId="2586f564-11dd-4fa7-8bfd-28e767215a2e" providerId="ADAL" clId="{2A3E20D7-4CCB-4E46-A21D-17480976F73A}" dt="2022-04-21T21:46:22.480" v="194" actId="2696"/>
          <pc:sldLayoutMkLst>
            <pc:docMk/>
            <pc:sldMasterMk cId="3588427678" sldId="2147484229"/>
            <pc:sldLayoutMk cId="3872771231" sldId="2147485234"/>
          </pc:sldLayoutMkLst>
        </pc:sldLayoutChg>
        <pc:sldLayoutChg chg="del">
          <pc:chgData name="Abbas Kudrati" userId="2586f564-11dd-4fa7-8bfd-28e767215a2e" providerId="ADAL" clId="{2A3E20D7-4CCB-4E46-A21D-17480976F73A}" dt="2022-04-21T21:46:22.675" v="195" actId="2696"/>
          <pc:sldLayoutMkLst>
            <pc:docMk/>
            <pc:sldMasterMk cId="3588427678" sldId="2147484229"/>
            <pc:sldLayoutMk cId="1409279351" sldId="2147485235"/>
          </pc:sldLayoutMkLst>
        </pc:sldLayoutChg>
        <pc:sldLayoutChg chg="del">
          <pc:chgData name="Abbas Kudrati" userId="2586f564-11dd-4fa7-8bfd-28e767215a2e" providerId="ADAL" clId="{2A3E20D7-4CCB-4E46-A21D-17480976F73A}" dt="2022-04-21T21:46:22.860" v="196" actId="2696"/>
          <pc:sldLayoutMkLst>
            <pc:docMk/>
            <pc:sldMasterMk cId="3588427678" sldId="2147484229"/>
            <pc:sldLayoutMk cId="609436791" sldId="2147485236"/>
          </pc:sldLayoutMkLst>
        </pc:sldLayoutChg>
        <pc:sldLayoutChg chg="del">
          <pc:chgData name="Abbas Kudrati" userId="2586f564-11dd-4fa7-8bfd-28e767215a2e" providerId="ADAL" clId="{2A3E20D7-4CCB-4E46-A21D-17480976F73A}" dt="2022-04-21T21:46:23.056" v="197" actId="2696"/>
          <pc:sldLayoutMkLst>
            <pc:docMk/>
            <pc:sldMasterMk cId="3588427678" sldId="2147484229"/>
            <pc:sldLayoutMk cId="3551355943" sldId="2147485237"/>
          </pc:sldLayoutMkLst>
        </pc:sldLayoutChg>
        <pc:sldLayoutChg chg="del">
          <pc:chgData name="Abbas Kudrati" userId="2586f564-11dd-4fa7-8bfd-28e767215a2e" providerId="ADAL" clId="{2A3E20D7-4CCB-4E46-A21D-17480976F73A}" dt="2022-04-21T21:46:23.222" v="198" actId="2696"/>
          <pc:sldLayoutMkLst>
            <pc:docMk/>
            <pc:sldMasterMk cId="3588427678" sldId="2147484229"/>
            <pc:sldLayoutMk cId="3722601220" sldId="2147485238"/>
          </pc:sldLayoutMkLst>
        </pc:sldLayoutChg>
        <pc:sldLayoutChg chg="del">
          <pc:chgData name="Abbas Kudrati" userId="2586f564-11dd-4fa7-8bfd-28e767215a2e" providerId="ADAL" clId="{2A3E20D7-4CCB-4E46-A21D-17480976F73A}" dt="2022-04-21T21:46:23.401" v="199" actId="2696"/>
          <pc:sldLayoutMkLst>
            <pc:docMk/>
            <pc:sldMasterMk cId="3588427678" sldId="2147484229"/>
            <pc:sldLayoutMk cId="4051095722" sldId="2147485239"/>
          </pc:sldLayoutMkLst>
        </pc:sldLayoutChg>
        <pc:sldLayoutChg chg="del">
          <pc:chgData name="Abbas Kudrati" userId="2586f564-11dd-4fa7-8bfd-28e767215a2e" providerId="ADAL" clId="{2A3E20D7-4CCB-4E46-A21D-17480976F73A}" dt="2022-04-21T21:46:23.576" v="200" actId="2696"/>
          <pc:sldLayoutMkLst>
            <pc:docMk/>
            <pc:sldMasterMk cId="3588427678" sldId="2147484229"/>
            <pc:sldLayoutMk cId="3777486540" sldId="2147485240"/>
          </pc:sldLayoutMkLst>
        </pc:sldLayoutChg>
        <pc:sldLayoutChg chg="del">
          <pc:chgData name="Abbas Kudrati" userId="2586f564-11dd-4fa7-8bfd-28e767215a2e" providerId="ADAL" clId="{2A3E20D7-4CCB-4E46-A21D-17480976F73A}" dt="2022-04-21T21:46:23.757" v="201" actId="2696"/>
          <pc:sldLayoutMkLst>
            <pc:docMk/>
            <pc:sldMasterMk cId="3588427678" sldId="2147484229"/>
            <pc:sldLayoutMk cId="1825398385" sldId="2147485241"/>
          </pc:sldLayoutMkLst>
        </pc:sldLayoutChg>
        <pc:sldLayoutChg chg="del">
          <pc:chgData name="Abbas Kudrati" userId="2586f564-11dd-4fa7-8bfd-28e767215a2e" providerId="ADAL" clId="{2A3E20D7-4CCB-4E46-A21D-17480976F73A}" dt="2022-04-21T21:46:23.950" v="202" actId="2696"/>
          <pc:sldLayoutMkLst>
            <pc:docMk/>
            <pc:sldMasterMk cId="3588427678" sldId="2147484229"/>
            <pc:sldLayoutMk cId="4220829610" sldId="2147485242"/>
          </pc:sldLayoutMkLst>
        </pc:sldLayoutChg>
        <pc:sldLayoutChg chg="del">
          <pc:chgData name="Abbas Kudrati" userId="2586f564-11dd-4fa7-8bfd-28e767215a2e" providerId="ADAL" clId="{2A3E20D7-4CCB-4E46-A21D-17480976F73A}" dt="2022-04-21T21:46:24.144" v="203" actId="2696"/>
          <pc:sldLayoutMkLst>
            <pc:docMk/>
            <pc:sldMasterMk cId="3588427678" sldId="2147484229"/>
            <pc:sldLayoutMk cId="2211451041" sldId="2147485243"/>
          </pc:sldLayoutMkLst>
        </pc:sldLayoutChg>
        <pc:sldLayoutChg chg="del">
          <pc:chgData name="Abbas Kudrati" userId="2586f564-11dd-4fa7-8bfd-28e767215a2e" providerId="ADAL" clId="{2A3E20D7-4CCB-4E46-A21D-17480976F73A}" dt="2022-04-21T21:46:24.300" v="204" actId="2696"/>
          <pc:sldLayoutMkLst>
            <pc:docMk/>
            <pc:sldMasterMk cId="3588427678" sldId="2147484229"/>
            <pc:sldLayoutMk cId="3069647728" sldId="2147485244"/>
          </pc:sldLayoutMkLst>
        </pc:sldLayoutChg>
        <pc:sldLayoutChg chg="del">
          <pc:chgData name="Abbas Kudrati" userId="2586f564-11dd-4fa7-8bfd-28e767215a2e" providerId="ADAL" clId="{2A3E20D7-4CCB-4E46-A21D-17480976F73A}" dt="2022-04-21T21:46:24.484" v="205" actId="2696"/>
          <pc:sldLayoutMkLst>
            <pc:docMk/>
            <pc:sldMasterMk cId="3588427678" sldId="2147484229"/>
            <pc:sldLayoutMk cId="1849545284" sldId="2147485245"/>
          </pc:sldLayoutMkLst>
        </pc:sldLayoutChg>
        <pc:sldLayoutChg chg="del">
          <pc:chgData name="Abbas Kudrati" userId="2586f564-11dd-4fa7-8bfd-28e767215a2e" providerId="ADAL" clId="{2A3E20D7-4CCB-4E46-A21D-17480976F73A}" dt="2022-04-21T21:46:24.667" v="206" actId="2696"/>
          <pc:sldLayoutMkLst>
            <pc:docMk/>
            <pc:sldMasterMk cId="3588427678" sldId="2147484229"/>
            <pc:sldLayoutMk cId="1248836984" sldId="2147485246"/>
          </pc:sldLayoutMkLst>
        </pc:sldLayoutChg>
        <pc:sldLayoutChg chg="del">
          <pc:chgData name="Abbas Kudrati" userId="2586f564-11dd-4fa7-8bfd-28e767215a2e" providerId="ADAL" clId="{2A3E20D7-4CCB-4E46-A21D-17480976F73A}" dt="2022-04-21T21:46:24.841" v="207" actId="2696"/>
          <pc:sldLayoutMkLst>
            <pc:docMk/>
            <pc:sldMasterMk cId="3588427678" sldId="2147484229"/>
            <pc:sldLayoutMk cId="1106192317" sldId="2147485247"/>
          </pc:sldLayoutMkLst>
        </pc:sldLayoutChg>
        <pc:sldLayoutChg chg="del">
          <pc:chgData name="Abbas Kudrati" userId="2586f564-11dd-4fa7-8bfd-28e767215a2e" providerId="ADAL" clId="{2A3E20D7-4CCB-4E46-A21D-17480976F73A}" dt="2022-04-21T21:46:25.018" v="208" actId="2696"/>
          <pc:sldLayoutMkLst>
            <pc:docMk/>
            <pc:sldMasterMk cId="3588427678" sldId="2147484229"/>
            <pc:sldLayoutMk cId="4246424081" sldId="2147485248"/>
          </pc:sldLayoutMkLst>
        </pc:sldLayoutChg>
        <pc:sldLayoutChg chg="del">
          <pc:chgData name="Abbas Kudrati" userId="2586f564-11dd-4fa7-8bfd-28e767215a2e" providerId="ADAL" clId="{2A3E20D7-4CCB-4E46-A21D-17480976F73A}" dt="2022-04-21T21:46:25.200" v="209" actId="2696"/>
          <pc:sldLayoutMkLst>
            <pc:docMk/>
            <pc:sldMasterMk cId="3588427678" sldId="2147484229"/>
            <pc:sldLayoutMk cId="361590482" sldId="2147485249"/>
          </pc:sldLayoutMkLst>
        </pc:sldLayoutChg>
        <pc:sldLayoutChg chg="del">
          <pc:chgData name="Abbas Kudrati" userId="2586f564-11dd-4fa7-8bfd-28e767215a2e" providerId="ADAL" clId="{2A3E20D7-4CCB-4E46-A21D-17480976F73A}" dt="2022-04-21T21:46:25.392" v="210" actId="2696"/>
          <pc:sldLayoutMkLst>
            <pc:docMk/>
            <pc:sldMasterMk cId="3588427678" sldId="2147484229"/>
            <pc:sldLayoutMk cId="147045687" sldId="2147485250"/>
          </pc:sldLayoutMkLst>
        </pc:sldLayoutChg>
        <pc:sldLayoutChg chg="del">
          <pc:chgData name="Abbas Kudrati" userId="2586f564-11dd-4fa7-8bfd-28e767215a2e" providerId="ADAL" clId="{2A3E20D7-4CCB-4E46-A21D-17480976F73A}" dt="2022-04-21T21:46:25.552" v="211" actId="2696"/>
          <pc:sldLayoutMkLst>
            <pc:docMk/>
            <pc:sldMasterMk cId="3588427678" sldId="2147484229"/>
            <pc:sldLayoutMk cId="1625107357" sldId="2147485251"/>
          </pc:sldLayoutMkLst>
        </pc:sldLayoutChg>
        <pc:sldLayoutChg chg="del">
          <pc:chgData name="Abbas Kudrati" userId="2586f564-11dd-4fa7-8bfd-28e767215a2e" providerId="ADAL" clId="{2A3E20D7-4CCB-4E46-A21D-17480976F73A}" dt="2022-04-21T21:46:25.735" v="212" actId="2696"/>
          <pc:sldLayoutMkLst>
            <pc:docMk/>
            <pc:sldMasterMk cId="3588427678" sldId="2147484229"/>
            <pc:sldLayoutMk cId="1613259024" sldId="2147485252"/>
          </pc:sldLayoutMkLst>
        </pc:sldLayoutChg>
        <pc:sldLayoutChg chg="del">
          <pc:chgData name="Abbas Kudrati" userId="2586f564-11dd-4fa7-8bfd-28e767215a2e" providerId="ADAL" clId="{2A3E20D7-4CCB-4E46-A21D-17480976F73A}" dt="2022-04-21T21:46:25.917" v="213" actId="2696"/>
          <pc:sldLayoutMkLst>
            <pc:docMk/>
            <pc:sldMasterMk cId="3588427678" sldId="2147484229"/>
            <pc:sldLayoutMk cId="3584565000" sldId="2147485253"/>
          </pc:sldLayoutMkLst>
        </pc:sldLayoutChg>
        <pc:sldLayoutChg chg="del">
          <pc:chgData name="Abbas Kudrati" userId="2586f564-11dd-4fa7-8bfd-28e767215a2e" providerId="ADAL" clId="{2A3E20D7-4CCB-4E46-A21D-17480976F73A}" dt="2022-04-21T21:46:26.089" v="214" actId="2696"/>
          <pc:sldLayoutMkLst>
            <pc:docMk/>
            <pc:sldMasterMk cId="3588427678" sldId="2147484229"/>
            <pc:sldLayoutMk cId="2603030660" sldId="2147485254"/>
          </pc:sldLayoutMkLst>
        </pc:sldLayoutChg>
        <pc:sldLayoutChg chg="del">
          <pc:chgData name="Abbas Kudrati" userId="2586f564-11dd-4fa7-8bfd-28e767215a2e" providerId="ADAL" clId="{2A3E20D7-4CCB-4E46-A21D-17480976F73A}" dt="2022-04-21T21:46:26.287" v="215" actId="2696"/>
          <pc:sldLayoutMkLst>
            <pc:docMk/>
            <pc:sldMasterMk cId="3588427678" sldId="2147484229"/>
            <pc:sldLayoutMk cId="3350453144" sldId="2147485255"/>
          </pc:sldLayoutMkLst>
        </pc:sldLayoutChg>
        <pc:sldLayoutChg chg="del">
          <pc:chgData name="Abbas Kudrati" userId="2586f564-11dd-4fa7-8bfd-28e767215a2e" providerId="ADAL" clId="{2A3E20D7-4CCB-4E46-A21D-17480976F73A}" dt="2022-04-21T21:46:26.470" v="216" actId="2696"/>
          <pc:sldLayoutMkLst>
            <pc:docMk/>
            <pc:sldMasterMk cId="3588427678" sldId="2147484229"/>
            <pc:sldLayoutMk cId="1480191704" sldId="2147485256"/>
          </pc:sldLayoutMkLst>
        </pc:sldLayoutChg>
        <pc:sldLayoutChg chg="del">
          <pc:chgData name="Abbas Kudrati" userId="2586f564-11dd-4fa7-8bfd-28e767215a2e" providerId="ADAL" clId="{2A3E20D7-4CCB-4E46-A21D-17480976F73A}" dt="2022-04-21T21:46:26.687" v="217" actId="2696"/>
          <pc:sldLayoutMkLst>
            <pc:docMk/>
            <pc:sldMasterMk cId="3588427678" sldId="2147484229"/>
            <pc:sldLayoutMk cId="1645983908" sldId="2147485257"/>
          </pc:sldLayoutMkLst>
        </pc:sldLayoutChg>
        <pc:sldLayoutChg chg="del">
          <pc:chgData name="Abbas Kudrati" userId="2586f564-11dd-4fa7-8bfd-28e767215a2e" providerId="ADAL" clId="{2A3E20D7-4CCB-4E46-A21D-17480976F73A}" dt="2022-04-21T21:46:26.904" v="218" actId="2696"/>
          <pc:sldLayoutMkLst>
            <pc:docMk/>
            <pc:sldMasterMk cId="3588427678" sldId="2147484229"/>
            <pc:sldLayoutMk cId="3664589360" sldId="2147485258"/>
          </pc:sldLayoutMkLst>
        </pc:sldLayoutChg>
        <pc:sldLayoutChg chg="del">
          <pc:chgData name="Abbas Kudrati" userId="2586f564-11dd-4fa7-8bfd-28e767215a2e" providerId="ADAL" clId="{2A3E20D7-4CCB-4E46-A21D-17480976F73A}" dt="2022-04-21T21:46:27.069" v="219" actId="2696"/>
          <pc:sldLayoutMkLst>
            <pc:docMk/>
            <pc:sldMasterMk cId="3588427678" sldId="2147484229"/>
            <pc:sldLayoutMk cId="508193022" sldId="2147485259"/>
          </pc:sldLayoutMkLst>
        </pc:sldLayoutChg>
        <pc:sldLayoutChg chg="del">
          <pc:chgData name="Abbas Kudrati" userId="2586f564-11dd-4fa7-8bfd-28e767215a2e" providerId="ADAL" clId="{2A3E20D7-4CCB-4E46-A21D-17480976F73A}" dt="2022-04-21T21:46:27.273" v="220" actId="2696"/>
          <pc:sldLayoutMkLst>
            <pc:docMk/>
            <pc:sldMasterMk cId="3588427678" sldId="2147484229"/>
            <pc:sldLayoutMk cId="1703057599" sldId="2147485260"/>
          </pc:sldLayoutMkLst>
        </pc:sldLayoutChg>
        <pc:sldLayoutChg chg="del">
          <pc:chgData name="Abbas Kudrati" userId="2586f564-11dd-4fa7-8bfd-28e767215a2e" providerId="ADAL" clId="{2A3E20D7-4CCB-4E46-A21D-17480976F73A}" dt="2022-04-21T21:46:27.450" v="221" actId="2696"/>
          <pc:sldLayoutMkLst>
            <pc:docMk/>
            <pc:sldMasterMk cId="3588427678" sldId="2147484229"/>
            <pc:sldLayoutMk cId="1167749421" sldId="2147485261"/>
          </pc:sldLayoutMkLst>
        </pc:sldLayoutChg>
        <pc:sldLayoutChg chg="del">
          <pc:chgData name="Abbas Kudrati" userId="2586f564-11dd-4fa7-8bfd-28e767215a2e" providerId="ADAL" clId="{2A3E20D7-4CCB-4E46-A21D-17480976F73A}" dt="2022-04-21T21:46:27.620" v="222" actId="2696"/>
          <pc:sldLayoutMkLst>
            <pc:docMk/>
            <pc:sldMasterMk cId="3588427678" sldId="2147484229"/>
            <pc:sldLayoutMk cId="2889801099" sldId="2147485262"/>
          </pc:sldLayoutMkLst>
        </pc:sldLayoutChg>
        <pc:sldLayoutChg chg="del">
          <pc:chgData name="Abbas Kudrati" userId="2586f564-11dd-4fa7-8bfd-28e767215a2e" providerId="ADAL" clId="{2A3E20D7-4CCB-4E46-A21D-17480976F73A}" dt="2022-04-21T21:46:27.800" v="223" actId="2696"/>
          <pc:sldLayoutMkLst>
            <pc:docMk/>
            <pc:sldMasterMk cId="3588427678" sldId="2147484229"/>
            <pc:sldLayoutMk cId="1002600922" sldId="2147485263"/>
          </pc:sldLayoutMkLst>
        </pc:sldLayoutChg>
        <pc:sldLayoutChg chg="del">
          <pc:chgData name="Abbas Kudrati" userId="2586f564-11dd-4fa7-8bfd-28e767215a2e" providerId="ADAL" clId="{2A3E20D7-4CCB-4E46-A21D-17480976F73A}" dt="2022-04-21T21:46:28.003" v="224" actId="2696"/>
          <pc:sldLayoutMkLst>
            <pc:docMk/>
            <pc:sldMasterMk cId="3588427678" sldId="2147484229"/>
            <pc:sldLayoutMk cId="411205979" sldId="2147485264"/>
          </pc:sldLayoutMkLst>
        </pc:sldLayoutChg>
        <pc:sldLayoutChg chg="del">
          <pc:chgData name="Abbas Kudrati" userId="2586f564-11dd-4fa7-8bfd-28e767215a2e" providerId="ADAL" clId="{2A3E20D7-4CCB-4E46-A21D-17480976F73A}" dt="2022-04-21T21:46:28.185" v="225" actId="2696"/>
          <pc:sldLayoutMkLst>
            <pc:docMk/>
            <pc:sldMasterMk cId="3588427678" sldId="2147484229"/>
            <pc:sldLayoutMk cId="483112570" sldId="2147485265"/>
          </pc:sldLayoutMkLst>
        </pc:sldLayoutChg>
        <pc:sldLayoutChg chg="del">
          <pc:chgData name="Abbas Kudrati" userId="2586f564-11dd-4fa7-8bfd-28e767215a2e" providerId="ADAL" clId="{2A3E20D7-4CCB-4E46-A21D-17480976F73A}" dt="2022-04-21T21:46:28.369" v="226" actId="2696"/>
          <pc:sldLayoutMkLst>
            <pc:docMk/>
            <pc:sldMasterMk cId="3588427678" sldId="2147484229"/>
            <pc:sldLayoutMk cId="3612140833" sldId="2147485266"/>
          </pc:sldLayoutMkLst>
        </pc:sldLayoutChg>
        <pc:sldLayoutChg chg="del">
          <pc:chgData name="Abbas Kudrati" userId="2586f564-11dd-4fa7-8bfd-28e767215a2e" providerId="ADAL" clId="{2A3E20D7-4CCB-4E46-A21D-17480976F73A}" dt="2022-04-21T21:46:28.551" v="227" actId="2696"/>
          <pc:sldLayoutMkLst>
            <pc:docMk/>
            <pc:sldMasterMk cId="3588427678" sldId="2147484229"/>
            <pc:sldLayoutMk cId="1203321804" sldId="2147485267"/>
          </pc:sldLayoutMkLst>
        </pc:sldLayoutChg>
        <pc:sldLayoutChg chg="del">
          <pc:chgData name="Abbas Kudrati" userId="2586f564-11dd-4fa7-8bfd-28e767215a2e" providerId="ADAL" clId="{2A3E20D7-4CCB-4E46-A21D-17480976F73A}" dt="2022-04-21T21:46:28.718" v="228" actId="2696"/>
          <pc:sldLayoutMkLst>
            <pc:docMk/>
            <pc:sldMasterMk cId="3588427678" sldId="2147484229"/>
            <pc:sldLayoutMk cId="17733481" sldId="2147485268"/>
          </pc:sldLayoutMkLst>
        </pc:sldLayoutChg>
        <pc:sldLayoutChg chg="del">
          <pc:chgData name="Abbas Kudrati" userId="2586f564-11dd-4fa7-8bfd-28e767215a2e" providerId="ADAL" clId="{2A3E20D7-4CCB-4E46-A21D-17480976F73A}" dt="2022-04-21T21:46:29.228" v="229" actId="2696"/>
          <pc:sldLayoutMkLst>
            <pc:docMk/>
            <pc:sldMasterMk cId="3588427678" sldId="2147484229"/>
            <pc:sldLayoutMk cId="3762933316" sldId="2147485269"/>
          </pc:sldLayoutMkLst>
        </pc:sldLayoutChg>
        <pc:sldLayoutChg chg="del">
          <pc:chgData name="Abbas Kudrati" userId="2586f564-11dd-4fa7-8bfd-28e767215a2e" providerId="ADAL" clId="{2A3E20D7-4CCB-4E46-A21D-17480976F73A}" dt="2022-04-21T21:46:29.281" v="230" actId="2696"/>
          <pc:sldLayoutMkLst>
            <pc:docMk/>
            <pc:sldMasterMk cId="3588427678" sldId="2147484229"/>
            <pc:sldLayoutMk cId="4155749664" sldId="2147485270"/>
          </pc:sldLayoutMkLst>
        </pc:sldLayoutChg>
        <pc:sldLayoutChg chg="del">
          <pc:chgData name="Abbas Kudrati" userId="2586f564-11dd-4fa7-8bfd-28e767215a2e" providerId="ADAL" clId="{2A3E20D7-4CCB-4E46-A21D-17480976F73A}" dt="2022-04-21T21:46:29.352" v="231" actId="2696"/>
          <pc:sldLayoutMkLst>
            <pc:docMk/>
            <pc:sldMasterMk cId="3588427678" sldId="2147484229"/>
            <pc:sldLayoutMk cId="3082500046" sldId="2147485271"/>
          </pc:sldLayoutMkLst>
        </pc:sldLayoutChg>
        <pc:sldLayoutChg chg="del">
          <pc:chgData name="Abbas Kudrati" userId="2586f564-11dd-4fa7-8bfd-28e767215a2e" providerId="ADAL" clId="{2A3E20D7-4CCB-4E46-A21D-17480976F73A}" dt="2022-04-21T21:46:29.389" v="232" actId="2696"/>
          <pc:sldLayoutMkLst>
            <pc:docMk/>
            <pc:sldMasterMk cId="3588427678" sldId="2147484229"/>
            <pc:sldLayoutMk cId="1383255789" sldId="2147485272"/>
          </pc:sldLayoutMkLst>
        </pc:sldLayoutChg>
        <pc:sldLayoutChg chg="del">
          <pc:chgData name="Abbas Kudrati" userId="2586f564-11dd-4fa7-8bfd-28e767215a2e" providerId="ADAL" clId="{2A3E20D7-4CCB-4E46-A21D-17480976F73A}" dt="2022-04-21T21:46:29.437" v="233" actId="2696"/>
          <pc:sldLayoutMkLst>
            <pc:docMk/>
            <pc:sldMasterMk cId="3588427678" sldId="2147484229"/>
            <pc:sldLayoutMk cId="967822165" sldId="2147485273"/>
          </pc:sldLayoutMkLst>
        </pc:sldLayoutChg>
        <pc:sldLayoutChg chg="del">
          <pc:chgData name="Abbas Kudrati" userId="2586f564-11dd-4fa7-8bfd-28e767215a2e" providerId="ADAL" clId="{2A3E20D7-4CCB-4E46-A21D-17480976F73A}" dt="2022-04-21T21:46:29.508" v="234" actId="2696"/>
          <pc:sldLayoutMkLst>
            <pc:docMk/>
            <pc:sldMasterMk cId="3588427678" sldId="2147484229"/>
            <pc:sldLayoutMk cId="4049656221" sldId="2147485274"/>
          </pc:sldLayoutMkLst>
        </pc:sldLayoutChg>
        <pc:sldLayoutChg chg="del">
          <pc:chgData name="Abbas Kudrati" userId="2586f564-11dd-4fa7-8bfd-28e767215a2e" providerId="ADAL" clId="{2A3E20D7-4CCB-4E46-A21D-17480976F73A}" dt="2022-04-21T21:46:29.562" v="235" actId="2696"/>
          <pc:sldLayoutMkLst>
            <pc:docMk/>
            <pc:sldMasterMk cId="3588427678" sldId="2147484229"/>
            <pc:sldLayoutMk cId="1014355110" sldId="2147485275"/>
          </pc:sldLayoutMkLst>
        </pc:sldLayoutChg>
        <pc:sldLayoutChg chg="del">
          <pc:chgData name="Abbas Kudrati" userId="2586f564-11dd-4fa7-8bfd-28e767215a2e" providerId="ADAL" clId="{2A3E20D7-4CCB-4E46-A21D-17480976F73A}" dt="2022-04-21T21:46:29.616" v="236" actId="2696"/>
          <pc:sldLayoutMkLst>
            <pc:docMk/>
            <pc:sldMasterMk cId="3588427678" sldId="2147484229"/>
            <pc:sldLayoutMk cId="1620921556" sldId="2147485276"/>
          </pc:sldLayoutMkLst>
        </pc:sldLayoutChg>
        <pc:sldLayoutChg chg="del">
          <pc:chgData name="Abbas Kudrati" userId="2586f564-11dd-4fa7-8bfd-28e767215a2e" providerId="ADAL" clId="{2A3E20D7-4CCB-4E46-A21D-17480976F73A}" dt="2022-04-21T21:46:29.693" v="237" actId="2696"/>
          <pc:sldLayoutMkLst>
            <pc:docMk/>
            <pc:sldMasterMk cId="3588427678" sldId="2147484229"/>
            <pc:sldLayoutMk cId="4206278024" sldId="2147485277"/>
          </pc:sldLayoutMkLst>
        </pc:sldLayoutChg>
        <pc:sldLayoutChg chg="del">
          <pc:chgData name="Abbas Kudrati" userId="2586f564-11dd-4fa7-8bfd-28e767215a2e" providerId="ADAL" clId="{2A3E20D7-4CCB-4E46-A21D-17480976F73A}" dt="2022-04-21T21:46:29.761" v="238" actId="2696"/>
          <pc:sldLayoutMkLst>
            <pc:docMk/>
            <pc:sldMasterMk cId="3588427678" sldId="2147484229"/>
            <pc:sldLayoutMk cId="2514061978" sldId="2147485278"/>
          </pc:sldLayoutMkLst>
        </pc:sldLayoutChg>
        <pc:sldLayoutChg chg="del">
          <pc:chgData name="Abbas Kudrati" userId="2586f564-11dd-4fa7-8bfd-28e767215a2e" providerId="ADAL" clId="{2A3E20D7-4CCB-4E46-A21D-17480976F73A}" dt="2022-04-21T21:46:29.819" v="239" actId="2696"/>
          <pc:sldLayoutMkLst>
            <pc:docMk/>
            <pc:sldMasterMk cId="3588427678" sldId="2147484229"/>
            <pc:sldLayoutMk cId="1515185015" sldId="2147485279"/>
          </pc:sldLayoutMkLst>
        </pc:sldLayoutChg>
        <pc:sldLayoutChg chg="del">
          <pc:chgData name="Abbas Kudrati" userId="2586f564-11dd-4fa7-8bfd-28e767215a2e" providerId="ADAL" clId="{2A3E20D7-4CCB-4E46-A21D-17480976F73A}" dt="2022-04-21T21:46:29.894" v="240" actId="2696"/>
          <pc:sldLayoutMkLst>
            <pc:docMk/>
            <pc:sldMasterMk cId="3588427678" sldId="2147484229"/>
            <pc:sldLayoutMk cId="115773341" sldId="2147485280"/>
          </pc:sldLayoutMkLst>
        </pc:sldLayoutChg>
        <pc:sldLayoutChg chg="del">
          <pc:chgData name="Abbas Kudrati" userId="2586f564-11dd-4fa7-8bfd-28e767215a2e" providerId="ADAL" clId="{2A3E20D7-4CCB-4E46-A21D-17480976F73A}" dt="2022-04-21T21:46:29.950" v="241" actId="2696"/>
          <pc:sldLayoutMkLst>
            <pc:docMk/>
            <pc:sldMasterMk cId="3588427678" sldId="2147484229"/>
            <pc:sldLayoutMk cId="3907489383" sldId="2147485281"/>
          </pc:sldLayoutMkLst>
        </pc:sldLayoutChg>
        <pc:sldLayoutChg chg="del">
          <pc:chgData name="Abbas Kudrati" userId="2586f564-11dd-4fa7-8bfd-28e767215a2e" providerId="ADAL" clId="{2A3E20D7-4CCB-4E46-A21D-17480976F73A}" dt="2022-04-21T21:46:30.033" v="242" actId="2696"/>
          <pc:sldLayoutMkLst>
            <pc:docMk/>
            <pc:sldMasterMk cId="3588427678" sldId="2147484229"/>
            <pc:sldLayoutMk cId="2137934857" sldId="2147485282"/>
          </pc:sldLayoutMkLst>
        </pc:sldLayoutChg>
        <pc:sldLayoutChg chg="del">
          <pc:chgData name="Abbas Kudrati" userId="2586f564-11dd-4fa7-8bfd-28e767215a2e" providerId="ADAL" clId="{2A3E20D7-4CCB-4E46-A21D-17480976F73A}" dt="2022-04-21T21:46:30.100" v="243" actId="2696"/>
          <pc:sldLayoutMkLst>
            <pc:docMk/>
            <pc:sldMasterMk cId="3588427678" sldId="2147484229"/>
            <pc:sldLayoutMk cId="2565102347" sldId="2147485283"/>
          </pc:sldLayoutMkLst>
        </pc:sldLayoutChg>
        <pc:sldLayoutChg chg="del">
          <pc:chgData name="Abbas Kudrati" userId="2586f564-11dd-4fa7-8bfd-28e767215a2e" providerId="ADAL" clId="{2A3E20D7-4CCB-4E46-A21D-17480976F73A}" dt="2022-04-21T21:46:30.162" v="244" actId="2696"/>
          <pc:sldLayoutMkLst>
            <pc:docMk/>
            <pc:sldMasterMk cId="3588427678" sldId="2147484229"/>
            <pc:sldLayoutMk cId="1929199758" sldId="2147485284"/>
          </pc:sldLayoutMkLst>
        </pc:sldLayoutChg>
        <pc:sldLayoutChg chg="del">
          <pc:chgData name="Abbas Kudrati" userId="2586f564-11dd-4fa7-8bfd-28e767215a2e" providerId="ADAL" clId="{2A3E20D7-4CCB-4E46-A21D-17480976F73A}" dt="2022-04-21T21:46:30.204" v="245" actId="2696"/>
          <pc:sldLayoutMkLst>
            <pc:docMk/>
            <pc:sldMasterMk cId="3588427678" sldId="2147484229"/>
            <pc:sldLayoutMk cId="1219005272" sldId="2147485285"/>
          </pc:sldLayoutMkLst>
        </pc:sldLayoutChg>
        <pc:sldLayoutChg chg="del">
          <pc:chgData name="Abbas Kudrati" userId="2586f564-11dd-4fa7-8bfd-28e767215a2e" providerId="ADAL" clId="{2A3E20D7-4CCB-4E46-A21D-17480976F73A}" dt="2022-04-21T21:46:30.250" v="246" actId="2696"/>
          <pc:sldLayoutMkLst>
            <pc:docMk/>
            <pc:sldMasterMk cId="3588427678" sldId="2147484229"/>
            <pc:sldLayoutMk cId="2763654466" sldId="2147485286"/>
          </pc:sldLayoutMkLst>
        </pc:sldLayoutChg>
        <pc:sldLayoutChg chg="del">
          <pc:chgData name="Abbas Kudrati" userId="2586f564-11dd-4fa7-8bfd-28e767215a2e" providerId="ADAL" clId="{2A3E20D7-4CCB-4E46-A21D-17480976F73A}" dt="2022-04-21T21:46:30.300" v="247" actId="2696"/>
          <pc:sldLayoutMkLst>
            <pc:docMk/>
            <pc:sldMasterMk cId="3588427678" sldId="2147484229"/>
            <pc:sldLayoutMk cId="396706582" sldId="2147485287"/>
          </pc:sldLayoutMkLst>
        </pc:sldLayoutChg>
        <pc:sldLayoutChg chg="del">
          <pc:chgData name="Abbas Kudrati" userId="2586f564-11dd-4fa7-8bfd-28e767215a2e" providerId="ADAL" clId="{2A3E20D7-4CCB-4E46-A21D-17480976F73A}" dt="2022-04-21T21:46:30.354" v="248" actId="2696"/>
          <pc:sldLayoutMkLst>
            <pc:docMk/>
            <pc:sldMasterMk cId="3588427678" sldId="2147484229"/>
            <pc:sldLayoutMk cId="3160813427" sldId="2147485288"/>
          </pc:sldLayoutMkLst>
        </pc:sldLayoutChg>
        <pc:sldLayoutChg chg="del">
          <pc:chgData name="Abbas Kudrati" userId="2586f564-11dd-4fa7-8bfd-28e767215a2e" providerId="ADAL" clId="{2A3E20D7-4CCB-4E46-A21D-17480976F73A}" dt="2022-04-21T21:46:30.414" v="249" actId="2696"/>
          <pc:sldLayoutMkLst>
            <pc:docMk/>
            <pc:sldMasterMk cId="3588427678" sldId="2147484229"/>
            <pc:sldLayoutMk cId="2997595807" sldId="2147485289"/>
          </pc:sldLayoutMkLst>
        </pc:sldLayoutChg>
        <pc:sldLayoutChg chg="del">
          <pc:chgData name="Abbas Kudrati" userId="2586f564-11dd-4fa7-8bfd-28e767215a2e" providerId="ADAL" clId="{2A3E20D7-4CCB-4E46-A21D-17480976F73A}" dt="2022-04-21T21:46:30.472" v="250" actId="2696"/>
          <pc:sldLayoutMkLst>
            <pc:docMk/>
            <pc:sldMasterMk cId="3588427678" sldId="2147484229"/>
            <pc:sldLayoutMk cId="2834795538" sldId="2147485290"/>
          </pc:sldLayoutMkLst>
        </pc:sldLayoutChg>
        <pc:sldLayoutChg chg="del">
          <pc:chgData name="Abbas Kudrati" userId="2586f564-11dd-4fa7-8bfd-28e767215a2e" providerId="ADAL" clId="{2A3E20D7-4CCB-4E46-A21D-17480976F73A}" dt="2022-04-21T21:46:30.552" v="251" actId="2696"/>
          <pc:sldLayoutMkLst>
            <pc:docMk/>
            <pc:sldMasterMk cId="3588427678" sldId="2147484229"/>
            <pc:sldLayoutMk cId="923835062" sldId="2147485291"/>
          </pc:sldLayoutMkLst>
        </pc:sldLayoutChg>
        <pc:sldLayoutChg chg="del">
          <pc:chgData name="Abbas Kudrati" userId="2586f564-11dd-4fa7-8bfd-28e767215a2e" providerId="ADAL" clId="{2A3E20D7-4CCB-4E46-A21D-17480976F73A}" dt="2022-04-21T21:46:30.628" v="252" actId="2696"/>
          <pc:sldLayoutMkLst>
            <pc:docMk/>
            <pc:sldMasterMk cId="3588427678" sldId="2147484229"/>
            <pc:sldLayoutMk cId="3465720050" sldId="2147485292"/>
          </pc:sldLayoutMkLst>
        </pc:sldLayoutChg>
        <pc:sldLayoutChg chg="del">
          <pc:chgData name="Abbas Kudrati" userId="2586f564-11dd-4fa7-8bfd-28e767215a2e" providerId="ADAL" clId="{2A3E20D7-4CCB-4E46-A21D-17480976F73A}" dt="2022-04-21T21:46:30.718" v="253" actId="2696"/>
          <pc:sldLayoutMkLst>
            <pc:docMk/>
            <pc:sldMasterMk cId="3588427678" sldId="2147484229"/>
            <pc:sldLayoutMk cId="533466480" sldId="2147485293"/>
          </pc:sldLayoutMkLst>
        </pc:sldLayoutChg>
        <pc:sldLayoutChg chg="del">
          <pc:chgData name="Abbas Kudrati" userId="2586f564-11dd-4fa7-8bfd-28e767215a2e" providerId="ADAL" clId="{2A3E20D7-4CCB-4E46-A21D-17480976F73A}" dt="2022-04-21T21:46:30.762" v="254" actId="2696"/>
          <pc:sldLayoutMkLst>
            <pc:docMk/>
            <pc:sldMasterMk cId="3588427678" sldId="2147484229"/>
            <pc:sldLayoutMk cId="614280337" sldId="2147485294"/>
          </pc:sldLayoutMkLst>
        </pc:sldLayoutChg>
        <pc:sldLayoutChg chg="del">
          <pc:chgData name="Abbas Kudrati" userId="2586f564-11dd-4fa7-8bfd-28e767215a2e" providerId="ADAL" clId="{2A3E20D7-4CCB-4E46-A21D-17480976F73A}" dt="2022-04-21T21:46:30.809" v="255" actId="2696"/>
          <pc:sldLayoutMkLst>
            <pc:docMk/>
            <pc:sldMasterMk cId="3588427678" sldId="2147484229"/>
            <pc:sldLayoutMk cId="318305156" sldId="2147485295"/>
          </pc:sldLayoutMkLst>
        </pc:sldLayoutChg>
        <pc:sldLayoutChg chg="del">
          <pc:chgData name="Abbas Kudrati" userId="2586f564-11dd-4fa7-8bfd-28e767215a2e" providerId="ADAL" clId="{2A3E20D7-4CCB-4E46-A21D-17480976F73A}" dt="2022-04-21T21:46:30.850" v="256" actId="2696"/>
          <pc:sldLayoutMkLst>
            <pc:docMk/>
            <pc:sldMasterMk cId="3588427678" sldId="2147484229"/>
            <pc:sldLayoutMk cId="1392409662" sldId="2147485296"/>
          </pc:sldLayoutMkLst>
        </pc:sldLayoutChg>
        <pc:sldLayoutChg chg="del">
          <pc:chgData name="Abbas Kudrati" userId="2586f564-11dd-4fa7-8bfd-28e767215a2e" providerId="ADAL" clId="{2A3E20D7-4CCB-4E46-A21D-17480976F73A}" dt="2022-04-21T21:46:30.884" v="257" actId="2696"/>
          <pc:sldLayoutMkLst>
            <pc:docMk/>
            <pc:sldMasterMk cId="3588427678" sldId="2147484229"/>
            <pc:sldLayoutMk cId="1441807596" sldId="2147485297"/>
          </pc:sldLayoutMkLst>
        </pc:sldLayoutChg>
        <pc:sldLayoutChg chg="del">
          <pc:chgData name="Abbas Kudrati" userId="2586f564-11dd-4fa7-8bfd-28e767215a2e" providerId="ADAL" clId="{2A3E20D7-4CCB-4E46-A21D-17480976F73A}" dt="2022-04-21T21:46:32.552" v="258" actId="2696"/>
          <pc:sldLayoutMkLst>
            <pc:docMk/>
            <pc:sldMasterMk cId="3588427678" sldId="2147484229"/>
            <pc:sldLayoutMk cId="1817608350" sldId="2147485299"/>
          </pc:sldLayoutMkLst>
        </pc:sldLayoutChg>
        <pc:sldLayoutChg chg="del">
          <pc:chgData name="Abbas Kudrati" userId="2586f564-11dd-4fa7-8bfd-28e767215a2e" providerId="ADAL" clId="{2A3E20D7-4CCB-4E46-A21D-17480976F73A}" dt="2022-04-21T21:46:33.052" v="259" actId="2696"/>
          <pc:sldLayoutMkLst>
            <pc:docMk/>
            <pc:sldMasterMk cId="3588427678" sldId="2147484229"/>
            <pc:sldLayoutMk cId="3753816043" sldId="2147485300"/>
          </pc:sldLayoutMkLst>
        </pc:sldLayoutChg>
        <pc:sldLayoutChg chg="del">
          <pc:chgData name="Abbas Kudrati" userId="2586f564-11dd-4fa7-8bfd-28e767215a2e" providerId="ADAL" clId="{2A3E20D7-4CCB-4E46-A21D-17480976F73A}" dt="2022-04-21T21:46:33.106" v="260" actId="2696"/>
          <pc:sldLayoutMkLst>
            <pc:docMk/>
            <pc:sldMasterMk cId="3588427678" sldId="2147484229"/>
            <pc:sldLayoutMk cId="1089244402" sldId="2147485302"/>
          </pc:sldLayoutMkLst>
        </pc:sldLayoutChg>
        <pc:sldLayoutChg chg="del">
          <pc:chgData name="Abbas Kudrati" userId="2586f564-11dd-4fa7-8bfd-28e767215a2e" providerId="ADAL" clId="{2A3E20D7-4CCB-4E46-A21D-17480976F73A}" dt="2022-04-21T21:46:33.162" v="261" actId="2696"/>
          <pc:sldLayoutMkLst>
            <pc:docMk/>
            <pc:sldMasterMk cId="3588427678" sldId="2147484229"/>
            <pc:sldLayoutMk cId="458173949" sldId="2147485303"/>
          </pc:sldLayoutMkLst>
        </pc:sldLayoutChg>
        <pc:sldLayoutChg chg="del">
          <pc:chgData name="Abbas Kudrati" userId="2586f564-11dd-4fa7-8bfd-28e767215a2e" providerId="ADAL" clId="{2A3E20D7-4CCB-4E46-A21D-17480976F73A}" dt="2022-04-21T21:46:33.198" v="262" actId="2696"/>
          <pc:sldLayoutMkLst>
            <pc:docMk/>
            <pc:sldMasterMk cId="3588427678" sldId="2147484229"/>
            <pc:sldLayoutMk cId="146007777" sldId="2147485304"/>
          </pc:sldLayoutMkLst>
        </pc:sldLayoutChg>
        <pc:sldLayoutChg chg="del">
          <pc:chgData name="Abbas Kudrati" userId="2586f564-11dd-4fa7-8bfd-28e767215a2e" providerId="ADAL" clId="{2A3E20D7-4CCB-4E46-A21D-17480976F73A}" dt="2022-04-21T21:46:33.238" v="263" actId="2696"/>
          <pc:sldLayoutMkLst>
            <pc:docMk/>
            <pc:sldMasterMk cId="3588427678" sldId="2147484229"/>
            <pc:sldLayoutMk cId="1779904041" sldId="2147485306"/>
          </pc:sldLayoutMkLst>
        </pc:sldLayoutChg>
        <pc:sldLayoutChg chg="del">
          <pc:chgData name="Abbas Kudrati" userId="2586f564-11dd-4fa7-8bfd-28e767215a2e" providerId="ADAL" clId="{2A3E20D7-4CCB-4E46-A21D-17480976F73A}" dt="2022-04-21T21:46:33.301" v="264" actId="2696"/>
          <pc:sldLayoutMkLst>
            <pc:docMk/>
            <pc:sldMasterMk cId="3588427678" sldId="2147484229"/>
            <pc:sldLayoutMk cId="3868510060" sldId="2147485308"/>
          </pc:sldLayoutMkLst>
        </pc:sldLayoutChg>
        <pc:sldLayoutChg chg="del">
          <pc:chgData name="Abbas Kudrati" userId="2586f564-11dd-4fa7-8bfd-28e767215a2e" providerId="ADAL" clId="{2A3E20D7-4CCB-4E46-A21D-17480976F73A}" dt="2022-04-21T21:46:33.350" v="265" actId="2696"/>
          <pc:sldLayoutMkLst>
            <pc:docMk/>
            <pc:sldMasterMk cId="3588427678" sldId="2147484229"/>
            <pc:sldLayoutMk cId="1570971799" sldId="2147485309"/>
          </pc:sldLayoutMkLst>
        </pc:sldLayoutChg>
        <pc:sldLayoutChg chg="del">
          <pc:chgData name="Abbas Kudrati" userId="2586f564-11dd-4fa7-8bfd-28e767215a2e" providerId="ADAL" clId="{2A3E20D7-4CCB-4E46-A21D-17480976F73A}" dt="2022-04-21T21:46:33.388" v="266" actId="2696"/>
          <pc:sldLayoutMkLst>
            <pc:docMk/>
            <pc:sldMasterMk cId="3588427678" sldId="2147484229"/>
            <pc:sldLayoutMk cId="600770423" sldId="2147485310"/>
          </pc:sldLayoutMkLst>
        </pc:sldLayoutChg>
        <pc:sldLayoutChg chg="del">
          <pc:chgData name="Abbas Kudrati" userId="2586f564-11dd-4fa7-8bfd-28e767215a2e" providerId="ADAL" clId="{2A3E20D7-4CCB-4E46-A21D-17480976F73A}" dt="2022-04-21T21:46:33.430" v="267" actId="2696"/>
          <pc:sldLayoutMkLst>
            <pc:docMk/>
            <pc:sldMasterMk cId="3588427678" sldId="2147484229"/>
            <pc:sldLayoutMk cId="112374100" sldId="2147485311"/>
          </pc:sldLayoutMkLst>
        </pc:sldLayoutChg>
        <pc:sldLayoutChg chg="del">
          <pc:chgData name="Abbas Kudrati" userId="2586f564-11dd-4fa7-8bfd-28e767215a2e" providerId="ADAL" clId="{2A3E20D7-4CCB-4E46-A21D-17480976F73A}" dt="2022-04-21T21:48:55.203" v="593" actId="2696"/>
          <pc:sldLayoutMkLst>
            <pc:docMk/>
            <pc:sldMasterMk cId="3588427678" sldId="2147484229"/>
            <pc:sldLayoutMk cId="3851455154" sldId="2147485314"/>
          </pc:sldLayoutMkLst>
        </pc:sldLayoutChg>
        <pc:sldLayoutChg chg="del">
          <pc:chgData name="Abbas Kudrati" userId="2586f564-11dd-4fa7-8bfd-28e767215a2e" providerId="ADAL" clId="{2A3E20D7-4CCB-4E46-A21D-17480976F73A}" dt="2022-04-21T21:48:55.853" v="594" actId="2696"/>
          <pc:sldLayoutMkLst>
            <pc:docMk/>
            <pc:sldMasterMk cId="3588427678" sldId="2147484229"/>
            <pc:sldLayoutMk cId="3042622006" sldId="2147485315"/>
          </pc:sldLayoutMkLst>
        </pc:sldLayoutChg>
        <pc:sldLayoutChg chg="del">
          <pc:chgData name="Abbas Kudrati" userId="2586f564-11dd-4fa7-8bfd-28e767215a2e" providerId="ADAL" clId="{2A3E20D7-4CCB-4E46-A21D-17480976F73A}" dt="2022-04-21T21:48:49.358" v="589" actId="2696"/>
          <pc:sldLayoutMkLst>
            <pc:docMk/>
            <pc:sldMasterMk cId="3588427678" sldId="2147484229"/>
            <pc:sldLayoutMk cId="3370562439" sldId="2147485316"/>
          </pc:sldLayoutMkLst>
        </pc:sldLayoutChg>
        <pc:sldLayoutChg chg="del">
          <pc:chgData name="Abbas Kudrati" userId="2586f564-11dd-4fa7-8bfd-28e767215a2e" providerId="ADAL" clId="{2A3E20D7-4CCB-4E46-A21D-17480976F73A}" dt="2022-04-21T21:48:49.729" v="590" actId="2696"/>
          <pc:sldLayoutMkLst>
            <pc:docMk/>
            <pc:sldMasterMk cId="3588427678" sldId="2147484229"/>
            <pc:sldLayoutMk cId="2122803845" sldId="2147485317"/>
          </pc:sldLayoutMkLst>
        </pc:sldLayoutChg>
        <pc:sldLayoutChg chg="del">
          <pc:chgData name="Abbas Kudrati" userId="2586f564-11dd-4fa7-8bfd-28e767215a2e" providerId="ADAL" clId="{2A3E20D7-4CCB-4E46-A21D-17480976F73A}" dt="2022-04-21T21:48:48.728" v="588" actId="2696"/>
          <pc:sldLayoutMkLst>
            <pc:docMk/>
            <pc:sldMasterMk cId="3588427678" sldId="2147484229"/>
            <pc:sldLayoutMk cId="2845479205" sldId="2147485318"/>
          </pc:sldLayoutMkLst>
        </pc:sldLayoutChg>
        <pc:sldLayoutChg chg="del">
          <pc:chgData name="Abbas Kudrati" userId="2586f564-11dd-4fa7-8bfd-28e767215a2e" providerId="ADAL" clId="{2A3E20D7-4CCB-4E46-A21D-17480976F73A}" dt="2022-04-21T21:48:50.017" v="591" actId="2696"/>
          <pc:sldLayoutMkLst>
            <pc:docMk/>
            <pc:sldMasterMk cId="3588427678" sldId="2147484229"/>
            <pc:sldLayoutMk cId="64590631" sldId="2147485319"/>
          </pc:sldLayoutMkLst>
        </pc:sldLayoutChg>
        <pc:sldLayoutChg chg="del">
          <pc:chgData name="Abbas Kudrati" userId="2586f564-11dd-4fa7-8bfd-28e767215a2e" providerId="ADAL" clId="{2A3E20D7-4CCB-4E46-A21D-17480976F73A}" dt="2022-04-21T21:48:47" v="586" actId="2696"/>
          <pc:sldLayoutMkLst>
            <pc:docMk/>
            <pc:sldMasterMk cId="3588427678" sldId="2147484229"/>
            <pc:sldLayoutMk cId="3119435490" sldId="2147485320"/>
          </pc:sldLayoutMkLst>
        </pc:sldLayoutChg>
        <pc:sldLayoutChg chg="del">
          <pc:chgData name="Abbas Kudrati" userId="2586f564-11dd-4fa7-8bfd-28e767215a2e" providerId="ADAL" clId="{2A3E20D7-4CCB-4E46-A21D-17480976F73A}" dt="2022-04-21T21:48:47.605" v="587" actId="2696"/>
          <pc:sldLayoutMkLst>
            <pc:docMk/>
            <pc:sldMasterMk cId="3588427678" sldId="2147484229"/>
            <pc:sldLayoutMk cId="555622133" sldId="2147485321"/>
          </pc:sldLayoutMkLst>
        </pc:sldLayoutChg>
        <pc:sldLayoutChg chg="del">
          <pc:chgData name="Abbas Kudrati" userId="2586f564-11dd-4fa7-8bfd-28e767215a2e" providerId="ADAL" clId="{2A3E20D7-4CCB-4E46-A21D-17480976F73A}" dt="2022-04-21T21:48:34.412" v="502" actId="2696"/>
          <pc:sldLayoutMkLst>
            <pc:docMk/>
            <pc:sldMasterMk cId="3588427678" sldId="2147484229"/>
            <pc:sldLayoutMk cId="3367801876" sldId="2147485322"/>
          </pc:sldLayoutMkLst>
        </pc:sldLayoutChg>
        <pc:sldLayoutChg chg="del">
          <pc:chgData name="Abbas Kudrati" userId="2586f564-11dd-4fa7-8bfd-28e767215a2e" providerId="ADAL" clId="{2A3E20D7-4CCB-4E46-A21D-17480976F73A}" dt="2022-04-21T21:48:34.834" v="503" actId="2696"/>
          <pc:sldLayoutMkLst>
            <pc:docMk/>
            <pc:sldMasterMk cId="3588427678" sldId="2147484229"/>
            <pc:sldLayoutMk cId="1288566796" sldId="2147485323"/>
          </pc:sldLayoutMkLst>
        </pc:sldLayoutChg>
        <pc:sldLayoutChg chg="del">
          <pc:chgData name="Abbas Kudrati" userId="2586f564-11dd-4fa7-8bfd-28e767215a2e" providerId="ADAL" clId="{2A3E20D7-4CCB-4E46-A21D-17480976F73A}" dt="2022-04-21T21:48:35.084" v="504" actId="2696"/>
          <pc:sldLayoutMkLst>
            <pc:docMk/>
            <pc:sldMasterMk cId="3588427678" sldId="2147484229"/>
            <pc:sldLayoutMk cId="4130226298" sldId="2147485324"/>
          </pc:sldLayoutMkLst>
        </pc:sldLayoutChg>
        <pc:sldLayoutChg chg="del">
          <pc:chgData name="Abbas Kudrati" userId="2586f564-11dd-4fa7-8bfd-28e767215a2e" providerId="ADAL" clId="{2A3E20D7-4CCB-4E46-A21D-17480976F73A}" dt="2022-04-21T21:48:35.267" v="505" actId="2696"/>
          <pc:sldLayoutMkLst>
            <pc:docMk/>
            <pc:sldMasterMk cId="3588427678" sldId="2147484229"/>
            <pc:sldLayoutMk cId="3623983992" sldId="2147485325"/>
          </pc:sldLayoutMkLst>
        </pc:sldLayoutChg>
        <pc:sldLayoutChg chg="del">
          <pc:chgData name="Abbas Kudrati" userId="2586f564-11dd-4fa7-8bfd-28e767215a2e" providerId="ADAL" clId="{2A3E20D7-4CCB-4E46-A21D-17480976F73A}" dt="2022-04-21T21:48:35.450" v="506" actId="2696"/>
          <pc:sldLayoutMkLst>
            <pc:docMk/>
            <pc:sldMasterMk cId="3588427678" sldId="2147484229"/>
            <pc:sldLayoutMk cId="2866005190" sldId="2147485326"/>
          </pc:sldLayoutMkLst>
        </pc:sldLayoutChg>
        <pc:sldLayoutChg chg="del">
          <pc:chgData name="Abbas Kudrati" userId="2586f564-11dd-4fa7-8bfd-28e767215a2e" providerId="ADAL" clId="{2A3E20D7-4CCB-4E46-A21D-17480976F73A}" dt="2022-04-21T21:48:35.783" v="507" actId="2696"/>
          <pc:sldLayoutMkLst>
            <pc:docMk/>
            <pc:sldMasterMk cId="3588427678" sldId="2147484229"/>
            <pc:sldLayoutMk cId="1832580972" sldId="2147485327"/>
          </pc:sldLayoutMkLst>
        </pc:sldLayoutChg>
        <pc:sldLayoutChg chg="del">
          <pc:chgData name="Abbas Kudrati" userId="2586f564-11dd-4fa7-8bfd-28e767215a2e" providerId="ADAL" clId="{2A3E20D7-4CCB-4E46-A21D-17480976F73A}" dt="2022-04-21T21:48:36.167" v="508" actId="2696"/>
          <pc:sldLayoutMkLst>
            <pc:docMk/>
            <pc:sldMasterMk cId="3588427678" sldId="2147484229"/>
            <pc:sldLayoutMk cId="1556204691" sldId="2147485328"/>
          </pc:sldLayoutMkLst>
        </pc:sldLayoutChg>
        <pc:sldLayoutChg chg="del">
          <pc:chgData name="Abbas Kudrati" userId="2586f564-11dd-4fa7-8bfd-28e767215a2e" providerId="ADAL" clId="{2A3E20D7-4CCB-4E46-A21D-17480976F73A}" dt="2022-04-21T21:48:36.389" v="509" actId="2696"/>
          <pc:sldLayoutMkLst>
            <pc:docMk/>
            <pc:sldMasterMk cId="3588427678" sldId="2147484229"/>
            <pc:sldLayoutMk cId="1576253040" sldId="2147485329"/>
          </pc:sldLayoutMkLst>
        </pc:sldLayoutChg>
        <pc:sldLayoutChg chg="del">
          <pc:chgData name="Abbas Kudrati" userId="2586f564-11dd-4fa7-8bfd-28e767215a2e" providerId="ADAL" clId="{2A3E20D7-4CCB-4E46-A21D-17480976F73A}" dt="2022-04-21T21:48:36.593" v="510" actId="2696"/>
          <pc:sldLayoutMkLst>
            <pc:docMk/>
            <pc:sldMasterMk cId="3588427678" sldId="2147484229"/>
            <pc:sldLayoutMk cId="2868694903" sldId="2147485330"/>
          </pc:sldLayoutMkLst>
        </pc:sldLayoutChg>
        <pc:sldLayoutChg chg="del">
          <pc:chgData name="Abbas Kudrati" userId="2586f564-11dd-4fa7-8bfd-28e767215a2e" providerId="ADAL" clId="{2A3E20D7-4CCB-4E46-A21D-17480976F73A}" dt="2022-04-21T21:48:36.771" v="511" actId="2696"/>
          <pc:sldLayoutMkLst>
            <pc:docMk/>
            <pc:sldMasterMk cId="3588427678" sldId="2147484229"/>
            <pc:sldLayoutMk cId="1505381653" sldId="2147485331"/>
          </pc:sldLayoutMkLst>
        </pc:sldLayoutChg>
        <pc:sldLayoutChg chg="del">
          <pc:chgData name="Abbas Kudrati" userId="2586f564-11dd-4fa7-8bfd-28e767215a2e" providerId="ADAL" clId="{2A3E20D7-4CCB-4E46-A21D-17480976F73A}" dt="2022-04-21T21:48:36.965" v="512" actId="2696"/>
          <pc:sldLayoutMkLst>
            <pc:docMk/>
            <pc:sldMasterMk cId="3588427678" sldId="2147484229"/>
            <pc:sldLayoutMk cId="2584028107" sldId="2147485332"/>
          </pc:sldLayoutMkLst>
        </pc:sldLayoutChg>
        <pc:sldLayoutChg chg="del">
          <pc:chgData name="Abbas Kudrati" userId="2586f564-11dd-4fa7-8bfd-28e767215a2e" providerId="ADAL" clId="{2A3E20D7-4CCB-4E46-A21D-17480976F73A}" dt="2022-04-21T21:48:37.154" v="513" actId="2696"/>
          <pc:sldLayoutMkLst>
            <pc:docMk/>
            <pc:sldMasterMk cId="3588427678" sldId="2147484229"/>
            <pc:sldLayoutMk cId="1642012105" sldId="2147485333"/>
          </pc:sldLayoutMkLst>
        </pc:sldLayoutChg>
        <pc:sldLayoutChg chg="del">
          <pc:chgData name="Abbas Kudrati" userId="2586f564-11dd-4fa7-8bfd-28e767215a2e" providerId="ADAL" clId="{2A3E20D7-4CCB-4E46-A21D-17480976F73A}" dt="2022-04-21T21:48:37.339" v="514" actId="2696"/>
          <pc:sldLayoutMkLst>
            <pc:docMk/>
            <pc:sldMasterMk cId="3588427678" sldId="2147484229"/>
            <pc:sldLayoutMk cId="1389410128" sldId="2147485334"/>
          </pc:sldLayoutMkLst>
        </pc:sldLayoutChg>
        <pc:sldLayoutChg chg="del">
          <pc:chgData name="Abbas Kudrati" userId="2586f564-11dd-4fa7-8bfd-28e767215a2e" providerId="ADAL" clId="{2A3E20D7-4CCB-4E46-A21D-17480976F73A}" dt="2022-04-21T21:48:37.564" v="515" actId="2696"/>
          <pc:sldLayoutMkLst>
            <pc:docMk/>
            <pc:sldMasterMk cId="3588427678" sldId="2147484229"/>
            <pc:sldLayoutMk cId="320542936" sldId="2147485335"/>
          </pc:sldLayoutMkLst>
        </pc:sldLayoutChg>
        <pc:sldLayoutChg chg="del">
          <pc:chgData name="Abbas Kudrati" userId="2586f564-11dd-4fa7-8bfd-28e767215a2e" providerId="ADAL" clId="{2A3E20D7-4CCB-4E46-A21D-17480976F73A}" dt="2022-04-21T21:48:38.067" v="516" actId="2696"/>
          <pc:sldLayoutMkLst>
            <pc:docMk/>
            <pc:sldMasterMk cId="3588427678" sldId="2147484229"/>
            <pc:sldLayoutMk cId="72295877" sldId="2147485336"/>
          </pc:sldLayoutMkLst>
        </pc:sldLayoutChg>
        <pc:sldLayoutChg chg="del">
          <pc:chgData name="Abbas Kudrati" userId="2586f564-11dd-4fa7-8bfd-28e767215a2e" providerId="ADAL" clId="{2A3E20D7-4CCB-4E46-A21D-17480976F73A}" dt="2022-04-21T21:48:38.122" v="517" actId="2696"/>
          <pc:sldLayoutMkLst>
            <pc:docMk/>
            <pc:sldMasterMk cId="3588427678" sldId="2147484229"/>
            <pc:sldLayoutMk cId="51385261" sldId="2147485337"/>
          </pc:sldLayoutMkLst>
        </pc:sldLayoutChg>
        <pc:sldLayoutChg chg="del">
          <pc:chgData name="Abbas Kudrati" userId="2586f564-11dd-4fa7-8bfd-28e767215a2e" providerId="ADAL" clId="{2A3E20D7-4CCB-4E46-A21D-17480976F73A}" dt="2022-04-21T21:48:38.174" v="518" actId="2696"/>
          <pc:sldLayoutMkLst>
            <pc:docMk/>
            <pc:sldMasterMk cId="3588427678" sldId="2147484229"/>
            <pc:sldLayoutMk cId="4153353325" sldId="2147485338"/>
          </pc:sldLayoutMkLst>
        </pc:sldLayoutChg>
        <pc:sldLayoutChg chg="del">
          <pc:chgData name="Abbas Kudrati" userId="2586f564-11dd-4fa7-8bfd-28e767215a2e" providerId="ADAL" clId="{2A3E20D7-4CCB-4E46-A21D-17480976F73A}" dt="2022-04-21T21:48:38.269" v="519" actId="2696"/>
          <pc:sldLayoutMkLst>
            <pc:docMk/>
            <pc:sldMasterMk cId="3588427678" sldId="2147484229"/>
            <pc:sldLayoutMk cId="3512529921" sldId="2147485339"/>
          </pc:sldLayoutMkLst>
        </pc:sldLayoutChg>
        <pc:sldLayoutChg chg="del">
          <pc:chgData name="Abbas Kudrati" userId="2586f564-11dd-4fa7-8bfd-28e767215a2e" providerId="ADAL" clId="{2A3E20D7-4CCB-4E46-A21D-17480976F73A}" dt="2022-04-21T21:48:38.329" v="520" actId="2696"/>
          <pc:sldLayoutMkLst>
            <pc:docMk/>
            <pc:sldMasterMk cId="3588427678" sldId="2147484229"/>
            <pc:sldLayoutMk cId="2731123931" sldId="2147485340"/>
          </pc:sldLayoutMkLst>
        </pc:sldLayoutChg>
        <pc:sldLayoutChg chg="del">
          <pc:chgData name="Abbas Kudrati" userId="2586f564-11dd-4fa7-8bfd-28e767215a2e" providerId="ADAL" clId="{2A3E20D7-4CCB-4E46-A21D-17480976F73A}" dt="2022-04-21T21:48:38.396" v="521" actId="2696"/>
          <pc:sldLayoutMkLst>
            <pc:docMk/>
            <pc:sldMasterMk cId="3588427678" sldId="2147484229"/>
            <pc:sldLayoutMk cId="2918923626" sldId="2147485341"/>
          </pc:sldLayoutMkLst>
        </pc:sldLayoutChg>
        <pc:sldLayoutChg chg="del">
          <pc:chgData name="Abbas Kudrati" userId="2586f564-11dd-4fa7-8bfd-28e767215a2e" providerId="ADAL" clId="{2A3E20D7-4CCB-4E46-A21D-17480976F73A}" dt="2022-04-21T21:48:38.450" v="522" actId="2696"/>
          <pc:sldLayoutMkLst>
            <pc:docMk/>
            <pc:sldMasterMk cId="3588427678" sldId="2147484229"/>
            <pc:sldLayoutMk cId="1743656722" sldId="2147485342"/>
          </pc:sldLayoutMkLst>
        </pc:sldLayoutChg>
        <pc:sldLayoutChg chg="del">
          <pc:chgData name="Abbas Kudrati" userId="2586f564-11dd-4fa7-8bfd-28e767215a2e" providerId="ADAL" clId="{2A3E20D7-4CCB-4E46-A21D-17480976F73A}" dt="2022-04-21T21:48:38.492" v="523" actId="2696"/>
          <pc:sldLayoutMkLst>
            <pc:docMk/>
            <pc:sldMasterMk cId="3588427678" sldId="2147484229"/>
            <pc:sldLayoutMk cId="2789464085" sldId="2147485343"/>
          </pc:sldLayoutMkLst>
        </pc:sldLayoutChg>
        <pc:sldLayoutChg chg="del">
          <pc:chgData name="Abbas Kudrati" userId="2586f564-11dd-4fa7-8bfd-28e767215a2e" providerId="ADAL" clId="{2A3E20D7-4CCB-4E46-A21D-17480976F73A}" dt="2022-04-21T21:48:38.535" v="524" actId="2696"/>
          <pc:sldLayoutMkLst>
            <pc:docMk/>
            <pc:sldMasterMk cId="3588427678" sldId="2147484229"/>
            <pc:sldLayoutMk cId="2586354945" sldId="2147485344"/>
          </pc:sldLayoutMkLst>
        </pc:sldLayoutChg>
        <pc:sldLayoutChg chg="del">
          <pc:chgData name="Abbas Kudrati" userId="2586f564-11dd-4fa7-8bfd-28e767215a2e" providerId="ADAL" clId="{2A3E20D7-4CCB-4E46-A21D-17480976F73A}" dt="2022-04-21T21:48:38.583" v="525" actId="2696"/>
          <pc:sldLayoutMkLst>
            <pc:docMk/>
            <pc:sldMasterMk cId="3588427678" sldId="2147484229"/>
            <pc:sldLayoutMk cId="807064960" sldId="2147485345"/>
          </pc:sldLayoutMkLst>
        </pc:sldLayoutChg>
        <pc:sldLayoutChg chg="del">
          <pc:chgData name="Abbas Kudrati" userId="2586f564-11dd-4fa7-8bfd-28e767215a2e" providerId="ADAL" clId="{2A3E20D7-4CCB-4E46-A21D-17480976F73A}" dt="2022-04-21T21:48:38.635" v="526" actId="2696"/>
          <pc:sldLayoutMkLst>
            <pc:docMk/>
            <pc:sldMasterMk cId="3588427678" sldId="2147484229"/>
            <pc:sldLayoutMk cId="2110546103" sldId="2147485346"/>
          </pc:sldLayoutMkLst>
        </pc:sldLayoutChg>
        <pc:sldLayoutChg chg="del">
          <pc:chgData name="Abbas Kudrati" userId="2586f564-11dd-4fa7-8bfd-28e767215a2e" providerId="ADAL" clId="{2A3E20D7-4CCB-4E46-A21D-17480976F73A}" dt="2022-04-21T21:48:38.684" v="527" actId="2696"/>
          <pc:sldLayoutMkLst>
            <pc:docMk/>
            <pc:sldMasterMk cId="3588427678" sldId="2147484229"/>
            <pc:sldLayoutMk cId="3789234954" sldId="2147485347"/>
          </pc:sldLayoutMkLst>
        </pc:sldLayoutChg>
        <pc:sldLayoutChg chg="del">
          <pc:chgData name="Abbas Kudrati" userId="2586f564-11dd-4fa7-8bfd-28e767215a2e" providerId="ADAL" clId="{2A3E20D7-4CCB-4E46-A21D-17480976F73A}" dt="2022-04-21T21:48:38.717" v="528" actId="2696"/>
          <pc:sldLayoutMkLst>
            <pc:docMk/>
            <pc:sldMasterMk cId="3588427678" sldId="2147484229"/>
            <pc:sldLayoutMk cId="3619585549" sldId="2147485348"/>
          </pc:sldLayoutMkLst>
        </pc:sldLayoutChg>
        <pc:sldLayoutChg chg="del">
          <pc:chgData name="Abbas Kudrati" userId="2586f564-11dd-4fa7-8bfd-28e767215a2e" providerId="ADAL" clId="{2A3E20D7-4CCB-4E46-A21D-17480976F73A}" dt="2022-04-21T21:48:38.826" v="529" actId="2696"/>
          <pc:sldLayoutMkLst>
            <pc:docMk/>
            <pc:sldMasterMk cId="3588427678" sldId="2147484229"/>
            <pc:sldLayoutMk cId="552244176" sldId="2147485349"/>
          </pc:sldLayoutMkLst>
        </pc:sldLayoutChg>
        <pc:sldLayoutChg chg="del">
          <pc:chgData name="Abbas Kudrati" userId="2586f564-11dd-4fa7-8bfd-28e767215a2e" providerId="ADAL" clId="{2A3E20D7-4CCB-4E46-A21D-17480976F73A}" dt="2022-04-21T21:48:38.912" v="530" actId="2696"/>
          <pc:sldLayoutMkLst>
            <pc:docMk/>
            <pc:sldMasterMk cId="3588427678" sldId="2147484229"/>
            <pc:sldLayoutMk cId="2077004899" sldId="2147485350"/>
          </pc:sldLayoutMkLst>
        </pc:sldLayoutChg>
        <pc:sldLayoutChg chg="del">
          <pc:chgData name="Abbas Kudrati" userId="2586f564-11dd-4fa7-8bfd-28e767215a2e" providerId="ADAL" clId="{2A3E20D7-4CCB-4E46-A21D-17480976F73A}" dt="2022-04-21T21:48:39" v="531" actId="2696"/>
          <pc:sldLayoutMkLst>
            <pc:docMk/>
            <pc:sldMasterMk cId="3588427678" sldId="2147484229"/>
            <pc:sldLayoutMk cId="3177604639" sldId="2147485351"/>
          </pc:sldLayoutMkLst>
        </pc:sldLayoutChg>
        <pc:sldLayoutChg chg="del">
          <pc:chgData name="Abbas Kudrati" userId="2586f564-11dd-4fa7-8bfd-28e767215a2e" providerId="ADAL" clId="{2A3E20D7-4CCB-4E46-A21D-17480976F73A}" dt="2022-04-21T21:48:39.133" v="532" actId="2696"/>
          <pc:sldLayoutMkLst>
            <pc:docMk/>
            <pc:sldMasterMk cId="3588427678" sldId="2147484229"/>
            <pc:sldLayoutMk cId="3290827192" sldId="2147485352"/>
          </pc:sldLayoutMkLst>
        </pc:sldLayoutChg>
        <pc:sldLayoutChg chg="del">
          <pc:chgData name="Abbas Kudrati" userId="2586f564-11dd-4fa7-8bfd-28e767215a2e" providerId="ADAL" clId="{2A3E20D7-4CCB-4E46-A21D-17480976F73A}" dt="2022-04-21T21:48:39.187" v="533" actId="2696"/>
          <pc:sldLayoutMkLst>
            <pc:docMk/>
            <pc:sldMasterMk cId="3588427678" sldId="2147484229"/>
            <pc:sldLayoutMk cId="2784822608" sldId="2147485353"/>
          </pc:sldLayoutMkLst>
        </pc:sldLayoutChg>
        <pc:sldLayoutChg chg="del">
          <pc:chgData name="Abbas Kudrati" userId="2586f564-11dd-4fa7-8bfd-28e767215a2e" providerId="ADAL" clId="{2A3E20D7-4CCB-4E46-A21D-17480976F73A}" dt="2022-04-21T21:48:39.284" v="534" actId="2696"/>
          <pc:sldLayoutMkLst>
            <pc:docMk/>
            <pc:sldMasterMk cId="3588427678" sldId="2147484229"/>
            <pc:sldLayoutMk cId="2476568269" sldId="2147485354"/>
          </pc:sldLayoutMkLst>
        </pc:sldLayoutChg>
        <pc:sldLayoutChg chg="del">
          <pc:chgData name="Abbas Kudrati" userId="2586f564-11dd-4fa7-8bfd-28e767215a2e" providerId="ADAL" clId="{2A3E20D7-4CCB-4E46-A21D-17480976F73A}" dt="2022-04-21T21:48:39.317" v="535" actId="2696"/>
          <pc:sldLayoutMkLst>
            <pc:docMk/>
            <pc:sldMasterMk cId="3588427678" sldId="2147484229"/>
            <pc:sldLayoutMk cId="158311612" sldId="2147485355"/>
          </pc:sldLayoutMkLst>
        </pc:sldLayoutChg>
        <pc:sldLayoutChg chg="del">
          <pc:chgData name="Abbas Kudrati" userId="2586f564-11dd-4fa7-8bfd-28e767215a2e" providerId="ADAL" clId="{2A3E20D7-4CCB-4E46-A21D-17480976F73A}" dt="2022-04-21T21:48:39.355" v="536" actId="2696"/>
          <pc:sldLayoutMkLst>
            <pc:docMk/>
            <pc:sldMasterMk cId="3588427678" sldId="2147484229"/>
            <pc:sldLayoutMk cId="2738126698" sldId="2147485356"/>
          </pc:sldLayoutMkLst>
        </pc:sldLayoutChg>
        <pc:sldLayoutChg chg="del">
          <pc:chgData name="Abbas Kudrati" userId="2586f564-11dd-4fa7-8bfd-28e767215a2e" providerId="ADAL" clId="{2A3E20D7-4CCB-4E46-A21D-17480976F73A}" dt="2022-04-21T21:48:39.393" v="537" actId="2696"/>
          <pc:sldLayoutMkLst>
            <pc:docMk/>
            <pc:sldMasterMk cId="3588427678" sldId="2147484229"/>
            <pc:sldLayoutMk cId="2958120877" sldId="2147485357"/>
          </pc:sldLayoutMkLst>
        </pc:sldLayoutChg>
        <pc:sldLayoutChg chg="del">
          <pc:chgData name="Abbas Kudrati" userId="2586f564-11dd-4fa7-8bfd-28e767215a2e" providerId="ADAL" clId="{2A3E20D7-4CCB-4E46-A21D-17480976F73A}" dt="2022-04-21T21:48:39.425" v="538" actId="2696"/>
          <pc:sldLayoutMkLst>
            <pc:docMk/>
            <pc:sldMasterMk cId="3588427678" sldId="2147484229"/>
            <pc:sldLayoutMk cId="2399046849" sldId="2147485358"/>
          </pc:sldLayoutMkLst>
        </pc:sldLayoutChg>
        <pc:sldLayoutChg chg="del">
          <pc:chgData name="Abbas Kudrati" userId="2586f564-11dd-4fa7-8bfd-28e767215a2e" providerId="ADAL" clId="{2A3E20D7-4CCB-4E46-A21D-17480976F73A}" dt="2022-04-21T21:48:39.457" v="539" actId="2696"/>
          <pc:sldLayoutMkLst>
            <pc:docMk/>
            <pc:sldMasterMk cId="3588427678" sldId="2147484229"/>
            <pc:sldLayoutMk cId="3375892126" sldId="2147485359"/>
          </pc:sldLayoutMkLst>
        </pc:sldLayoutChg>
        <pc:sldLayoutChg chg="del">
          <pc:chgData name="Abbas Kudrati" userId="2586f564-11dd-4fa7-8bfd-28e767215a2e" providerId="ADAL" clId="{2A3E20D7-4CCB-4E46-A21D-17480976F73A}" dt="2022-04-21T21:48:39.484" v="540" actId="2696"/>
          <pc:sldLayoutMkLst>
            <pc:docMk/>
            <pc:sldMasterMk cId="3588427678" sldId="2147484229"/>
            <pc:sldLayoutMk cId="477330268" sldId="2147485360"/>
          </pc:sldLayoutMkLst>
        </pc:sldLayoutChg>
        <pc:sldLayoutChg chg="del">
          <pc:chgData name="Abbas Kudrati" userId="2586f564-11dd-4fa7-8bfd-28e767215a2e" providerId="ADAL" clId="{2A3E20D7-4CCB-4E46-A21D-17480976F73A}" dt="2022-04-21T21:48:39.521" v="541" actId="2696"/>
          <pc:sldLayoutMkLst>
            <pc:docMk/>
            <pc:sldMasterMk cId="3588427678" sldId="2147484229"/>
            <pc:sldLayoutMk cId="886242437" sldId="2147485361"/>
          </pc:sldLayoutMkLst>
        </pc:sldLayoutChg>
        <pc:sldLayoutChg chg="del">
          <pc:chgData name="Abbas Kudrati" userId="2586f564-11dd-4fa7-8bfd-28e767215a2e" providerId="ADAL" clId="{2A3E20D7-4CCB-4E46-A21D-17480976F73A}" dt="2022-04-21T21:48:39.555" v="542" actId="2696"/>
          <pc:sldLayoutMkLst>
            <pc:docMk/>
            <pc:sldMasterMk cId="3588427678" sldId="2147484229"/>
            <pc:sldLayoutMk cId="1305378807" sldId="2147485362"/>
          </pc:sldLayoutMkLst>
        </pc:sldLayoutChg>
        <pc:sldLayoutChg chg="del">
          <pc:chgData name="Abbas Kudrati" userId="2586f564-11dd-4fa7-8bfd-28e767215a2e" providerId="ADAL" clId="{2A3E20D7-4CCB-4E46-A21D-17480976F73A}" dt="2022-04-21T21:48:39.600" v="543" actId="2696"/>
          <pc:sldLayoutMkLst>
            <pc:docMk/>
            <pc:sldMasterMk cId="3588427678" sldId="2147484229"/>
            <pc:sldLayoutMk cId="2532484642" sldId="2147485363"/>
          </pc:sldLayoutMkLst>
        </pc:sldLayoutChg>
        <pc:sldLayoutChg chg="del">
          <pc:chgData name="Abbas Kudrati" userId="2586f564-11dd-4fa7-8bfd-28e767215a2e" providerId="ADAL" clId="{2A3E20D7-4CCB-4E46-A21D-17480976F73A}" dt="2022-04-21T21:48:39.617" v="544" actId="2696"/>
          <pc:sldLayoutMkLst>
            <pc:docMk/>
            <pc:sldMasterMk cId="3588427678" sldId="2147484229"/>
            <pc:sldLayoutMk cId="1711786950" sldId="2147485364"/>
          </pc:sldLayoutMkLst>
        </pc:sldLayoutChg>
        <pc:sldLayoutChg chg="del">
          <pc:chgData name="Abbas Kudrati" userId="2586f564-11dd-4fa7-8bfd-28e767215a2e" providerId="ADAL" clId="{2A3E20D7-4CCB-4E46-A21D-17480976F73A}" dt="2022-04-21T21:48:39.655" v="545" actId="2696"/>
          <pc:sldLayoutMkLst>
            <pc:docMk/>
            <pc:sldMasterMk cId="3588427678" sldId="2147484229"/>
            <pc:sldLayoutMk cId="3780896046" sldId="2147485365"/>
          </pc:sldLayoutMkLst>
        </pc:sldLayoutChg>
        <pc:sldLayoutChg chg="del">
          <pc:chgData name="Abbas Kudrati" userId="2586f564-11dd-4fa7-8bfd-28e767215a2e" providerId="ADAL" clId="{2A3E20D7-4CCB-4E46-A21D-17480976F73A}" dt="2022-04-21T21:48:39.684" v="546" actId="2696"/>
          <pc:sldLayoutMkLst>
            <pc:docMk/>
            <pc:sldMasterMk cId="3588427678" sldId="2147484229"/>
            <pc:sldLayoutMk cId="4196182330" sldId="2147485366"/>
          </pc:sldLayoutMkLst>
        </pc:sldLayoutChg>
        <pc:sldLayoutChg chg="del">
          <pc:chgData name="Abbas Kudrati" userId="2586f564-11dd-4fa7-8bfd-28e767215a2e" providerId="ADAL" clId="{2A3E20D7-4CCB-4E46-A21D-17480976F73A}" dt="2022-04-21T21:48:39.760" v="547" actId="2696"/>
          <pc:sldLayoutMkLst>
            <pc:docMk/>
            <pc:sldMasterMk cId="3588427678" sldId="2147484229"/>
            <pc:sldLayoutMk cId="3703115938" sldId="2147485367"/>
          </pc:sldLayoutMkLst>
        </pc:sldLayoutChg>
        <pc:sldLayoutChg chg="del">
          <pc:chgData name="Abbas Kudrati" userId="2586f564-11dd-4fa7-8bfd-28e767215a2e" providerId="ADAL" clId="{2A3E20D7-4CCB-4E46-A21D-17480976F73A}" dt="2022-04-21T21:48:39.791" v="548" actId="2696"/>
          <pc:sldLayoutMkLst>
            <pc:docMk/>
            <pc:sldMasterMk cId="3588427678" sldId="2147484229"/>
            <pc:sldLayoutMk cId="2624928219" sldId="2147485368"/>
          </pc:sldLayoutMkLst>
        </pc:sldLayoutChg>
        <pc:sldLayoutChg chg="del">
          <pc:chgData name="Abbas Kudrati" userId="2586f564-11dd-4fa7-8bfd-28e767215a2e" providerId="ADAL" clId="{2A3E20D7-4CCB-4E46-A21D-17480976F73A}" dt="2022-04-21T21:48:39.837" v="549" actId="2696"/>
          <pc:sldLayoutMkLst>
            <pc:docMk/>
            <pc:sldMasterMk cId="3588427678" sldId="2147484229"/>
            <pc:sldLayoutMk cId="456392282" sldId="2147485369"/>
          </pc:sldLayoutMkLst>
        </pc:sldLayoutChg>
        <pc:sldLayoutChg chg="del">
          <pc:chgData name="Abbas Kudrati" userId="2586f564-11dd-4fa7-8bfd-28e767215a2e" providerId="ADAL" clId="{2A3E20D7-4CCB-4E46-A21D-17480976F73A}" dt="2022-04-21T21:48:39.877" v="550" actId="2696"/>
          <pc:sldLayoutMkLst>
            <pc:docMk/>
            <pc:sldMasterMk cId="3588427678" sldId="2147484229"/>
            <pc:sldLayoutMk cId="1211121437" sldId="2147485370"/>
          </pc:sldLayoutMkLst>
        </pc:sldLayoutChg>
        <pc:sldLayoutChg chg="del">
          <pc:chgData name="Abbas Kudrati" userId="2586f564-11dd-4fa7-8bfd-28e767215a2e" providerId="ADAL" clId="{2A3E20D7-4CCB-4E46-A21D-17480976F73A}" dt="2022-04-21T21:48:39.911" v="551" actId="2696"/>
          <pc:sldLayoutMkLst>
            <pc:docMk/>
            <pc:sldMasterMk cId="3588427678" sldId="2147484229"/>
            <pc:sldLayoutMk cId="1788673105" sldId="2147485371"/>
          </pc:sldLayoutMkLst>
        </pc:sldLayoutChg>
        <pc:sldLayoutChg chg="del">
          <pc:chgData name="Abbas Kudrati" userId="2586f564-11dd-4fa7-8bfd-28e767215a2e" providerId="ADAL" clId="{2A3E20D7-4CCB-4E46-A21D-17480976F73A}" dt="2022-04-21T21:48:39.917" v="552" actId="2696"/>
          <pc:sldLayoutMkLst>
            <pc:docMk/>
            <pc:sldMasterMk cId="3588427678" sldId="2147484229"/>
            <pc:sldLayoutMk cId="671701779" sldId="2147485372"/>
          </pc:sldLayoutMkLst>
        </pc:sldLayoutChg>
        <pc:sldLayoutChg chg="del">
          <pc:chgData name="Abbas Kudrati" userId="2586f564-11dd-4fa7-8bfd-28e767215a2e" providerId="ADAL" clId="{2A3E20D7-4CCB-4E46-A21D-17480976F73A}" dt="2022-04-21T21:48:39.956" v="553" actId="2696"/>
          <pc:sldLayoutMkLst>
            <pc:docMk/>
            <pc:sldMasterMk cId="3588427678" sldId="2147484229"/>
            <pc:sldLayoutMk cId="1688647170" sldId="2147485373"/>
          </pc:sldLayoutMkLst>
        </pc:sldLayoutChg>
        <pc:sldLayoutChg chg="del">
          <pc:chgData name="Abbas Kudrati" userId="2586f564-11dd-4fa7-8bfd-28e767215a2e" providerId="ADAL" clId="{2A3E20D7-4CCB-4E46-A21D-17480976F73A}" dt="2022-04-21T21:48:39.984" v="554" actId="2696"/>
          <pc:sldLayoutMkLst>
            <pc:docMk/>
            <pc:sldMasterMk cId="3588427678" sldId="2147484229"/>
            <pc:sldLayoutMk cId="703304931" sldId="2147485374"/>
          </pc:sldLayoutMkLst>
        </pc:sldLayoutChg>
        <pc:sldLayoutChg chg="del">
          <pc:chgData name="Abbas Kudrati" userId="2586f564-11dd-4fa7-8bfd-28e767215a2e" providerId="ADAL" clId="{2A3E20D7-4CCB-4E46-A21D-17480976F73A}" dt="2022-04-21T21:48:40.034" v="555" actId="2696"/>
          <pc:sldLayoutMkLst>
            <pc:docMk/>
            <pc:sldMasterMk cId="3588427678" sldId="2147484229"/>
            <pc:sldLayoutMk cId="2018899858" sldId="2147485375"/>
          </pc:sldLayoutMkLst>
        </pc:sldLayoutChg>
        <pc:sldLayoutChg chg="del">
          <pc:chgData name="Abbas Kudrati" userId="2586f564-11dd-4fa7-8bfd-28e767215a2e" providerId="ADAL" clId="{2A3E20D7-4CCB-4E46-A21D-17480976F73A}" dt="2022-04-21T21:48:40.061" v="556" actId="2696"/>
          <pc:sldLayoutMkLst>
            <pc:docMk/>
            <pc:sldMasterMk cId="3588427678" sldId="2147484229"/>
            <pc:sldLayoutMk cId="1739991869" sldId="2147485376"/>
          </pc:sldLayoutMkLst>
        </pc:sldLayoutChg>
        <pc:sldLayoutChg chg="del">
          <pc:chgData name="Abbas Kudrati" userId="2586f564-11dd-4fa7-8bfd-28e767215a2e" providerId="ADAL" clId="{2A3E20D7-4CCB-4E46-A21D-17480976F73A}" dt="2022-04-21T21:48:40.093" v="557" actId="2696"/>
          <pc:sldLayoutMkLst>
            <pc:docMk/>
            <pc:sldMasterMk cId="3588427678" sldId="2147484229"/>
            <pc:sldLayoutMk cId="4238438011" sldId="2147485377"/>
          </pc:sldLayoutMkLst>
        </pc:sldLayoutChg>
        <pc:sldLayoutChg chg="del">
          <pc:chgData name="Abbas Kudrati" userId="2586f564-11dd-4fa7-8bfd-28e767215a2e" providerId="ADAL" clId="{2A3E20D7-4CCB-4E46-A21D-17480976F73A}" dt="2022-04-21T21:48:40.122" v="558" actId="2696"/>
          <pc:sldLayoutMkLst>
            <pc:docMk/>
            <pc:sldMasterMk cId="3588427678" sldId="2147484229"/>
            <pc:sldLayoutMk cId="2026684591" sldId="2147485378"/>
          </pc:sldLayoutMkLst>
        </pc:sldLayoutChg>
        <pc:sldLayoutChg chg="del">
          <pc:chgData name="Abbas Kudrati" userId="2586f564-11dd-4fa7-8bfd-28e767215a2e" providerId="ADAL" clId="{2A3E20D7-4CCB-4E46-A21D-17480976F73A}" dt="2022-04-21T21:48:40.162" v="559" actId="2696"/>
          <pc:sldLayoutMkLst>
            <pc:docMk/>
            <pc:sldMasterMk cId="3588427678" sldId="2147484229"/>
            <pc:sldLayoutMk cId="3778453052" sldId="2147485379"/>
          </pc:sldLayoutMkLst>
        </pc:sldLayoutChg>
        <pc:sldLayoutChg chg="del">
          <pc:chgData name="Abbas Kudrati" userId="2586f564-11dd-4fa7-8bfd-28e767215a2e" providerId="ADAL" clId="{2A3E20D7-4CCB-4E46-A21D-17480976F73A}" dt="2022-04-21T21:48:40.188" v="560" actId="2696"/>
          <pc:sldLayoutMkLst>
            <pc:docMk/>
            <pc:sldMasterMk cId="3588427678" sldId="2147484229"/>
            <pc:sldLayoutMk cId="321163322" sldId="2147485380"/>
          </pc:sldLayoutMkLst>
        </pc:sldLayoutChg>
        <pc:sldLayoutChg chg="del">
          <pc:chgData name="Abbas Kudrati" userId="2586f564-11dd-4fa7-8bfd-28e767215a2e" providerId="ADAL" clId="{2A3E20D7-4CCB-4E46-A21D-17480976F73A}" dt="2022-04-21T21:48:40.228" v="561" actId="2696"/>
          <pc:sldLayoutMkLst>
            <pc:docMk/>
            <pc:sldMasterMk cId="3588427678" sldId="2147484229"/>
            <pc:sldLayoutMk cId="4016895957" sldId="2147485381"/>
          </pc:sldLayoutMkLst>
        </pc:sldLayoutChg>
        <pc:sldLayoutChg chg="del">
          <pc:chgData name="Abbas Kudrati" userId="2586f564-11dd-4fa7-8bfd-28e767215a2e" providerId="ADAL" clId="{2A3E20D7-4CCB-4E46-A21D-17480976F73A}" dt="2022-04-21T21:48:40.260" v="562" actId="2696"/>
          <pc:sldLayoutMkLst>
            <pc:docMk/>
            <pc:sldMasterMk cId="3588427678" sldId="2147484229"/>
            <pc:sldLayoutMk cId="1487754738" sldId="2147485382"/>
          </pc:sldLayoutMkLst>
        </pc:sldLayoutChg>
        <pc:sldLayoutChg chg="del">
          <pc:chgData name="Abbas Kudrati" userId="2586f564-11dd-4fa7-8bfd-28e767215a2e" providerId="ADAL" clId="{2A3E20D7-4CCB-4E46-A21D-17480976F73A}" dt="2022-04-21T21:48:40.321" v="563" actId="2696"/>
          <pc:sldLayoutMkLst>
            <pc:docMk/>
            <pc:sldMasterMk cId="3588427678" sldId="2147484229"/>
            <pc:sldLayoutMk cId="3988970549" sldId="2147485383"/>
          </pc:sldLayoutMkLst>
        </pc:sldLayoutChg>
        <pc:sldLayoutChg chg="del">
          <pc:chgData name="Abbas Kudrati" userId="2586f564-11dd-4fa7-8bfd-28e767215a2e" providerId="ADAL" clId="{2A3E20D7-4CCB-4E46-A21D-17480976F73A}" dt="2022-04-21T21:48:40.373" v="564" actId="2696"/>
          <pc:sldLayoutMkLst>
            <pc:docMk/>
            <pc:sldMasterMk cId="3588427678" sldId="2147484229"/>
            <pc:sldLayoutMk cId="3660746947" sldId="2147485384"/>
          </pc:sldLayoutMkLst>
        </pc:sldLayoutChg>
        <pc:sldLayoutChg chg="del">
          <pc:chgData name="Abbas Kudrati" userId="2586f564-11dd-4fa7-8bfd-28e767215a2e" providerId="ADAL" clId="{2A3E20D7-4CCB-4E46-A21D-17480976F73A}" dt="2022-04-21T21:48:40.420" v="565" actId="2696"/>
          <pc:sldLayoutMkLst>
            <pc:docMk/>
            <pc:sldMasterMk cId="3588427678" sldId="2147484229"/>
            <pc:sldLayoutMk cId="2144818064" sldId="2147485385"/>
          </pc:sldLayoutMkLst>
        </pc:sldLayoutChg>
        <pc:sldLayoutChg chg="del">
          <pc:chgData name="Abbas Kudrati" userId="2586f564-11dd-4fa7-8bfd-28e767215a2e" providerId="ADAL" clId="{2A3E20D7-4CCB-4E46-A21D-17480976F73A}" dt="2022-04-21T21:48:40.450" v="566" actId="2696"/>
          <pc:sldLayoutMkLst>
            <pc:docMk/>
            <pc:sldMasterMk cId="3588427678" sldId="2147484229"/>
            <pc:sldLayoutMk cId="3748907073" sldId="2147485386"/>
          </pc:sldLayoutMkLst>
        </pc:sldLayoutChg>
        <pc:sldLayoutChg chg="del">
          <pc:chgData name="Abbas Kudrati" userId="2586f564-11dd-4fa7-8bfd-28e767215a2e" providerId="ADAL" clId="{2A3E20D7-4CCB-4E46-A21D-17480976F73A}" dt="2022-04-21T21:48:40.511" v="567" actId="2696"/>
          <pc:sldLayoutMkLst>
            <pc:docMk/>
            <pc:sldMasterMk cId="3588427678" sldId="2147484229"/>
            <pc:sldLayoutMk cId="1940337963" sldId="2147485387"/>
          </pc:sldLayoutMkLst>
        </pc:sldLayoutChg>
        <pc:sldLayoutChg chg="del">
          <pc:chgData name="Abbas Kudrati" userId="2586f564-11dd-4fa7-8bfd-28e767215a2e" providerId="ADAL" clId="{2A3E20D7-4CCB-4E46-A21D-17480976F73A}" dt="2022-04-21T21:48:40.539" v="568" actId="2696"/>
          <pc:sldLayoutMkLst>
            <pc:docMk/>
            <pc:sldMasterMk cId="3588427678" sldId="2147484229"/>
            <pc:sldLayoutMk cId="2819591090" sldId="2147485388"/>
          </pc:sldLayoutMkLst>
        </pc:sldLayoutChg>
        <pc:sldLayoutChg chg="del">
          <pc:chgData name="Abbas Kudrati" userId="2586f564-11dd-4fa7-8bfd-28e767215a2e" providerId="ADAL" clId="{2A3E20D7-4CCB-4E46-A21D-17480976F73A}" dt="2022-04-21T21:48:40.586" v="569" actId="2696"/>
          <pc:sldLayoutMkLst>
            <pc:docMk/>
            <pc:sldMasterMk cId="3588427678" sldId="2147484229"/>
            <pc:sldLayoutMk cId="381946329" sldId="2147485389"/>
          </pc:sldLayoutMkLst>
        </pc:sldLayoutChg>
        <pc:sldLayoutChg chg="del">
          <pc:chgData name="Abbas Kudrati" userId="2586f564-11dd-4fa7-8bfd-28e767215a2e" providerId="ADAL" clId="{2A3E20D7-4CCB-4E46-A21D-17480976F73A}" dt="2022-04-21T21:48:40.601" v="570" actId="2696"/>
          <pc:sldLayoutMkLst>
            <pc:docMk/>
            <pc:sldMasterMk cId="3588427678" sldId="2147484229"/>
            <pc:sldLayoutMk cId="2728141360" sldId="2147485390"/>
          </pc:sldLayoutMkLst>
        </pc:sldLayoutChg>
        <pc:sldLayoutChg chg="del">
          <pc:chgData name="Abbas Kudrati" userId="2586f564-11dd-4fa7-8bfd-28e767215a2e" providerId="ADAL" clId="{2A3E20D7-4CCB-4E46-A21D-17480976F73A}" dt="2022-04-21T21:48:40.651" v="571" actId="2696"/>
          <pc:sldLayoutMkLst>
            <pc:docMk/>
            <pc:sldMasterMk cId="3588427678" sldId="2147484229"/>
            <pc:sldLayoutMk cId="2218442221" sldId="2147485391"/>
          </pc:sldLayoutMkLst>
        </pc:sldLayoutChg>
        <pc:sldLayoutChg chg="del">
          <pc:chgData name="Abbas Kudrati" userId="2586f564-11dd-4fa7-8bfd-28e767215a2e" providerId="ADAL" clId="{2A3E20D7-4CCB-4E46-A21D-17480976F73A}" dt="2022-04-21T21:48:40.687" v="572" actId="2696"/>
          <pc:sldLayoutMkLst>
            <pc:docMk/>
            <pc:sldMasterMk cId="3588427678" sldId="2147484229"/>
            <pc:sldLayoutMk cId="3765541412" sldId="2147485392"/>
          </pc:sldLayoutMkLst>
        </pc:sldLayoutChg>
        <pc:sldLayoutChg chg="del">
          <pc:chgData name="Abbas Kudrati" userId="2586f564-11dd-4fa7-8bfd-28e767215a2e" providerId="ADAL" clId="{2A3E20D7-4CCB-4E46-A21D-17480976F73A}" dt="2022-04-21T21:48:40.736" v="573" actId="2696"/>
          <pc:sldLayoutMkLst>
            <pc:docMk/>
            <pc:sldMasterMk cId="3588427678" sldId="2147484229"/>
            <pc:sldLayoutMk cId="1534546630" sldId="2147485393"/>
          </pc:sldLayoutMkLst>
        </pc:sldLayoutChg>
        <pc:sldLayoutChg chg="del">
          <pc:chgData name="Abbas Kudrati" userId="2586f564-11dd-4fa7-8bfd-28e767215a2e" providerId="ADAL" clId="{2A3E20D7-4CCB-4E46-A21D-17480976F73A}" dt="2022-04-21T21:48:40.766" v="574" actId="2696"/>
          <pc:sldLayoutMkLst>
            <pc:docMk/>
            <pc:sldMasterMk cId="3588427678" sldId="2147484229"/>
            <pc:sldLayoutMk cId="1839215331" sldId="2147485394"/>
          </pc:sldLayoutMkLst>
        </pc:sldLayoutChg>
        <pc:sldLayoutChg chg="del">
          <pc:chgData name="Abbas Kudrati" userId="2586f564-11dd-4fa7-8bfd-28e767215a2e" providerId="ADAL" clId="{2A3E20D7-4CCB-4E46-A21D-17480976F73A}" dt="2022-04-21T21:48:40.790" v="575" actId="2696"/>
          <pc:sldLayoutMkLst>
            <pc:docMk/>
            <pc:sldMasterMk cId="3588427678" sldId="2147484229"/>
            <pc:sldLayoutMk cId="531577271" sldId="2147485395"/>
          </pc:sldLayoutMkLst>
        </pc:sldLayoutChg>
        <pc:sldLayoutChg chg="del">
          <pc:chgData name="Abbas Kudrati" userId="2586f564-11dd-4fa7-8bfd-28e767215a2e" providerId="ADAL" clId="{2A3E20D7-4CCB-4E46-A21D-17480976F73A}" dt="2022-04-21T21:48:40.807" v="576" actId="2696"/>
          <pc:sldLayoutMkLst>
            <pc:docMk/>
            <pc:sldMasterMk cId="3588427678" sldId="2147484229"/>
            <pc:sldLayoutMk cId="2771642371" sldId="2147485396"/>
          </pc:sldLayoutMkLst>
        </pc:sldLayoutChg>
        <pc:sldLayoutChg chg="del">
          <pc:chgData name="Abbas Kudrati" userId="2586f564-11dd-4fa7-8bfd-28e767215a2e" providerId="ADAL" clId="{2A3E20D7-4CCB-4E46-A21D-17480976F73A}" dt="2022-04-21T21:48:40.857" v="577" actId="2696"/>
          <pc:sldLayoutMkLst>
            <pc:docMk/>
            <pc:sldMasterMk cId="3588427678" sldId="2147484229"/>
            <pc:sldLayoutMk cId="1337751224" sldId="2147485398"/>
          </pc:sldLayoutMkLst>
        </pc:sldLayoutChg>
        <pc:sldLayoutChg chg="del">
          <pc:chgData name="Abbas Kudrati" userId="2586f564-11dd-4fa7-8bfd-28e767215a2e" providerId="ADAL" clId="{2A3E20D7-4CCB-4E46-A21D-17480976F73A}" dt="2022-04-21T21:48:40.872" v="578" actId="2696"/>
          <pc:sldLayoutMkLst>
            <pc:docMk/>
            <pc:sldMasterMk cId="3588427678" sldId="2147484229"/>
            <pc:sldLayoutMk cId="4266535730" sldId="2147485399"/>
          </pc:sldLayoutMkLst>
        </pc:sldLayoutChg>
        <pc:sldLayoutChg chg="del">
          <pc:chgData name="Abbas Kudrati" userId="2586f564-11dd-4fa7-8bfd-28e767215a2e" providerId="ADAL" clId="{2A3E20D7-4CCB-4E46-A21D-17480976F73A}" dt="2022-04-21T21:48:40.899" v="579" actId="2696"/>
          <pc:sldLayoutMkLst>
            <pc:docMk/>
            <pc:sldMasterMk cId="3588427678" sldId="2147484229"/>
            <pc:sldLayoutMk cId="2741541529" sldId="2147485400"/>
          </pc:sldLayoutMkLst>
        </pc:sldLayoutChg>
        <pc:sldLayoutChg chg="del">
          <pc:chgData name="Abbas Kudrati" userId="2586f564-11dd-4fa7-8bfd-28e767215a2e" providerId="ADAL" clId="{2A3E20D7-4CCB-4E46-A21D-17480976F73A}" dt="2022-04-21T21:48:40.955" v="580" actId="2696"/>
          <pc:sldLayoutMkLst>
            <pc:docMk/>
            <pc:sldMasterMk cId="3588427678" sldId="2147484229"/>
            <pc:sldLayoutMk cId="4063863084" sldId="2147485401"/>
          </pc:sldLayoutMkLst>
        </pc:sldLayoutChg>
        <pc:sldLayoutChg chg="del">
          <pc:chgData name="Abbas Kudrati" userId="2586f564-11dd-4fa7-8bfd-28e767215a2e" providerId="ADAL" clId="{2A3E20D7-4CCB-4E46-A21D-17480976F73A}" dt="2022-04-21T21:48:40.980" v="581" actId="2696"/>
          <pc:sldLayoutMkLst>
            <pc:docMk/>
            <pc:sldMasterMk cId="3588427678" sldId="2147484229"/>
            <pc:sldLayoutMk cId="757400483" sldId="2147485402"/>
          </pc:sldLayoutMkLst>
        </pc:sldLayoutChg>
        <pc:sldLayoutChg chg="del">
          <pc:chgData name="Abbas Kudrati" userId="2586f564-11dd-4fa7-8bfd-28e767215a2e" providerId="ADAL" clId="{2A3E20D7-4CCB-4E46-A21D-17480976F73A}" dt="2022-04-21T21:48:40.996" v="582" actId="2696"/>
          <pc:sldLayoutMkLst>
            <pc:docMk/>
            <pc:sldMasterMk cId="3588427678" sldId="2147484229"/>
            <pc:sldLayoutMk cId="347029556" sldId="2147485403"/>
          </pc:sldLayoutMkLst>
        </pc:sldLayoutChg>
        <pc:sldLayoutChg chg="del">
          <pc:chgData name="Abbas Kudrati" userId="2586f564-11dd-4fa7-8bfd-28e767215a2e" providerId="ADAL" clId="{2A3E20D7-4CCB-4E46-A21D-17480976F73A}" dt="2022-04-21T21:48:41.041" v="583" actId="2696"/>
          <pc:sldLayoutMkLst>
            <pc:docMk/>
            <pc:sldMasterMk cId="3588427678" sldId="2147484229"/>
            <pc:sldLayoutMk cId="3314884305" sldId="2147485471"/>
          </pc:sldLayoutMkLst>
        </pc:sldLayoutChg>
        <pc:sldLayoutChg chg="del">
          <pc:chgData name="Abbas Kudrati" userId="2586f564-11dd-4fa7-8bfd-28e767215a2e" providerId="ADAL" clId="{2A3E20D7-4CCB-4E46-A21D-17480976F73A}" dt="2022-04-21T21:48:41.072" v="584" actId="2696"/>
          <pc:sldLayoutMkLst>
            <pc:docMk/>
            <pc:sldMasterMk cId="3588427678" sldId="2147484229"/>
            <pc:sldLayoutMk cId="3464368388" sldId="2147485472"/>
          </pc:sldLayoutMkLst>
        </pc:sldLayoutChg>
        <pc:sldLayoutChg chg="del">
          <pc:chgData name="Abbas Kudrati" userId="2586f564-11dd-4fa7-8bfd-28e767215a2e" providerId="ADAL" clId="{2A3E20D7-4CCB-4E46-A21D-17480976F73A}" dt="2022-04-21T21:48:41.117" v="585" actId="2696"/>
          <pc:sldLayoutMkLst>
            <pc:docMk/>
            <pc:sldMasterMk cId="3588427678" sldId="2147484229"/>
            <pc:sldLayoutMk cId="2174227392" sldId="2147485474"/>
          </pc:sldLayoutMkLst>
        </pc:sldLayoutChg>
      </pc:sldMasterChg>
      <pc:sldMasterChg chg="del delSldLayout">
        <pc:chgData name="Abbas Kudrati" userId="2586f564-11dd-4fa7-8bfd-28e767215a2e" providerId="ADAL" clId="{2A3E20D7-4CCB-4E46-A21D-17480976F73A}" dt="2022-04-21T21:46:37.067" v="306" actId="2696"/>
        <pc:sldMasterMkLst>
          <pc:docMk/>
          <pc:sldMasterMk cId="871741213" sldId="2147484926"/>
        </pc:sldMasterMkLst>
        <pc:sldLayoutChg chg="del">
          <pc:chgData name="Abbas Kudrati" userId="2586f564-11dd-4fa7-8bfd-28e767215a2e" providerId="ADAL" clId="{2A3E20D7-4CCB-4E46-A21D-17480976F73A}" dt="2022-04-21T21:46:36.150" v="268" actId="2696"/>
          <pc:sldLayoutMkLst>
            <pc:docMk/>
            <pc:sldMasterMk cId="871741213" sldId="2147484926"/>
            <pc:sldLayoutMk cId="866211913" sldId="2147484927"/>
          </pc:sldLayoutMkLst>
        </pc:sldLayoutChg>
        <pc:sldLayoutChg chg="del">
          <pc:chgData name="Abbas Kudrati" userId="2586f564-11dd-4fa7-8bfd-28e767215a2e" providerId="ADAL" clId="{2A3E20D7-4CCB-4E46-A21D-17480976F73A}" dt="2022-04-21T21:46:36.167" v="269" actId="2696"/>
          <pc:sldLayoutMkLst>
            <pc:docMk/>
            <pc:sldMasterMk cId="871741213" sldId="2147484926"/>
            <pc:sldLayoutMk cId="2890777538" sldId="2147484928"/>
          </pc:sldLayoutMkLst>
        </pc:sldLayoutChg>
        <pc:sldLayoutChg chg="del">
          <pc:chgData name="Abbas Kudrati" userId="2586f564-11dd-4fa7-8bfd-28e767215a2e" providerId="ADAL" clId="{2A3E20D7-4CCB-4E46-A21D-17480976F73A}" dt="2022-04-21T21:46:36.194" v="270" actId="2696"/>
          <pc:sldLayoutMkLst>
            <pc:docMk/>
            <pc:sldMasterMk cId="871741213" sldId="2147484926"/>
            <pc:sldLayoutMk cId="2959753496" sldId="2147484929"/>
          </pc:sldLayoutMkLst>
        </pc:sldLayoutChg>
        <pc:sldLayoutChg chg="del">
          <pc:chgData name="Abbas Kudrati" userId="2586f564-11dd-4fa7-8bfd-28e767215a2e" providerId="ADAL" clId="{2A3E20D7-4CCB-4E46-A21D-17480976F73A}" dt="2022-04-21T21:46:36.221" v="271" actId="2696"/>
          <pc:sldLayoutMkLst>
            <pc:docMk/>
            <pc:sldMasterMk cId="871741213" sldId="2147484926"/>
            <pc:sldLayoutMk cId="1173776815" sldId="2147484930"/>
          </pc:sldLayoutMkLst>
        </pc:sldLayoutChg>
        <pc:sldLayoutChg chg="del">
          <pc:chgData name="Abbas Kudrati" userId="2586f564-11dd-4fa7-8bfd-28e767215a2e" providerId="ADAL" clId="{2A3E20D7-4CCB-4E46-A21D-17480976F73A}" dt="2022-04-21T21:46:36.236" v="272" actId="2696"/>
          <pc:sldLayoutMkLst>
            <pc:docMk/>
            <pc:sldMasterMk cId="871741213" sldId="2147484926"/>
            <pc:sldLayoutMk cId="944779091" sldId="2147484931"/>
          </pc:sldLayoutMkLst>
        </pc:sldLayoutChg>
        <pc:sldLayoutChg chg="del">
          <pc:chgData name="Abbas Kudrati" userId="2586f564-11dd-4fa7-8bfd-28e767215a2e" providerId="ADAL" clId="{2A3E20D7-4CCB-4E46-A21D-17480976F73A}" dt="2022-04-21T21:46:36.268" v="273" actId="2696"/>
          <pc:sldLayoutMkLst>
            <pc:docMk/>
            <pc:sldMasterMk cId="871741213" sldId="2147484926"/>
            <pc:sldLayoutMk cId="4269155408" sldId="2147484932"/>
          </pc:sldLayoutMkLst>
        </pc:sldLayoutChg>
        <pc:sldLayoutChg chg="del">
          <pc:chgData name="Abbas Kudrati" userId="2586f564-11dd-4fa7-8bfd-28e767215a2e" providerId="ADAL" clId="{2A3E20D7-4CCB-4E46-A21D-17480976F73A}" dt="2022-04-21T21:46:36.294" v="274" actId="2696"/>
          <pc:sldLayoutMkLst>
            <pc:docMk/>
            <pc:sldMasterMk cId="871741213" sldId="2147484926"/>
            <pc:sldLayoutMk cId="3333776179" sldId="2147484933"/>
          </pc:sldLayoutMkLst>
        </pc:sldLayoutChg>
        <pc:sldLayoutChg chg="del">
          <pc:chgData name="Abbas Kudrati" userId="2586f564-11dd-4fa7-8bfd-28e767215a2e" providerId="ADAL" clId="{2A3E20D7-4CCB-4E46-A21D-17480976F73A}" dt="2022-04-21T21:46:36.317" v="275" actId="2696"/>
          <pc:sldLayoutMkLst>
            <pc:docMk/>
            <pc:sldMasterMk cId="871741213" sldId="2147484926"/>
            <pc:sldLayoutMk cId="747924495" sldId="2147484934"/>
          </pc:sldLayoutMkLst>
        </pc:sldLayoutChg>
        <pc:sldLayoutChg chg="del">
          <pc:chgData name="Abbas Kudrati" userId="2586f564-11dd-4fa7-8bfd-28e767215a2e" providerId="ADAL" clId="{2A3E20D7-4CCB-4E46-A21D-17480976F73A}" dt="2022-04-21T21:46:36.348" v="276" actId="2696"/>
          <pc:sldLayoutMkLst>
            <pc:docMk/>
            <pc:sldMasterMk cId="871741213" sldId="2147484926"/>
            <pc:sldLayoutMk cId="4052577093" sldId="2147484935"/>
          </pc:sldLayoutMkLst>
        </pc:sldLayoutChg>
        <pc:sldLayoutChg chg="del">
          <pc:chgData name="Abbas Kudrati" userId="2586f564-11dd-4fa7-8bfd-28e767215a2e" providerId="ADAL" clId="{2A3E20D7-4CCB-4E46-A21D-17480976F73A}" dt="2022-04-21T21:46:36.377" v="277" actId="2696"/>
          <pc:sldLayoutMkLst>
            <pc:docMk/>
            <pc:sldMasterMk cId="871741213" sldId="2147484926"/>
            <pc:sldLayoutMk cId="3876794167" sldId="2147484936"/>
          </pc:sldLayoutMkLst>
        </pc:sldLayoutChg>
        <pc:sldLayoutChg chg="del">
          <pc:chgData name="Abbas Kudrati" userId="2586f564-11dd-4fa7-8bfd-28e767215a2e" providerId="ADAL" clId="{2A3E20D7-4CCB-4E46-A21D-17480976F73A}" dt="2022-04-21T21:46:36.398" v="278" actId="2696"/>
          <pc:sldLayoutMkLst>
            <pc:docMk/>
            <pc:sldMasterMk cId="871741213" sldId="2147484926"/>
            <pc:sldLayoutMk cId="1673152310" sldId="2147484937"/>
          </pc:sldLayoutMkLst>
        </pc:sldLayoutChg>
        <pc:sldLayoutChg chg="del">
          <pc:chgData name="Abbas Kudrati" userId="2586f564-11dd-4fa7-8bfd-28e767215a2e" providerId="ADAL" clId="{2A3E20D7-4CCB-4E46-A21D-17480976F73A}" dt="2022-04-21T21:46:36.423" v="279" actId="2696"/>
          <pc:sldLayoutMkLst>
            <pc:docMk/>
            <pc:sldMasterMk cId="871741213" sldId="2147484926"/>
            <pc:sldLayoutMk cId="2835594633" sldId="2147484938"/>
          </pc:sldLayoutMkLst>
        </pc:sldLayoutChg>
        <pc:sldLayoutChg chg="del">
          <pc:chgData name="Abbas Kudrati" userId="2586f564-11dd-4fa7-8bfd-28e767215a2e" providerId="ADAL" clId="{2A3E20D7-4CCB-4E46-A21D-17480976F73A}" dt="2022-04-21T21:46:36.451" v="280" actId="2696"/>
          <pc:sldLayoutMkLst>
            <pc:docMk/>
            <pc:sldMasterMk cId="871741213" sldId="2147484926"/>
            <pc:sldLayoutMk cId="3257459332" sldId="2147484939"/>
          </pc:sldLayoutMkLst>
        </pc:sldLayoutChg>
        <pc:sldLayoutChg chg="del">
          <pc:chgData name="Abbas Kudrati" userId="2586f564-11dd-4fa7-8bfd-28e767215a2e" providerId="ADAL" clId="{2A3E20D7-4CCB-4E46-A21D-17480976F73A}" dt="2022-04-21T21:46:36.477" v="281" actId="2696"/>
          <pc:sldLayoutMkLst>
            <pc:docMk/>
            <pc:sldMasterMk cId="871741213" sldId="2147484926"/>
            <pc:sldLayoutMk cId="1568788482" sldId="2147484940"/>
          </pc:sldLayoutMkLst>
        </pc:sldLayoutChg>
        <pc:sldLayoutChg chg="del">
          <pc:chgData name="Abbas Kudrati" userId="2586f564-11dd-4fa7-8bfd-28e767215a2e" providerId="ADAL" clId="{2A3E20D7-4CCB-4E46-A21D-17480976F73A}" dt="2022-04-21T21:46:36.500" v="282" actId="2696"/>
          <pc:sldLayoutMkLst>
            <pc:docMk/>
            <pc:sldMasterMk cId="871741213" sldId="2147484926"/>
            <pc:sldLayoutMk cId="2009530295" sldId="2147484941"/>
          </pc:sldLayoutMkLst>
        </pc:sldLayoutChg>
        <pc:sldLayoutChg chg="del">
          <pc:chgData name="Abbas Kudrati" userId="2586f564-11dd-4fa7-8bfd-28e767215a2e" providerId="ADAL" clId="{2A3E20D7-4CCB-4E46-A21D-17480976F73A}" dt="2022-04-21T21:46:36.520" v="283" actId="2696"/>
          <pc:sldLayoutMkLst>
            <pc:docMk/>
            <pc:sldMasterMk cId="871741213" sldId="2147484926"/>
            <pc:sldLayoutMk cId="2989277882" sldId="2147484942"/>
          </pc:sldLayoutMkLst>
        </pc:sldLayoutChg>
        <pc:sldLayoutChg chg="del">
          <pc:chgData name="Abbas Kudrati" userId="2586f564-11dd-4fa7-8bfd-28e767215a2e" providerId="ADAL" clId="{2A3E20D7-4CCB-4E46-A21D-17480976F73A}" dt="2022-04-21T21:46:36.536" v="284" actId="2696"/>
          <pc:sldLayoutMkLst>
            <pc:docMk/>
            <pc:sldMasterMk cId="871741213" sldId="2147484926"/>
            <pc:sldLayoutMk cId="4187315294" sldId="2147484943"/>
          </pc:sldLayoutMkLst>
        </pc:sldLayoutChg>
        <pc:sldLayoutChg chg="del">
          <pc:chgData name="Abbas Kudrati" userId="2586f564-11dd-4fa7-8bfd-28e767215a2e" providerId="ADAL" clId="{2A3E20D7-4CCB-4E46-A21D-17480976F73A}" dt="2022-04-21T21:46:36.567" v="285" actId="2696"/>
          <pc:sldLayoutMkLst>
            <pc:docMk/>
            <pc:sldMasterMk cId="871741213" sldId="2147484926"/>
            <pc:sldLayoutMk cId="1415556238" sldId="2147484944"/>
          </pc:sldLayoutMkLst>
        </pc:sldLayoutChg>
        <pc:sldLayoutChg chg="del">
          <pc:chgData name="Abbas Kudrati" userId="2586f564-11dd-4fa7-8bfd-28e767215a2e" providerId="ADAL" clId="{2A3E20D7-4CCB-4E46-A21D-17480976F73A}" dt="2022-04-21T21:46:36.594" v="286" actId="2696"/>
          <pc:sldLayoutMkLst>
            <pc:docMk/>
            <pc:sldMasterMk cId="871741213" sldId="2147484926"/>
            <pc:sldLayoutMk cId="2162447426" sldId="2147484945"/>
          </pc:sldLayoutMkLst>
        </pc:sldLayoutChg>
        <pc:sldLayoutChg chg="del">
          <pc:chgData name="Abbas Kudrati" userId="2586f564-11dd-4fa7-8bfd-28e767215a2e" providerId="ADAL" clId="{2A3E20D7-4CCB-4E46-A21D-17480976F73A}" dt="2022-04-21T21:46:36.615" v="287" actId="2696"/>
          <pc:sldLayoutMkLst>
            <pc:docMk/>
            <pc:sldMasterMk cId="871741213" sldId="2147484926"/>
            <pc:sldLayoutMk cId="441281711" sldId="2147484946"/>
          </pc:sldLayoutMkLst>
        </pc:sldLayoutChg>
        <pc:sldLayoutChg chg="del">
          <pc:chgData name="Abbas Kudrati" userId="2586f564-11dd-4fa7-8bfd-28e767215a2e" providerId="ADAL" clId="{2A3E20D7-4CCB-4E46-A21D-17480976F73A}" dt="2022-04-21T21:46:36.634" v="288" actId="2696"/>
          <pc:sldLayoutMkLst>
            <pc:docMk/>
            <pc:sldMasterMk cId="871741213" sldId="2147484926"/>
            <pc:sldLayoutMk cId="4071797146" sldId="2147484947"/>
          </pc:sldLayoutMkLst>
        </pc:sldLayoutChg>
        <pc:sldLayoutChg chg="del">
          <pc:chgData name="Abbas Kudrati" userId="2586f564-11dd-4fa7-8bfd-28e767215a2e" providerId="ADAL" clId="{2A3E20D7-4CCB-4E46-A21D-17480976F73A}" dt="2022-04-21T21:46:36.650" v="289" actId="2696"/>
          <pc:sldLayoutMkLst>
            <pc:docMk/>
            <pc:sldMasterMk cId="871741213" sldId="2147484926"/>
            <pc:sldLayoutMk cId="4177505628" sldId="2147484948"/>
          </pc:sldLayoutMkLst>
        </pc:sldLayoutChg>
        <pc:sldLayoutChg chg="del">
          <pc:chgData name="Abbas Kudrati" userId="2586f564-11dd-4fa7-8bfd-28e767215a2e" providerId="ADAL" clId="{2A3E20D7-4CCB-4E46-A21D-17480976F73A}" dt="2022-04-21T21:46:36.683" v="290" actId="2696"/>
          <pc:sldLayoutMkLst>
            <pc:docMk/>
            <pc:sldMasterMk cId="871741213" sldId="2147484926"/>
            <pc:sldLayoutMk cId="2035486029" sldId="2147484949"/>
          </pc:sldLayoutMkLst>
        </pc:sldLayoutChg>
        <pc:sldLayoutChg chg="del">
          <pc:chgData name="Abbas Kudrati" userId="2586f564-11dd-4fa7-8bfd-28e767215a2e" providerId="ADAL" clId="{2A3E20D7-4CCB-4E46-A21D-17480976F73A}" dt="2022-04-21T21:46:36.712" v="291" actId="2696"/>
          <pc:sldLayoutMkLst>
            <pc:docMk/>
            <pc:sldMasterMk cId="871741213" sldId="2147484926"/>
            <pc:sldLayoutMk cId="4191704001" sldId="2147484950"/>
          </pc:sldLayoutMkLst>
        </pc:sldLayoutChg>
        <pc:sldLayoutChg chg="del">
          <pc:chgData name="Abbas Kudrati" userId="2586f564-11dd-4fa7-8bfd-28e767215a2e" providerId="ADAL" clId="{2A3E20D7-4CCB-4E46-A21D-17480976F73A}" dt="2022-04-21T21:46:36.734" v="292" actId="2696"/>
          <pc:sldLayoutMkLst>
            <pc:docMk/>
            <pc:sldMasterMk cId="871741213" sldId="2147484926"/>
            <pc:sldLayoutMk cId="1949607657" sldId="2147484951"/>
          </pc:sldLayoutMkLst>
        </pc:sldLayoutChg>
        <pc:sldLayoutChg chg="del">
          <pc:chgData name="Abbas Kudrati" userId="2586f564-11dd-4fa7-8bfd-28e767215a2e" providerId="ADAL" clId="{2A3E20D7-4CCB-4E46-A21D-17480976F73A}" dt="2022-04-21T21:46:36.750" v="293" actId="2696"/>
          <pc:sldLayoutMkLst>
            <pc:docMk/>
            <pc:sldMasterMk cId="871741213" sldId="2147484926"/>
            <pc:sldLayoutMk cId="3684797826" sldId="2147484952"/>
          </pc:sldLayoutMkLst>
        </pc:sldLayoutChg>
        <pc:sldLayoutChg chg="del">
          <pc:chgData name="Abbas Kudrati" userId="2586f564-11dd-4fa7-8bfd-28e767215a2e" providerId="ADAL" clId="{2A3E20D7-4CCB-4E46-A21D-17480976F73A}" dt="2022-04-21T21:46:36.775" v="294" actId="2696"/>
          <pc:sldLayoutMkLst>
            <pc:docMk/>
            <pc:sldMasterMk cId="871741213" sldId="2147484926"/>
            <pc:sldLayoutMk cId="2094261196" sldId="2147484953"/>
          </pc:sldLayoutMkLst>
        </pc:sldLayoutChg>
        <pc:sldLayoutChg chg="del">
          <pc:chgData name="Abbas Kudrati" userId="2586f564-11dd-4fa7-8bfd-28e767215a2e" providerId="ADAL" clId="{2A3E20D7-4CCB-4E46-A21D-17480976F73A}" dt="2022-04-21T21:46:36.800" v="295" actId="2696"/>
          <pc:sldLayoutMkLst>
            <pc:docMk/>
            <pc:sldMasterMk cId="871741213" sldId="2147484926"/>
            <pc:sldLayoutMk cId="1685126670" sldId="2147484954"/>
          </pc:sldLayoutMkLst>
        </pc:sldLayoutChg>
        <pc:sldLayoutChg chg="del">
          <pc:chgData name="Abbas Kudrati" userId="2586f564-11dd-4fa7-8bfd-28e767215a2e" providerId="ADAL" clId="{2A3E20D7-4CCB-4E46-A21D-17480976F73A}" dt="2022-04-21T21:46:36.817" v="296" actId="2696"/>
          <pc:sldLayoutMkLst>
            <pc:docMk/>
            <pc:sldMasterMk cId="871741213" sldId="2147484926"/>
            <pc:sldLayoutMk cId="580739973" sldId="2147484955"/>
          </pc:sldLayoutMkLst>
        </pc:sldLayoutChg>
        <pc:sldLayoutChg chg="del">
          <pc:chgData name="Abbas Kudrati" userId="2586f564-11dd-4fa7-8bfd-28e767215a2e" providerId="ADAL" clId="{2A3E20D7-4CCB-4E46-A21D-17480976F73A}" dt="2022-04-21T21:46:36.839" v="297" actId="2696"/>
          <pc:sldLayoutMkLst>
            <pc:docMk/>
            <pc:sldMasterMk cId="871741213" sldId="2147484926"/>
            <pc:sldLayoutMk cId="2393809520" sldId="2147484956"/>
          </pc:sldLayoutMkLst>
        </pc:sldLayoutChg>
        <pc:sldLayoutChg chg="del">
          <pc:chgData name="Abbas Kudrati" userId="2586f564-11dd-4fa7-8bfd-28e767215a2e" providerId="ADAL" clId="{2A3E20D7-4CCB-4E46-A21D-17480976F73A}" dt="2022-04-21T21:46:36.867" v="298" actId="2696"/>
          <pc:sldLayoutMkLst>
            <pc:docMk/>
            <pc:sldMasterMk cId="871741213" sldId="2147484926"/>
            <pc:sldLayoutMk cId="2090301402" sldId="2147484957"/>
          </pc:sldLayoutMkLst>
        </pc:sldLayoutChg>
        <pc:sldLayoutChg chg="del">
          <pc:chgData name="Abbas Kudrati" userId="2586f564-11dd-4fa7-8bfd-28e767215a2e" providerId="ADAL" clId="{2A3E20D7-4CCB-4E46-A21D-17480976F73A}" dt="2022-04-21T21:46:36.884" v="299" actId="2696"/>
          <pc:sldLayoutMkLst>
            <pc:docMk/>
            <pc:sldMasterMk cId="871741213" sldId="2147484926"/>
            <pc:sldLayoutMk cId="2247592558" sldId="2147484958"/>
          </pc:sldLayoutMkLst>
        </pc:sldLayoutChg>
        <pc:sldLayoutChg chg="del">
          <pc:chgData name="Abbas Kudrati" userId="2586f564-11dd-4fa7-8bfd-28e767215a2e" providerId="ADAL" clId="{2A3E20D7-4CCB-4E46-A21D-17480976F73A}" dt="2022-04-21T21:46:36.903" v="300" actId="2696"/>
          <pc:sldLayoutMkLst>
            <pc:docMk/>
            <pc:sldMasterMk cId="871741213" sldId="2147484926"/>
            <pc:sldLayoutMk cId="2410113813" sldId="2147484959"/>
          </pc:sldLayoutMkLst>
        </pc:sldLayoutChg>
        <pc:sldLayoutChg chg="del">
          <pc:chgData name="Abbas Kudrati" userId="2586f564-11dd-4fa7-8bfd-28e767215a2e" providerId="ADAL" clId="{2A3E20D7-4CCB-4E46-A21D-17480976F73A}" dt="2022-04-21T21:46:36.933" v="301" actId="2696"/>
          <pc:sldLayoutMkLst>
            <pc:docMk/>
            <pc:sldMasterMk cId="871741213" sldId="2147484926"/>
            <pc:sldLayoutMk cId="1307973483" sldId="2147484960"/>
          </pc:sldLayoutMkLst>
        </pc:sldLayoutChg>
        <pc:sldLayoutChg chg="del">
          <pc:chgData name="Abbas Kudrati" userId="2586f564-11dd-4fa7-8bfd-28e767215a2e" providerId="ADAL" clId="{2A3E20D7-4CCB-4E46-A21D-17480976F73A}" dt="2022-04-21T21:46:36.952" v="302" actId="2696"/>
          <pc:sldLayoutMkLst>
            <pc:docMk/>
            <pc:sldMasterMk cId="871741213" sldId="2147484926"/>
            <pc:sldLayoutMk cId="162081757" sldId="2147484961"/>
          </pc:sldLayoutMkLst>
        </pc:sldLayoutChg>
        <pc:sldLayoutChg chg="del">
          <pc:chgData name="Abbas Kudrati" userId="2586f564-11dd-4fa7-8bfd-28e767215a2e" providerId="ADAL" clId="{2A3E20D7-4CCB-4E46-A21D-17480976F73A}" dt="2022-04-21T21:46:36.967" v="303" actId="2696"/>
          <pc:sldLayoutMkLst>
            <pc:docMk/>
            <pc:sldMasterMk cId="871741213" sldId="2147484926"/>
            <pc:sldLayoutMk cId="3050343911" sldId="2147484962"/>
          </pc:sldLayoutMkLst>
        </pc:sldLayoutChg>
        <pc:sldLayoutChg chg="del">
          <pc:chgData name="Abbas Kudrati" userId="2586f564-11dd-4fa7-8bfd-28e767215a2e" providerId="ADAL" clId="{2A3E20D7-4CCB-4E46-A21D-17480976F73A}" dt="2022-04-21T21:46:37.017" v="304" actId="2696"/>
          <pc:sldLayoutMkLst>
            <pc:docMk/>
            <pc:sldMasterMk cId="871741213" sldId="2147484926"/>
            <pc:sldLayoutMk cId="2679075258" sldId="2147484963"/>
          </pc:sldLayoutMkLst>
        </pc:sldLayoutChg>
        <pc:sldLayoutChg chg="del">
          <pc:chgData name="Abbas Kudrati" userId="2586f564-11dd-4fa7-8bfd-28e767215a2e" providerId="ADAL" clId="{2A3E20D7-4CCB-4E46-A21D-17480976F73A}" dt="2022-04-21T21:46:37.034" v="305" actId="2696"/>
          <pc:sldLayoutMkLst>
            <pc:docMk/>
            <pc:sldMasterMk cId="871741213" sldId="2147484926"/>
            <pc:sldLayoutMk cId="1193094770" sldId="2147484964"/>
          </pc:sldLayoutMkLst>
        </pc:sldLayoutChg>
      </pc:sldMasterChg>
      <pc:sldMasterChg chg="del delSldLayout">
        <pc:chgData name="Abbas Kudrati" userId="2586f564-11dd-4fa7-8bfd-28e767215a2e" providerId="ADAL" clId="{2A3E20D7-4CCB-4E46-A21D-17480976F73A}" dt="2022-04-21T21:46:37.834" v="339" actId="2696"/>
        <pc:sldMasterMkLst>
          <pc:docMk/>
          <pc:sldMasterMk cId="572516695" sldId="2147484965"/>
        </pc:sldMasterMkLst>
        <pc:sldLayoutChg chg="del">
          <pc:chgData name="Abbas Kudrati" userId="2586f564-11dd-4fa7-8bfd-28e767215a2e" providerId="ADAL" clId="{2A3E20D7-4CCB-4E46-A21D-17480976F73A}" dt="2022-04-21T21:46:37.134" v="307" actId="2696"/>
          <pc:sldLayoutMkLst>
            <pc:docMk/>
            <pc:sldMasterMk cId="572516695" sldId="2147484965"/>
            <pc:sldLayoutMk cId="3007135833" sldId="2147484966"/>
          </pc:sldLayoutMkLst>
        </pc:sldLayoutChg>
        <pc:sldLayoutChg chg="del">
          <pc:chgData name="Abbas Kudrati" userId="2586f564-11dd-4fa7-8bfd-28e767215a2e" providerId="ADAL" clId="{2A3E20D7-4CCB-4E46-A21D-17480976F73A}" dt="2022-04-21T21:46:37.159" v="308" actId="2696"/>
          <pc:sldLayoutMkLst>
            <pc:docMk/>
            <pc:sldMasterMk cId="572516695" sldId="2147484965"/>
            <pc:sldLayoutMk cId="3961589143" sldId="2147484967"/>
          </pc:sldLayoutMkLst>
        </pc:sldLayoutChg>
        <pc:sldLayoutChg chg="del">
          <pc:chgData name="Abbas Kudrati" userId="2586f564-11dd-4fa7-8bfd-28e767215a2e" providerId="ADAL" clId="{2A3E20D7-4CCB-4E46-A21D-17480976F73A}" dt="2022-04-21T21:46:37.184" v="309" actId="2696"/>
          <pc:sldLayoutMkLst>
            <pc:docMk/>
            <pc:sldMasterMk cId="572516695" sldId="2147484965"/>
            <pc:sldLayoutMk cId="3278621081" sldId="2147484968"/>
          </pc:sldLayoutMkLst>
        </pc:sldLayoutChg>
        <pc:sldLayoutChg chg="del">
          <pc:chgData name="Abbas Kudrati" userId="2586f564-11dd-4fa7-8bfd-28e767215a2e" providerId="ADAL" clId="{2A3E20D7-4CCB-4E46-A21D-17480976F73A}" dt="2022-04-21T21:46:37.207" v="310" actId="2696"/>
          <pc:sldLayoutMkLst>
            <pc:docMk/>
            <pc:sldMasterMk cId="572516695" sldId="2147484965"/>
            <pc:sldLayoutMk cId="1185536728" sldId="2147484969"/>
          </pc:sldLayoutMkLst>
        </pc:sldLayoutChg>
        <pc:sldLayoutChg chg="del">
          <pc:chgData name="Abbas Kudrati" userId="2586f564-11dd-4fa7-8bfd-28e767215a2e" providerId="ADAL" clId="{2A3E20D7-4CCB-4E46-A21D-17480976F73A}" dt="2022-04-21T21:46:37.223" v="311" actId="2696"/>
          <pc:sldLayoutMkLst>
            <pc:docMk/>
            <pc:sldMasterMk cId="572516695" sldId="2147484965"/>
            <pc:sldLayoutMk cId="3976920733" sldId="2147484970"/>
          </pc:sldLayoutMkLst>
        </pc:sldLayoutChg>
        <pc:sldLayoutChg chg="del">
          <pc:chgData name="Abbas Kudrati" userId="2586f564-11dd-4fa7-8bfd-28e767215a2e" providerId="ADAL" clId="{2A3E20D7-4CCB-4E46-A21D-17480976F73A}" dt="2022-04-21T21:46:37.239" v="312" actId="2696"/>
          <pc:sldLayoutMkLst>
            <pc:docMk/>
            <pc:sldMasterMk cId="572516695" sldId="2147484965"/>
            <pc:sldLayoutMk cId="1486775330" sldId="2147484971"/>
          </pc:sldLayoutMkLst>
        </pc:sldLayoutChg>
        <pc:sldLayoutChg chg="del">
          <pc:chgData name="Abbas Kudrati" userId="2586f564-11dd-4fa7-8bfd-28e767215a2e" providerId="ADAL" clId="{2A3E20D7-4CCB-4E46-A21D-17480976F73A}" dt="2022-04-21T21:46:37.271" v="313" actId="2696"/>
          <pc:sldLayoutMkLst>
            <pc:docMk/>
            <pc:sldMasterMk cId="572516695" sldId="2147484965"/>
            <pc:sldLayoutMk cId="478311820" sldId="2147484972"/>
          </pc:sldLayoutMkLst>
        </pc:sldLayoutChg>
        <pc:sldLayoutChg chg="del">
          <pc:chgData name="Abbas Kudrati" userId="2586f564-11dd-4fa7-8bfd-28e767215a2e" providerId="ADAL" clId="{2A3E20D7-4CCB-4E46-A21D-17480976F73A}" dt="2022-04-21T21:46:37.287" v="314" actId="2696"/>
          <pc:sldLayoutMkLst>
            <pc:docMk/>
            <pc:sldMasterMk cId="572516695" sldId="2147484965"/>
            <pc:sldLayoutMk cId="41580865" sldId="2147484973"/>
          </pc:sldLayoutMkLst>
        </pc:sldLayoutChg>
        <pc:sldLayoutChg chg="del">
          <pc:chgData name="Abbas Kudrati" userId="2586f564-11dd-4fa7-8bfd-28e767215a2e" providerId="ADAL" clId="{2A3E20D7-4CCB-4E46-A21D-17480976F73A}" dt="2022-04-21T21:46:37.304" v="315" actId="2696"/>
          <pc:sldLayoutMkLst>
            <pc:docMk/>
            <pc:sldMasterMk cId="572516695" sldId="2147484965"/>
            <pc:sldLayoutMk cId="1938478087" sldId="2147484974"/>
          </pc:sldLayoutMkLst>
        </pc:sldLayoutChg>
        <pc:sldLayoutChg chg="del">
          <pc:chgData name="Abbas Kudrati" userId="2586f564-11dd-4fa7-8bfd-28e767215a2e" providerId="ADAL" clId="{2A3E20D7-4CCB-4E46-A21D-17480976F73A}" dt="2022-04-21T21:46:37.335" v="316" actId="2696"/>
          <pc:sldLayoutMkLst>
            <pc:docMk/>
            <pc:sldMasterMk cId="572516695" sldId="2147484965"/>
            <pc:sldLayoutMk cId="1328777084" sldId="2147484975"/>
          </pc:sldLayoutMkLst>
        </pc:sldLayoutChg>
        <pc:sldLayoutChg chg="del">
          <pc:chgData name="Abbas Kudrati" userId="2586f564-11dd-4fa7-8bfd-28e767215a2e" providerId="ADAL" clId="{2A3E20D7-4CCB-4E46-A21D-17480976F73A}" dt="2022-04-21T21:46:37.351" v="317" actId="2696"/>
          <pc:sldLayoutMkLst>
            <pc:docMk/>
            <pc:sldMasterMk cId="572516695" sldId="2147484965"/>
            <pc:sldLayoutMk cId="1356488275" sldId="2147484976"/>
          </pc:sldLayoutMkLst>
        </pc:sldLayoutChg>
        <pc:sldLayoutChg chg="del">
          <pc:chgData name="Abbas Kudrati" userId="2586f564-11dd-4fa7-8bfd-28e767215a2e" providerId="ADAL" clId="{2A3E20D7-4CCB-4E46-A21D-17480976F73A}" dt="2022-04-21T21:46:37.367" v="318" actId="2696"/>
          <pc:sldLayoutMkLst>
            <pc:docMk/>
            <pc:sldMasterMk cId="572516695" sldId="2147484965"/>
            <pc:sldLayoutMk cId="3771062396" sldId="2147484977"/>
          </pc:sldLayoutMkLst>
        </pc:sldLayoutChg>
        <pc:sldLayoutChg chg="del">
          <pc:chgData name="Abbas Kudrati" userId="2586f564-11dd-4fa7-8bfd-28e767215a2e" providerId="ADAL" clId="{2A3E20D7-4CCB-4E46-A21D-17480976F73A}" dt="2022-04-21T21:46:37.400" v="319" actId="2696"/>
          <pc:sldLayoutMkLst>
            <pc:docMk/>
            <pc:sldMasterMk cId="572516695" sldId="2147484965"/>
            <pc:sldLayoutMk cId="837546642" sldId="2147484978"/>
          </pc:sldLayoutMkLst>
        </pc:sldLayoutChg>
        <pc:sldLayoutChg chg="del">
          <pc:chgData name="Abbas Kudrati" userId="2586f564-11dd-4fa7-8bfd-28e767215a2e" providerId="ADAL" clId="{2A3E20D7-4CCB-4E46-A21D-17480976F73A}" dt="2022-04-21T21:46:37.417" v="320" actId="2696"/>
          <pc:sldLayoutMkLst>
            <pc:docMk/>
            <pc:sldMasterMk cId="572516695" sldId="2147484965"/>
            <pc:sldLayoutMk cId="3945177121" sldId="2147484979"/>
          </pc:sldLayoutMkLst>
        </pc:sldLayoutChg>
        <pc:sldLayoutChg chg="del">
          <pc:chgData name="Abbas Kudrati" userId="2586f564-11dd-4fa7-8bfd-28e767215a2e" providerId="ADAL" clId="{2A3E20D7-4CCB-4E46-A21D-17480976F73A}" dt="2022-04-21T21:46:37.433" v="321" actId="2696"/>
          <pc:sldLayoutMkLst>
            <pc:docMk/>
            <pc:sldMasterMk cId="572516695" sldId="2147484965"/>
            <pc:sldLayoutMk cId="1052242649" sldId="2147484980"/>
          </pc:sldLayoutMkLst>
        </pc:sldLayoutChg>
        <pc:sldLayoutChg chg="del">
          <pc:chgData name="Abbas Kudrati" userId="2586f564-11dd-4fa7-8bfd-28e767215a2e" providerId="ADAL" clId="{2A3E20D7-4CCB-4E46-A21D-17480976F73A}" dt="2022-04-21T21:46:37.463" v="322" actId="2696"/>
          <pc:sldLayoutMkLst>
            <pc:docMk/>
            <pc:sldMasterMk cId="572516695" sldId="2147484965"/>
            <pc:sldLayoutMk cId="3530168982" sldId="2147484981"/>
          </pc:sldLayoutMkLst>
        </pc:sldLayoutChg>
        <pc:sldLayoutChg chg="del">
          <pc:chgData name="Abbas Kudrati" userId="2586f564-11dd-4fa7-8bfd-28e767215a2e" providerId="ADAL" clId="{2A3E20D7-4CCB-4E46-A21D-17480976F73A}" dt="2022-04-21T21:46:37.479" v="323" actId="2696"/>
          <pc:sldLayoutMkLst>
            <pc:docMk/>
            <pc:sldMasterMk cId="572516695" sldId="2147484965"/>
            <pc:sldLayoutMk cId="3918979935" sldId="2147484982"/>
          </pc:sldLayoutMkLst>
        </pc:sldLayoutChg>
        <pc:sldLayoutChg chg="del">
          <pc:chgData name="Abbas Kudrati" userId="2586f564-11dd-4fa7-8bfd-28e767215a2e" providerId="ADAL" clId="{2A3E20D7-4CCB-4E46-A21D-17480976F73A}" dt="2022-04-21T21:46:37.500" v="324" actId="2696"/>
          <pc:sldLayoutMkLst>
            <pc:docMk/>
            <pc:sldMasterMk cId="572516695" sldId="2147484965"/>
            <pc:sldLayoutMk cId="1490239591" sldId="2147484983"/>
          </pc:sldLayoutMkLst>
        </pc:sldLayoutChg>
        <pc:sldLayoutChg chg="del">
          <pc:chgData name="Abbas Kudrati" userId="2586f564-11dd-4fa7-8bfd-28e767215a2e" providerId="ADAL" clId="{2A3E20D7-4CCB-4E46-A21D-17480976F73A}" dt="2022-04-21T21:46:37.527" v="325" actId="2696"/>
          <pc:sldLayoutMkLst>
            <pc:docMk/>
            <pc:sldMasterMk cId="572516695" sldId="2147484965"/>
            <pc:sldLayoutMk cId="3185400959" sldId="2147484984"/>
          </pc:sldLayoutMkLst>
        </pc:sldLayoutChg>
        <pc:sldLayoutChg chg="del">
          <pc:chgData name="Abbas Kudrati" userId="2586f564-11dd-4fa7-8bfd-28e767215a2e" providerId="ADAL" clId="{2A3E20D7-4CCB-4E46-A21D-17480976F73A}" dt="2022-04-21T21:46:37.543" v="326" actId="2696"/>
          <pc:sldLayoutMkLst>
            <pc:docMk/>
            <pc:sldMasterMk cId="572516695" sldId="2147484965"/>
            <pc:sldLayoutMk cId="3207263253" sldId="2147484985"/>
          </pc:sldLayoutMkLst>
        </pc:sldLayoutChg>
        <pc:sldLayoutChg chg="del">
          <pc:chgData name="Abbas Kudrati" userId="2586f564-11dd-4fa7-8bfd-28e767215a2e" providerId="ADAL" clId="{2A3E20D7-4CCB-4E46-A21D-17480976F73A}" dt="2022-04-21T21:46:37.559" v="327" actId="2696"/>
          <pc:sldLayoutMkLst>
            <pc:docMk/>
            <pc:sldMasterMk cId="572516695" sldId="2147484965"/>
            <pc:sldLayoutMk cId="3733278426" sldId="2147484986"/>
          </pc:sldLayoutMkLst>
        </pc:sldLayoutChg>
        <pc:sldLayoutChg chg="del">
          <pc:chgData name="Abbas Kudrati" userId="2586f564-11dd-4fa7-8bfd-28e767215a2e" providerId="ADAL" clId="{2A3E20D7-4CCB-4E46-A21D-17480976F73A}" dt="2022-04-21T21:46:37.583" v="328" actId="2696"/>
          <pc:sldLayoutMkLst>
            <pc:docMk/>
            <pc:sldMasterMk cId="572516695" sldId="2147484965"/>
            <pc:sldLayoutMk cId="826703628" sldId="2147484987"/>
          </pc:sldLayoutMkLst>
        </pc:sldLayoutChg>
        <pc:sldLayoutChg chg="del">
          <pc:chgData name="Abbas Kudrati" userId="2586f564-11dd-4fa7-8bfd-28e767215a2e" providerId="ADAL" clId="{2A3E20D7-4CCB-4E46-A21D-17480976F73A}" dt="2022-04-21T21:46:37.600" v="329" actId="2696"/>
          <pc:sldLayoutMkLst>
            <pc:docMk/>
            <pc:sldMasterMk cId="572516695" sldId="2147484965"/>
            <pc:sldLayoutMk cId="304505290" sldId="2147484988"/>
          </pc:sldLayoutMkLst>
        </pc:sldLayoutChg>
        <pc:sldLayoutChg chg="del">
          <pc:chgData name="Abbas Kudrati" userId="2586f564-11dd-4fa7-8bfd-28e767215a2e" providerId="ADAL" clId="{2A3E20D7-4CCB-4E46-A21D-17480976F73A}" dt="2022-04-21T21:46:37.623" v="330" actId="2696"/>
          <pc:sldLayoutMkLst>
            <pc:docMk/>
            <pc:sldMasterMk cId="572516695" sldId="2147484965"/>
            <pc:sldLayoutMk cId="2177983665" sldId="2147484989"/>
          </pc:sldLayoutMkLst>
        </pc:sldLayoutChg>
        <pc:sldLayoutChg chg="del">
          <pc:chgData name="Abbas Kudrati" userId="2586f564-11dd-4fa7-8bfd-28e767215a2e" providerId="ADAL" clId="{2A3E20D7-4CCB-4E46-A21D-17480976F73A}" dt="2022-04-21T21:46:37.639" v="331" actId="2696"/>
          <pc:sldLayoutMkLst>
            <pc:docMk/>
            <pc:sldMasterMk cId="572516695" sldId="2147484965"/>
            <pc:sldLayoutMk cId="108973488" sldId="2147484990"/>
          </pc:sldLayoutMkLst>
        </pc:sldLayoutChg>
        <pc:sldLayoutChg chg="del">
          <pc:chgData name="Abbas Kudrati" userId="2586f564-11dd-4fa7-8bfd-28e767215a2e" providerId="ADAL" clId="{2A3E20D7-4CCB-4E46-A21D-17480976F73A}" dt="2022-04-21T21:46:37.667" v="332" actId="2696"/>
          <pc:sldLayoutMkLst>
            <pc:docMk/>
            <pc:sldMasterMk cId="572516695" sldId="2147484965"/>
            <pc:sldLayoutMk cId="2093312512" sldId="2147484991"/>
          </pc:sldLayoutMkLst>
        </pc:sldLayoutChg>
        <pc:sldLayoutChg chg="del">
          <pc:chgData name="Abbas Kudrati" userId="2586f564-11dd-4fa7-8bfd-28e767215a2e" providerId="ADAL" clId="{2A3E20D7-4CCB-4E46-A21D-17480976F73A}" dt="2022-04-21T21:46:37.689" v="333" actId="2696"/>
          <pc:sldLayoutMkLst>
            <pc:docMk/>
            <pc:sldMasterMk cId="572516695" sldId="2147484965"/>
            <pc:sldLayoutMk cId="1018683933" sldId="2147484992"/>
          </pc:sldLayoutMkLst>
        </pc:sldLayoutChg>
        <pc:sldLayoutChg chg="del">
          <pc:chgData name="Abbas Kudrati" userId="2586f564-11dd-4fa7-8bfd-28e767215a2e" providerId="ADAL" clId="{2A3E20D7-4CCB-4E46-A21D-17480976F73A}" dt="2022-04-21T21:46:37.712" v="334" actId="2696"/>
          <pc:sldLayoutMkLst>
            <pc:docMk/>
            <pc:sldMasterMk cId="572516695" sldId="2147484965"/>
            <pc:sldLayoutMk cId="46627829" sldId="2147484993"/>
          </pc:sldLayoutMkLst>
        </pc:sldLayoutChg>
        <pc:sldLayoutChg chg="del">
          <pc:chgData name="Abbas Kudrati" userId="2586f564-11dd-4fa7-8bfd-28e767215a2e" providerId="ADAL" clId="{2A3E20D7-4CCB-4E46-A21D-17480976F73A}" dt="2022-04-21T21:46:37.730" v="335" actId="2696"/>
          <pc:sldLayoutMkLst>
            <pc:docMk/>
            <pc:sldMasterMk cId="572516695" sldId="2147484965"/>
            <pc:sldLayoutMk cId="1419817314" sldId="2147484994"/>
          </pc:sldLayoutMkLst>
        </pc:sldLayoutChg>
        <pc:sldLayoutChg chg="del">
          <pc:chgData name="Abbas Kudrati" userId="2586f564-11dd-4fa7-8bfd-28e767215a2e" providerId="ADAL" clId="{2A3E20D7-4CCB-4E46-A21D-17480976F73A}" dt="2022-04-21T21:46:37.750" v="336" actId="2696"/>
          <pc:sldLayoutMkLst>
            <pc:docMk/>
            <pc:sldMasterMk cId="572516695" sldId="2147484965"/>
            <pc:sldLayoutMk cId="3077352672" sldId="2147484995"/>
          </pc:sldLayoutMkLst>
        </pc:sldLayoutChg>
        <pc:sldLayoutChg chg="del">
          <pc:chgData name="Abbas Kudrati" userId="2586f564-11dd-4fa7-8bfd-28e767215a2e" providerId="ADAL" clId="{2A3E20D7-4CCB-4E46-A21D-17480976F73A}" dt="2022-04-21T21:46:37.783" v="337" actId="2696"/>
          <pc:sldLayoutMkLst>
            <pc:docMk/>
            <pc:sldMasterMk cId="572516695" sldId="2147484965"/>
            <pc:sldLayoutMk cId="1013200016" sldId="2147484996"/>
          </pc:sldLayoutMkLst>
        </pc:sldLayoutChg>
        <pc:sldLayoutChg chg="del">
          <pc:chgData name="Abbas Kudrati" userId="2586f564-11dd-4fa7-8bfd-28e767215a2e" providerId="ADAL" clId="{2A3E20D7-4CCB-4E46-A21D-17480976F73A}" dt="2022-04-21T21:46:37.800" v="338" actId="2696"/>
          <pc:sldLayoutMkLst>
            <pc:docMk/>
            <pc:sldMasterMk cId="572516695" sldId="2147484965"/>
            <pc:sldLayoutMk cId="1256271956" sldId="2147484997"/>
          </pc:sldLayoutMkLst>
        </pc:sldLayoutChg>
      </pc:sldMasterChg>
      <pc:sldMasterChg chg="del delSldLayout">
        <pc:chgData name="Abbas Kudrati" userId="2586f564-11dd-4fa7-8bfd-28e767215a2e" providerId="ADAL" clId="{2A3E20D7-4CCB-4E46-A21D-17480976F73A}" dt="2022-04-21T21:46:38.700" v="379" actId="2696"/>
        <pc:sldMasterMkLst>
          <pc:docMk/>
          <pc:sldMasterMk cId="781954154" sldId="2147484998"/>
        </pc:sldMasterMkLst>
        <pc:sldLayoutChg chg="del">
          <pc:chgData name="Abbas Kudrati" userId="2586f564-11dd-4fa7-8bfd-28e767215a2e" providerId="ADAL" clId="{2A3E20D7-4CCB-4E46-A21D-17480976F73A}" dt="2022-04-21T21:46:37.894" v="340" actId="2696"/>
          <pc:sldLayoutMkLst>
            <pc:docMk/>
            <pc:sldMasterMk cId="781954154" sldId="2147484998"/>
            <pc:sldLayoutMk cId="3404412322" sldId="2147484999"/>
          </pc:sldLayoutMkLst>
        </pc:sldLayoutChg>
        <pc:sldLayoutChg chg="del">
          <pc:chgData name="Abbas Kudrati" userId="2586f564-11dd-4fa7-8bfd-28e767215a2e" providerId="ADAL" clId="{2A3E20D7-4CCB-4E46-A21D-17480976F73A}" dt="2022-04-21T21:46:37.910" v="341" actId="2696"/>
          <pc:sldLayoutMkLst>
            <pc:docMk/>
            <pc:sldMasterMk cId="781954154" sldId="2147484998"/>
            <pc:sldLayoutMk cId="2462631844" sldId="2147485000"/>
          </pc:sldLayoutMkLst>
        </pc:sldLayoutChg>
        <pc:sldLayoutChg chg="del">
          <pc:chgData name="Abbas Kudrati" userId="2586f564-11dd-4fa7-8bfd-28e767215a2e" providerId="ADAL" clId="{2A3E20D7-4CCB-4E46-A21D-17480976F73A}" dt="2022-04-21T21:46:37.933" v="342" actId="2696"/>
          <pc:sldLayoutMkLst>
            <pc:docMk/>
            <pc:sldMasterMk cId="781954154" sldId="2147484998"/>
            <pc:sldLayoutMk cId="1552664039" sldId="2147485001"/>
          </pc:sldLayoutMkLst>
        </pc:sldLayoutChg>
        <pc:sldLayoutChg chg="del">
          <pc:chgData name="Abbas Kudrati" userId="2586f564-11dd-4fa7-8bfd-28e767215a2e" providerId="ADAL" clId="{2A3E20D7-4CCB-4E46-A21D-17480976F73A}" dt="2022-04-21T21:46:37.950" v="343" actId="2696"/>
          <pc:sldLayoutMkLst>
            <pc:docMk/>
            <pc:sldMasterMk cId="781954154" sldId="2147484998"/>
            <pc:sldLayoutMk cId="4080201034" sldId="2147485002"/>
          </pc:sldLayoutMkLst>
        </pc:sldLayoutChg>
        <pc:sldLayoutChg chg="del">
          <pc:chgData name="Abbas Kudrati" userId="2586f564-11dd-4fa7-8bfd-28e767215a2e" providerId="ADAL" clId="{2A3E20D7-4CCB-4E46-A21D-17480976F73A}" dt="2022-04-21T21:46:37.967" v="344" actId="2696"/>
          <pc:sldLayoutMkLst>
            <pc:docMk/>
            <pc:sldMasterMk cId="781954154" sldId="2147484998"/>
            <pc:sldLayoutMk cId="2249368124" sldId="2147485003"/>
          </pc:sldLayoutMkLst>
        </pc:sldLayoutChg>
        <pc:sldLayoutChg chg="del">
          <pc:chgData name="Abbas Kudrati" userId="2586f564-11dd-4fa7-8bfd-28e767215a2e" providerId="ADAL" clId="{2A3E20D7-4CCB-4E46-A21D-17480976F73A}" dt="2022-04-21T21:46:37.990" v="345" actId="2696"/>
          <pc:sldLayoutMkLst>
            <pc:docMk/>
            <pc:sldMasterMk cId="781954154" sldId="2147484998"/>
            <pc:sldLayoutMk cId="2362041917" sldId="2147485004"/>
          </pc:sldLayoutMkLst>
        </pc:sldLayoutChg>
        <pc:sldLayoutChg chg="del">
          <pc:chgData name="Abbas Kudrati" userId="2586f564-11dd-4fa7-8bfd-28e767215a2e" providerId="ADAL" clId="{2A3E20D7-4CCB-4E46-A21D-17480976F73A}" dt="2022-04-21T21:46:38.017" v="346" actId="2696"/>
          <pc:sldLayoutMkLst>
            <pc:docMk/>
            <pc:sldMasterMk cId="781954154" sldId="2147484998"/>
            <pc:sldLayoutMk cId="2609691260" sldId="2147485005"/>
          </pc:sldLayoutMkLst>
        </pc:sldLayoutChg>
        <pc:sldLayoutChg chg="del">
          <pc:chgData name="Abbas Kudrati" userId="2586f564-11dd-4fa7-8bfd-28e767215a2e" providerId="ADAL" clId="{2A3E20D7-4CCB-4E46-A21D-17480976F73A}" dt="2022-04-21T21:46:38.033" v="347" actId="2696"/>
          <pc:sldLayoutMkLst>
            <pc:docMk/>
            <pc:sldMasterMk cId="781954154" sldId="2147484998"/>
            <pc:sldLayoutMk cId="1347383868" sldId="2147485006"/>
          </pc:sldLayoutMkLst>
        </pc:sldLayoutChg>
        <pc:sldLayoutChg chg="del">
          <pc:chgData name="Abbas Kudrati" userId="2586f564-11dd-4fa7-8bfd-28e767215a2e" providerId="ADAL" clId="{2A3E20D7-4CCB-4E46-A21D-17480976F73A}" dt="2022-04-21T21:46:38.054" v="348" actId="2696"/>
          <pc:sldLayoutMkLst>
            <pc:docMk/>
            <pc:sldMasterMk cId="781954154" sldId="2147484998"/>
            <pc:sldLayoutMk cId="1215379852" sldId="2147485007"/>
          </pc:sldLayoutMkLst>
        </pc:sldLayoutChg>
        <pc:sldLayoutChg chg="del">
          <pc:chgData name="Abbas Kudrati" userId="2586f564-11dd-4fa7-8bfd-28e767215a2e" providerId="ADAL" clId="{2A3E20D7-4CCB-4E46-A21D-17480976F73A}" dt="2022-04-21T21:46:38.071" v="349" actId="2696"/>
          <pc:sldLayoutMkLst>
            <pc:docMk/>
            <pc:sldMasterMk cId="781954154" sldId="2147484998"/>
            <pc:sldLayoutMk cId="1701383439" sldId="2147485008"/>
          </pc:sldLayoutMkLst>
        </pc:sldLayoutChg>
        <pc:sldLayoutChg chg="del">
          <pc:chgData name="Abbas Kudrati" userId="2586f564-11dd-4fa7-8bfd-28e767215a2e" providerId="ADAL" clId="{2A3E20D7-4CCB-4E46-A21D-17480976F73A}" dt="2022-04-21T21:46:38.086" v="350" actId="2696"/>
          <pc:sldLayoutMkLst>
            <pc:docMk/>
            <pc:sldMasterMk cId="781954154" sldId="2147484998"/>
            <pc:sldLayoutMk cId="192420402" sldId="2147485009"/>
          </pc:sldLayoutMkLst>
        </pc:sldLayoutChg>
        <pc:sldLayoutChg chg="del">
          <pc:chgData name="Abbas Kudrati" userId="2586f564-11dd-4fa7-8bfd-28e767215a2e" providerId="ADAL" clId="{2A3E20D7-4CCB-4E46-A21D-17480976F73A}" dt="2022-04-21T21:46:38.117" v="351" actId="2696"/>
          <pc:sldLayoutMkLst>
            <pc:docMk/>
            <pc:sldMasterMk cId="781954154" sldId="2147484998"/>
            <pc:sldLayoutMk cId="3773467963" sldId="2147485010"/>
          </pc:sldLayoutMkLst>
        </pc:sldLayoutChg>
        <pc:sldLayoutChg chg="del">
          <pc:chgData name="Abbas Kudrati" userId="2586f564-11dd-4fa7-8bfd-28e767215a2e" providerId="ADAL" clId="{2A3E20D7-4CCB-4E46-A21D-17480976F73A}" dt="2022-04-21T21:46:38.134" v="352" actId="2696"/>
          <pc:sldLayoutMkLst>
            <pc:docMk/>
            <pc:sldMasterMk cId="781954154" sldId="2147484998"/>
            <pc:sldLayoutMk cId="1799297495" sldId="2147485011"/>
          </pc:sldLayoutMkLst>
        </pc:sldLayoutChg>
        <pc:sldLayoutChg chg="del">
          <pc:chgData name="Abbas Kudrati" userId="2586f564-11dd-4fa7-8bfd-28e767215a2e" providerId="ADAL" clId="{2A3E20D7-4CCB-4E46-A21D-17480976F73A}" dt="2022-04-21T21:46:38.150" v="353" actId="2696"/>
          <pc:sldLayoutMkLst>
            <pc:docMk/>
            <pc:sldMasterMk cId="781954154" sldId="2147484998"/>
            <pc:sldLayoutMk cId="2848406083" sldId="2147485012"/>
          </pc:sldLayoutMkLst>
        </pc:sldLayoutChg>
        <pc:sldLayoutChg chg="del">
          <pc:chgData name="Abbas Kudrati" userId="2586f564-11dd-4fa7-8bfd-28e767215a2e" providerId="ADAL" clId="{2A3E20D7-4CCB-4E46-A21D-17480976F73A}" dt="2022-04-21T21:46:38.167" v="354" actId="2696"/>
          <pc:sldLayoutMkLst>
            <pc:docMk/>
            <pc:sldMasterMk cId="781954154" sldId="2147484998"/>
            <pc:sldLayoutMk cId="3317052219" sldId="2147485013"/>
          </pc:sldLayoutMkLst>
        </pc:sldLayoutChg>
        <pc:sldLayoutChg chg="del">
          <pc:chgData name="Abbas Kudrati" userId="2586f564-11dd-4fa7-8bfd-28e767215a2e" providerId="ADAL" clId="{2A3E20D7-4CCB-4E46-A21D-17480976F73A}" dt="2022-04-21T21:46:38.197" v="355" actId="2696"/>
          <pc:sldLayoutMkLst>
            <pc:docMk/>
            <pc:sldMasterMk cId="781954154" sldId="2147484998"/>
            <pc:sldLayoutMk cId="3361987447" sldId="2147485014"/>
          </pc:sldLayoutMkLst>
        </pc:sldLayoutChg>
        <pc:sldLayoutChg chg="del">
          <pc:chgData name="Abbas Kudrati" userId="2586f564-11dd-4fa7-8bfd-28e767215a2e" providerId="ADAL" clId="{2A3E20D7-4CCB-4E46-A21D-17480976F73A}" dt="2022-04-21T21:46:38.213" v="356" actId="2696"/>
          <pc:sldLayoutMkLst>
            <pc:docMk/>
            <pc:sldMasterMk cId="781954154" sldId="2147484998"/>
            <pc:sldLayoutMk cId="3714175981" sldId="2147485015"/>
          </pc:sldLayoutMkLst>
        </pc:sldLayoutChg>
        <pc:sldLayoutChg chg="del">
          <pc:chgData name="Abbas Kudrati" userId="2586f564-11dd-4fa7-8bfd-28e767215a2e" providerId="ADAL" clId="{2A3E20D7-4CCB-4E46-A21D-17480976F73A}" dt="2022-04-21T21:46:38.234" v="357" actId="2696"/>
          <pc:sldLayoutMkLst>
            <pc:docMk/>
            <pc:sldMasterMk cId="781954154" sldId="2147484998"/>
            <pc:sldLayoutMk cId="328327158" sldId="2147485016"/>
          </pc:sldLayoutMkLst>
        </pc:sldLayoutChg>
        <pc:sldLayoutChg chg="del">
          <pc:chgData name="Abbas Kudrati" userId="2586f564-11dd-4fa7-8bfd-28e767215a2e" providerId="ADAL" clId="{2A3E20D7-4CCB-4E46-A21D-17480976F73A}" dt="2022-04-21T21:46:38.250" v="358" actId="2696"/>
          <pc:sldLayoutMkLst>
            <pc:docMk/>
            <pc:sldMasterMk cId="781954154" sldId="2147484998"/>
            <pc:sldLayoutMk cId="524946713" sldId="2147485017"/>
          </pc:sldLayoutMkLst>
        </pc:sldLayoutChg>
        <pc:sldLayoutChg chg="del">
          <pc:chgData name="Abbas Kudrati" userId="2586f564-11dd-4fa7-8bfd-28e767215a2e" providerId="ADAL" clId="{2A3E20D7-4CCB-4E46-A21D-17480976F73A}" dt="2022-04-21T21:46:38.267" v="359" actId="2696"/>
          <pc:sldLayoutMkLst>
            <pc:docMk/>
            <pc:sldMasterMk cId="781954154" sldId="2147484998"/>
            <pc:sldLayoutMk cId="2569743602" sldId="2147485018"/>
          </pc:sldLayoutMkLst>
        </pc:sldLayoutChg>
        <pc:sldLayoutChg chg="del">
          <pc:chgData name="Abbas Kudrati" userId="2586f564-11dd-4fa7-8bfd-28e767215a2e" providerId="ADAL" clId="{2A3E20D7-4CCB-4E46-A21D-17480976F73A}" dt="2022-04-21T21:46:38.293" v="360" actId="2696"/>
          <pc:sldLayoutMkLst>
            <pc:docMk/>
            <pc:sldMasterMk cId="781954154" sldId="2147484998"/>
            <pc:sldLayoutMk cId="57930804" sldId="2147485019"/>
          </pc:sldLayoutMkLst>
        </pc:sldLayoutChg>
        <pc:sldLayoutChg chg="del">
          <pc:chgData name="Abbas Kudrati" userId="2586f564-11dd-4fa7-8bfd-28e767215a2e" providerId="ADAL" clId="{2A3E20D7-4CCB-4E46-A21D-17480976F73A}" dt="2022-04-21T21:46:38.317" v="361" actId="2696"/>
          <pc:sldLayoutMkLst>
            <pc:docMk/>
            <pc:sldMasterMk cId="781954154" sldId="2147484998"/>
            <pc:sldLayoutMk cId="25149389" sldId="2147485020"/>
          </pc:sldLayoutMkLst>
        </pc:sldLayoutChg>
        <pc:sldLayoutChg chg="del">
          <pc:chgData name="Abbas Kudrati" userId="2586f564-11dd-4fa7-8bfd-28e767215a2e" providerId="ADAL" clId="{2A3E20D7-4CCB-4E46-A21D-17480976F73A}" dt="2022-04-21T21:46:38.334" v="362" actId="2696"/>
          <pc:sldLayoutMkLst>
            <pc:docMk/>
            <pc:sldMasterMk cId="781954154" sldId="2147484998"/>
            <pc:sldLayoutMk cId="1796650324" sldId="2147485021"/>
          </pc:sldLayoutMkLst>
        </pc:sldLayoutChg>
        <pc:sldLayoutChg chg="del">
          <pc:chgData name="Abbas Kudrati" userId="2586f564-11dd-4fa7-8bfd-28e767215a2e" providerId="ADAL" clId="{2A3E20D7-4CCB-4E46-A21D-17480976F73A}" dt="2022-04-21T21:46:38.358" v="363" actId="2696"/>
          <pc:sldLayoutMkLst>
            <pc:docMk/>
            <pc:sldMasterMk cId="781954154" sldId="2147484998"/>
            <pc:sldLayoutMk cId="3156870701" sldId="2147485022"/>
          </pc:sldLayoutMkLst>
        </pc:sldLayoutChg>
        <pc:sldLayoutChg chg="del">
          <pc:chgData name="Abbas Kudrati" userId="2586f564-11dd-4fa7-8bfd-28e767215a2e" providerId="ADAL" clId="{2A3E20D7-4CCB-4E46-A21D-17480976F73A}" dt="2022-04-21T21:46:38.374" v="364" actId="2696"/>
          <pc:sldLayoutMkLst>
            <pc:docMk/>
            <pc:sldMasterMk cId="781954154" sldId="2147484998"/>
            <pc:sldLayoutMk cId="4006738089" sldId="2147485023"/>
          </pc:sldLayoutMkLst>
        </pc:sldLayoutChg>
        <pc:sldLayoutChg chg="del">
          <pc:chgData name="Abbas Kudrati" userId="2586f564-11dd-4fa7-8bfd-28e767215a2e" providerId="ADAL" clId="{2A3E20D7-4CCB-4E46-A21D-17480976F73A}" dt="2022-04-21T21:46:38.397" v="365" actId="2696"/>
          <pc:sldLayoutMkLst>
            <pc:docMk/>
            <pc:sldMasterMk cId="781954154" sldId="2147484998"/>
            <pc:sldLayoutMk cId="2424971550" sldId="2147485024"/>
          </pc:sldLayoutMkLst>
        </pc:sldLayoutChg>
        <pc:sldLayoutChg chg="del">
          <pc:chgData name="Abbas Kudrati" userId="2586f564-11dd-4fa7-8bfd-28e767215a2e" providerId="ADAL" clId="{2A3E20D7-4CCB-4E46-A21D-17480976F73A}" dt="2022-04-21T21:46:38.417" v="366" actId="2696"/>
          <pc:sldLayoutMkLst>
            <pc:docMk/>
            <pc:sldMasterMk cId="781954154" sldId="2147484998"/>
            <pc:sldLayoutMk cId="1669181186" sldId="2147485025"/>
          </pc:sldLayoutMkLst>
        </pc:sldLayoutChg>
        <pc:sldLayoutChg chg="del">
          <pc:chgData name="Abbas Kudrati" userId="2586f564-11dd-4fa7-8bfd-28e767215a2e" providerId="ADAL" clId="{2A3E20D7-4CCB-4E46-A21D-17480976F73A}" dt="2022-04-21T21:46:38.438" v="367" actId="2696"/>
          <pc:sldLayoutMkLst>
            <pc:docMk/>
            <pc:sldMasterMk cId="781954154" sldId="2147484998"/>
            <pc:sldLayoutMk cId="2698140332" sldId="2147485026"/>
          </pc:sldLayoutMkLst>
        </pc:sldLayoutChg>
        <pc:sldLayoutChg chg="del">
          <pc:chgData name="Abbas Kudrati" userId="2586f564-11dd-4fa7-8bfd-28e767215a2e" providerId="ADAL" clId="{2A3E20D7-4CCB-4E46-A21D-17480976F73A}" dt="2022-04-21T21:46:38.454" v="368" actId="2696"/>
          <pc:sldLayoutMkLst>
            <pc:docMk/>
            <pc:sldMasterMk cId="781954154" sldId="2147484998"/>
            <pc:sldLayoutMk cId="585950684" sldId="2147485027"/>
          </pc:sldLayoutMkLst>
        </pc:sldLayoutChg>
        <pc:sldLayoutChg chg="del">
          <pc:chgData name="Abbas Kudrati" userId="2586f564-11dd-4fa7-8bfd-28e767215a2e" providerId="ADAL" clId="{2A3E20D7-4CCB-4E46-A21D-17480976F73A}" dt="2022-04-21T21:46:38.470" v="369" actId="2696"/>
          <pc:sldLayoutMkLst>
            <pc:docMk/>
            <pc:sldMasterMk cId="781954154" sldId="2147484998"/>
            <pc:sldLayoutMk cId="3684374910" sldId="2147485028"/>
          </pc:sldLayoutMkLst>
        </pc:sldLayoutChg>
        <pc:sldLayoutChg chg="del">
          <pc:chgData name="Abbas Kudrati" userId="2586f564-11dd-4fa7-8bfd-28e767215a2e" providerId="ADAL" clId="{2A3E20D7-4CCB-4E46-A21D-17480976F73A}" dt="2022-04-21T21:46:38.502" v="370" actId="2696"/>
          <pc:sldLayoutMkLst>
            <pc:docMk/>
            <pc:sldMasterMk cId="781954154" sldId="2147484998"/>
            <pc:sldLayoutMk cId="3589302009" sldId="2147485029"/>
          </pc:sldLayoutMkLst>
        </pc:sldLayoutChg>
        <pc:sldLayoutChg chg="del">
          <pc:chgData name="Abbas Kudrati" userId="2586f564-11dd-4fa7-8bfd-28e767215a2e" providerId="ADAL" clId="{2A3E20D7-4CCB-4E46-A21D-17480976F73A}" dt="2022-04-21T21:46:38.518" v="371" actId="2696"/>
          <pc:sldLayoutMkLst>
            <pc:docMk/>
            <pc:sldMasterMk cId="781954154" sldId="2147484998"/>
            <pc:sldLayoutMk cId="2906957098" sldId="2147485030"/>
          </pc:sldLayoutMkLst>
        </pc:sldLayoutChg>
        <pc:sldLayoutChg chg="del">
          <pc:chgData name="Abbas Kudrati" userId="2586f564-11dd-4fa7-8bfd-28e767215a2e" providerId="ADAL" clId="{2A3E20D7-4CCB-4E46-A21D-17480976F73A}" dt="2022-04-21T21:46:38.534" v="372" actId="2696"/>
          <pc:sldLayoutMkLst>
            <pc:docMk/>
            <pc:sldMasterMk cId="781954154" sldId="2147484998"/>
            <pc:sldLayoutMk cId="4022185711" sldId="2147485031"/>
          </pc:sldLayoutMkLst>
        </pc:sldLayoutChg>
        <pc:sldLayoutChg chg="del">
          <pc:chgData name="Abbas Kudrati" userId="2586f564-11dd-4fa7-8bfd-28e767215a2e" providerId="ADAL" clId="{2A3E20D7-4CCB-4E46-A21D-17480976F73A}" dt="2022-04-21T21:46:38.550" v="373" actId="2696"/>
          <pc:sldLayoutMkLst>
            <pc:docMk/>
            <pc:sldMasterMk cId="781954154" sldId="2147484998"/>
            <pc:sldLayoutMk cId="3393668832" sldId="2147485032"/>
          </pc:sldLayoutMkLst>
        </pc:sldLayoutChg>
        <pc:sldLayoutChg chg="del">
          <pc:chgData name="Abbas Kudrati" userId="2586f564-11dd-4fa7-8bfd-28e767215a2e" providerId="ADAL" clId="{2A3E20D7-4CCB-4E46-A21D-17480976F73A}" dt="2022-04-21T21:46:38.567" v="374" actId="2696"/>
          <pc:sldLayoutMkLst>
            <pc:docMk/>
            <pc:sldMasterMk cId="781954154" sldId="2147484998"/>
            <pc:sldLayoutMk cId="3733872423" sldId="2147485033"/>
          </pc:sldLayoutMkLst>
        </pc:sldLayoutChg>
        <pc:sldLayoutChg chg="del">
          <pc:chgData name="Abbas Kudrati" userId="2586f564-11dd-4fa7-8bfd-28e767215a2e" providerId="ADAL" clId="{2A3E20D7-4CCB-4E46-A21D-17480976F73A}" dt="2022-04-21T21:46:38.600" v="375" actId="2696"/>
          <pc:sldLayoutMkLst>
            <pc:docMk/>
            <pc:sldMasterMk cId="781954154" sldId="2147484998"/>
            <pc:sldLayoutMk cId="1719601684" sldId="2147485034"/>
          </pc:sldLayoutMkLst>
        </pc:sldLayoutChg>
        <pc:sldLayoutChg chg="del">
          <pc:chgData name="Abbas Kudrati" userId="2586f564-11dd-4fa7-8bfd-28e767215a2e" providerId="ADAL" clId="{2A3E20D7-4CCB-4E46-A21D-17480976F73A}" dt="2022-04-21T21:46:38.630" v="376" actId="2696"/>
          <pc:sldLayoutMkLst>
            <pc:docMk/>
            <pc:sldMasterMk cId="781954154" sldId="2147484998"/>
            <pc:sldLayoutMk cId="1759195414" sldId="2147485035"/>
          </pc:sldLayoutMkLst>
        </pc:sldLayoutChg>
        <pc:sldLayoutChg chg="del">
          <pc:chgData name="Abbas Kudrati" userId="2586f564-11dd-4fa7-8bfd-28e767215a2e" providerId="ADAL" clId="{2A3E20D7-4CCB-4E46-A21D-17480976F73A}" dt="2022-04-21T21:46:38.646" v="377" actId="2696"/>
          <pc:sldLayoutMkLst>
            <pc:docMk/>
            <pc:sldMasterMk cId="781954154" sldId="2147484998"/>
            <pc:sldLayoutMk cId="3582912844" sldId="2147485036"/>
          </pc:sldLayoutMkLst>
        </pc:sldLayoutChg>
        <pc:sldLayoutChg chg="del">
          <pc:chgData name="Abbas Kudrati" userId="2586f564-11dd-4fa7-8bfd-28e767215a2e" providerId="ADAL" clId="{2A3E20D7-4CCB-4E46-A21D-17480976F73A}" dt="2022-04-21T21:46:38.667" v="378" actId="2696"/>
          <pc:sldLayoutMkLst>
            <pc:docMk/>
            <pc:sldMasterMk cId="781954154" sldId="2147484998"/>
            <pc:sldLayoutMk cId="1441110812" sldId="2147485037"/>
          </pc:sldLayoutMkLst>
        </pc:sldLayoutChg>
      </pc:sldMasterChg>
      <pc:sldMasterChg chg="del delSldLayout">
        <pc:chgData name="Abbas Kudrati" userId="2586f564-11dd-4fa7-8bfd-28e767215a2e" providerId="ADAL" clId="{2A3E20D7-4CCB-4E46-A21D-17480976F73A}" dt="2022-04-21T21:48:19.643" v="498" actId="2696"/>
        <pc:sldMasterMkLst>
          <pc:docMk/>
          <pc:sldMasterMk cId="548984716" sldId="2147485091"/>
        </pc:sldMasterMkLst>
        <pc:sldLayoutChg chg="del">
          <pc:chgData name="Abbas Kudrati" userId="2586f564-11dd-4fa7-8bfd-28e767215a2e" providerId="ADAL" clId="{2A3E20D7-4CCB-4E46-A21D-17480976F73A}" dt="2022-04-21T21:46:39.721" v="380" actId="2696"/>
          <pc:sldLayoutMkLst>
            <pc:docMk/>
            <pc:sldMasterMk cId="548984716" sldId="2147485091"/>
            <pc:sldLayoutMk cId="4146048630" sldId="2147485092"/>
          </pc:sldLayoutMkLst>
        </pc:sldLayoutChg>
        <pc:sldLayoutChg chg="del">
          <pc:chgData name="Abbas Kudrati" userId="2586f564-11dd-4fa7-8bfd-28e767215a2e" providerId="ADAL" clId="{2A3E20D7-4CCB-4E46-A21D-17480976F73A}" dt="2022-04-21T21:46:39.767" v="381" actId="2696"/>
          <pc:sldLayoutMkLst>
            <pc:docMk/>
            <pc:sldMasterMk cId="548984716" sldId="2147485091"/>
            <pc:sldLayoutMk cId="2500204318" sldId="2147485093"/>
          </pc:sldLayoutMkLst>
        </pc:sldLayoutChg>
        <pc:sldLayoutChg chg="del">
          <pc:chgData name="Abbas Kudrati" userId="2586f564-11dd-4fa7-8bfd-28e767215a2e" providerId="ADAL" clId="{2A3E20D7-4CCB-4E46-A21D-17480976F73A}" dt="2022-04-21T21:46:46.670" v="452" actId="2696"/>
          <pc:sldLayoutMkLst>
            <pc:docMk/>
            <pc:sldMasterMk cId="548984716" sldId="2147485091"/>
            <pc:sldLayoutMk cId="3837727830" sldId="2147485094"/>
          </pc:sldLayoutMkLst>
        </pc:sldLayoutChg>
        <pc:sldLayoutChg chg="del">
          <pc:chgData name="Abbas Kudrati" userId="2586f564-11dd-4fa7-8bfd-28e767215a2e" providerId="ADAL" clId="{2A3E20D7-4CCB-4E46-A21D-17480976F73A}" dt="2022-04-21T21:46:39.833" v="382" actId="2696"/>
          <pc:sldLayoutMkLst>
            <pc:docMk/>
            <pc:sldMasterMk cId="548984716" sldId="2147485091"/>
            <pc:sldLayoutMk cId="458275310" sldId="2147485095"/>
          </pc:sldLayoutMkLst>
        </pc:sldLayoutChg>
        <pc:sldLayoutChg chg="del">
          <pc:chgData name="Abbas Kudrati" userId="2586f564-11dd-4fa7-8bfd-28e767215a2e" providerId="ADAL" clId="{2A3E20D7-4CCB-4E46-A21D-17480976F73A}" dt="2022-04-21T21:46:46.642" v="451" actId="2696"/>
          <pc:sldLayoutMkLst>
            <pc:docMk/>
            <pc:sldMasterMk cId="548984716" sldId="2147485091"/>
            <pc:sldLayoutMk cId="1496287568" sldId="2147485096"/>
          </pc:sldLayoutMkLst>
        </pc:sldLayoutChg>
        <pc:sldLayoutChg chg="del">
          <pc:chgData name="Abbas Kudrati" userId="2586f564-11dd-4fa7-8bfd-28e767215a2e" providerId="ADAL" clId="{2A3E20D7-4CCB-4E46-A21D-17480976F73A}" dt="2022-04-21T21:46:46.599" v="450" actId="2696"/>
          <pc:sldLayoutMkLst>
            <pc:docMk/>
            <pc:sldMasterMk cId="548984716" sldId="2147485091"/>
            <pc:sldLayoutMk cId="1879854397" sldId="2147485097"/>
          </pc:sldLayoutMkLst>
        </pc:sldLayoutChg>
        <pc:sldLayoutChg chg="del">
          <pc:chgData name="Abbas Kudrati" userId="2586f564-11dd-4fa7-8bfd-28e767215a2e" providerId="ADAL" clId="{2A3E20D7-4CCB-4E46-A21D-17480976F73A}" dt="2022-04-21T21:46:46.567" v="449" actId="2696"/>
          <pc:sldLayoutMkLst>
            <pc:docMk/>
            <pc:sldMasterMk cId="548984716" sldId="2147485091"/>
            <pc:sldLayoutMk cId="1977606674" sldId="2147485098"/>
          </pc:sldLayoutMkLst>
        </pc:sldLayoutChg>
        <pc:sldLayoutChg chg="del">
          <pc:chgData name="Abbas Kudrati" userId="2586f564-11dd-4fa7-8bfd-28e767215a2e" providerId="ADAL" clId="{2A3E20D7-4CCB-4E46-A21D-17480976F73A}" dt="2022-04-21T21:46:46.538" v="448" actId="2696"/>
          <pc:sldLayoutMkLst>
            <pc:docMk/>
            <pc:sldMasterMk cId="548984716" sldId="2147485091"/>
            <pc:sldLayoutMk cId="75043153" sldId="2147485099"/>
          </pc:sldLayoutMkLst>
        </pc:sldLayoutChg>
        <pc:sldLayoutChg chg="del">
          <pc:chgData name="Abbas Kudrati" userId="2586f564-11dd-4fa7-8bfd-28e767215a2e" providerId="ADAL" clId="{2A3E20D7-4CCB-4E46-A21D-17480976F73A}" dt="2022-04-21T21:46:46.510" v="447" actId="2696"/>
          <pc:sldLayoutMkLst>
            <pc:docMk/>
            <pc:sldMasterMk cId="548984716" sldId="2147485091"/>
            <pc:sldLayoutMk cId="2162164932" sldId="2147485100"/>
          </pc:sldLayoutMkLst>
        </pc:sldLayoutChg>
        <pc:sldLayoutChg chg="del">
          <pc:chgData name="Abbas Kudrati" userId="2586f564-11dd-4fa7-8bfd-28e767215a2e" providerId="ADAL" clId="{2A3E20D7-4CCB-4E46-A21D-17480976F73A}" dt="2022-04-21T21:46:46.468" v="446" actId="2696"/>
          <pc:sldLayoutMkLst>
            <pc:docMk/>
            <pc:sldMasterMk cId="548984716" sldId="2147485091"/>
            <pc:sldLayoutMk cId="1586203273" sldId="2147485101"/>
          </pc:sldLayoutMkLst>
        </pc:sldLayoutChg>
        <pc:sldLayoutChg chg="del">
          <pc:chgData name="Abbas Kudrati" userId="2586f564-11dd-4fa7-8bfd-28e767215a2e" providerId="ADAL" clId="{2A3E20D7-4CCB-4E46-A21D-17480976F73A}" dt="2022-04-21T21:46:46.400" v="445" actId="2696"/>
          <pc:sldLayoutMkLst>
            <pc:docMk/>
            <pc:sldMasterMk cId="548984716" sldId="2147485091"/>
            <pc:sldLayoutMk cId="3682351009" sldId="2147485102"/>
          </pc:sldLayoutMkLst>
        </pc:sldLayoutChg>
        <pc:sldLayoutChg chg="del">
          <pc:chgData name="Abbas Kudrati" userId="2586f564-11dd-4fa7-8bfd-28e767215a2e" providerId="ADAL" clId="{2A3E20D7-4CCB-4E46-A21D-17480976F73A}" dt="2022-04-21T21:46:43.750" v="383" actId="2696"/>
          <pc:sldLayoutMkLst>
            <pc:docMk/>
            <pc:sldMasterMk cId="548984716" sldId="2147485091"/>
            <pc:sldLayoutMk cId="3199115771" sldId="2147485103"/>
          </pc:sldLayoutMkLst>
        </pc:sldLayoutChg>
        <pc:sldLayoutChg chg="del">
          <pc:chgData name="Abbas Kudrati" userId="2586f564-11dd-4fa7-8bfd-28e767215a2e" providerId="ADAL" clId="{2A3E20D7-4CCB-4E46-A21D-17480976F73A}" dt="2022-04-21T21:46:44.262" v="384" actId="2696"/>
          <pc:sldLayoutMkLst>
            <pc:docMk/>
            <pc:sldMasterMk cId="548984716" sldId="2147485091"/>
            <pc:sldLayoutMk cId="2963318924" sldId="2147485104"/>
          </pc:sldLayoutMkLst>
        </pc:sldLayoutChg>
        <pc:sldLayoutChg chg="del">
          <pc:chgData name="Abbas Kudrati" userId="2586f564-11dd-4fa7-8bfd-28e767215a2e" providerId="ADAL" clId="{2A3E20D7-4CCB-4E46-A21D-17480976F73A}" dt="2022-04-21T21:46:44.295" v="385" actId="2696"/>
          <pc:sldLayoutMkLst>
            <pc:docMk/>
            <pc:sldMasterMk cId="548984716" sldId="2147485091"/>
            <pc:sldLayoutMk cId="74037894" sldId="2147485105"/>
          </pc:sldLayoutMkLst>
        </pc:sldLayoutChg>
        <pc:sldLayoutChg chg="del">
          <pc:chgData name="Abbas Kudrati" userId="2586f564-11dd-4fa7-8bfd-28e767215a2e" providerId="ADAL" clId="{2A3E20D7-4CCB-4E46-A21D-17480976F73A}" dt="2022-04-21T21:46:44.336" v="386" actId="2696"/>
          <pc:sldLayoutMkLst>
            <pc:docMk/>
            <pc:sldMasterMk cId="548984716" sldId="2147485091"/>
            <pc:sldLayoutMk cId="806931394" sldId="2147485106"/>
          </pc:sldLayoutMkLst>
        </pc:sldLayoutChg>
        <pc:sldLayoutChg chg="del">
          <pc:chgData name="Abbas Kudrati" userId="2586f564-11dd-4fa7-8bfd-28e767215a2e" providerId="ADAL" clId="{2A3E20D7-4CCB-4E46-A21D-17480976F73A}" dt="2022-04-21T21:46:44.377" v="387" actId="2696"/>
          <pc:sldLayoutMkLst>
            <pc:docMk/>
            <pc:sldMasterMk cId="548984716" sldId="2147485091"/>
            <pc:sldLayoutMk cId="3573354688" sldId="2147485107"/>
          </pc:sldLayoutMkLst>
        </pc:sldLayoutChg>
        <pc:sldLayoutChg chg="del">
          <pc:chgData name="Abbas Kudrati" userId="2586f564-11dd-4fa7-8bfd-28e767215a2e" providerId="ADAL" clId="{2A3E20D7-4CCB-4E46-A21D-17480976F73A}" dt="2022-04-21T21:46:44.427" v="388" actId="2696"/>
          <pc:sldLayoutMkLst>
            <pc:docMk/>
            <pc:sldMasterMk cId="548984716" sldId="2147485091"/>
            <pc:sldLayoutMk cId="3193792387" sldId="2147485108"/>
          </pc:sldLayoutMkLst>
        </pc:sldLayoutChg>
        <pc:sldLayoutChg chg="del">
          <pc:chgData name="Abbas Kudrati" userId="2586f564-11dd-4fa7-8bfd-28e767215a2e" providerId="ADAL" clId="{2A3E20D7-4CCB-4E46-A21D-17480976F73A}" dt="2022-04-21T21:46:44.476" v="389" actId="2696"/>
          <pc:sldLayoutMkLst>
            <pc:docMk/>
            <pc:sldMasterMk cId="548984716" sldId="2147485091"/>
            <pc:sldLayoutMk cId="643331208" sldId="2147485109"/>
          </pc:sldLayoutMkLst>
        </pc:sldLayoutChg>
        <pc:sldLayoutChg chg="del">
          <pc:chgData name="Abbas Kudrati" userId="2586f564-11dd-4fa7-8bfd-28e767215a2e" providerId="ADAL" clId="{2A3E20D7-4CCB-4E46-A21D-17480976F73A}" dt="2022-04-21T21:46:44.507" v="390" actId="2696"/>
          <pc:sldLayoutMkLst>
            <pc:docMk/>
            <pc:sldMasterMk cId="548984716" sldId="2147485091"/>
            <pc:sldLayoutMk cId="2569370998" sldId="2147485110"/>
          </pc:sldLayoutMkLst>
        </pc:sldLayoutChg>
        <pc:sldLayoutChg chg="del">
          <pc:chgData name="Abbas Kudrati" userId="2586f564-11dd-4fa7-8bfd-28e767215a2e" providerId="ADAL" clId="{2A3E20D7-4CCB-4E46-A21D-17480976F73A}" dt="2022-04-21T21:46:44.536" v="391" actId="2696"/>
          <pc:sldLayoutMkLst>
            <pc:docMk/>
            <pc:sldMasterMk cId="548984716" sldId="2147485091"/>
            <pc:sldLayoutMk cId="2699357423" sldId="2147485111"/>
          </pc:sldLayoutMkLst>
        </pc:sldLayoutChg>
        <pc:sldLayoutChg chg="del">
          <pc:chgData name="Abbas Kudrati" userId="2586f564-11dd-4fa7-8bfd-28e767215a2e" providerId="ADAL" clId="{2A3E20D7-4CCB-4E46-A21D-17480976F73A}" dt="2022-04-21T21:46:44.567" v="392" actId="2696"/>
          <pc:sldLayoutMkLst>
            <pc:docMk/>
            <pc:sldMasterMk cId="548984716" sldId="2147485091"/>
            <pc:sldLayoutMk cId="263599041" sldId="2147485112"/>
          </pc:sldLayoutMkLst>
        </pc:sldLayoutChg>
        <pc:sldLayoutChg chg="del">
          <pc:chgData name="Abbas Kudrati" userId="2586f564-11dd-4fa7-8bfd-28e767215a2e" providerId="ADAL" clId="{2A3E20D7-4CCB-4E46-A21D-17480976F73A}" dt="2022-04-21T21:46:44.597" v="393" actId="2696"/>
          <pc:sldLayoutMkLst>
            <pc:docMk/>
            <pc:sldMasterMk cId="548984716" sldId="2147485091"/>
            <pc:sldLayoutMk cId="2392669088" sldId="2147485113"/>
          </pc:sldLayoutMkLst>
        </pc:sldLayoutChg>
        <pc:sldLayoutChg chg="del">
          <pc:chgData name="Abbas Kudrati" userId="2586f564-11dd-4fa7-8bfd-28e767215a2e" providerId="ADAL" clId="{2A3E20D7-4CCB-4E46-A21D-17480976F73A}" dt="2022-04-21T21:46:44.629" v="394" actId="2696"/>
          <pc:sldLayoutMkLst>
            <pc:docMk/>
            <pc:sldMasterMk cId="548984716" sldId="2147485091"/>
            <pc:sldLayoutMk cId="1359595014" sldId="2147485114"/>
          </pc:sldLayoutMkLst>
        </pc:sldLayoutChg>
        <pc:sldLayoutChg chg="del">
          <pc:chgData name="Abbas Kudrati" userId="2586f564-11dd-4fa7-8bfd-28e767215a2e" providerId="ADAL" clId="{2A3E20D7-4CCB-4E46-A21D-17480976F73A}" dt="2022-04-21T21:46:44.650" v="395" actId="2696"/>
          <pc:sldLayoutMkLst>
            <pc:docMk/>
            <pc:sldMasterMk cId="548984716" sldId="2147485091"/>
            <pc:sldLayoutMk cId="746747701" sldId="2147485115"/>
          </pc:sldLayoutMkLst>
        </pc:sldLayoutChg>
        <pc:sldLayoutChg chg="del">
          <pc:chgData name="Abbas Kudrati" userId="2586f564-11dd-4fa7-8bfd-28e767215a2e" providerId="ADAL" clId="{2A3E20D7-4CCB-4E46-A21D-17480976F73A}" dt="2022-04-21T21:46:44.684" v="396" actId="2696"/>
          <pc:sldLayoutMkLst>
            <pc:docMk/>
            <pc:sldMasterMk cId="548984716" sldId="2147485091"/>
            <pc:sldLayoutMk cId="1500567923" sldId="2147485116"/>
          </pc:sldLayoutMkLst>
        </pc:sldLayoutChg>
        <pc:sldLayoutChg chg="del">
          <pc:chgData name="Abbas Kudrati" userId="2586f564-11dd-4fa7-8bfd-28e767215a2e" providerId="ADAL" clId="{2A3E20D7-4CCB-4E46-A21D-17480976F73A}" dt="2022-04-21T21:46:44.717" v="397" actId="2696"/>
          <pc:sldLayoutMkLst>
            <pc:docMk/>
            <pc:sldMasterMk cId="548984716" sldId="2147485091"/>
            <pc:sldLayoutMk cId="375731934" sldId="2147485117"/>
          </pc:sldLayoutMkLst>
        </pc:sldLayoutChg>
        <pc:sldLayoutChg chg="del">
          <pc:chgData name="Abbas Kudrati" userId="2586f564-11dd-4fa7-8bfd-28e767215a2e" providerId="ADAL" clId="{2A3E20D7-4CCB-4E46-A21D-17480976F73A}" dt="2022-04-21T21:46:44.751" v="398" actId="2696"/>
          <pc:sldLayoutMkLst>
            <pc:docMk/>
            <pc:sldMasterMk cId="548984716" sldId="2147485091"/>
            <pc:sldLayoutMk cId="1796167086" sldId="2147485118"/>
          </pc:sldLayoutMkLst>
        </pc:sldLayoutChg>
        <pc:sldLayoutChg chg="del">
          <pc:chgData name="Abbas Kudrati" userId="2586f564-11dd-4fa7-8bfd-28e767215a2e" providerId="ADAL" clId="{2A3E20D7-4CCB-4E46-A21D-17480976F73A}" dt="2022-04-21T21:46:44.820" v="399" actId="2696"/>
          <pc:sldLayoutMkLst>
            <pc:docMk/>
            <pc:sldMasterMk cId="548984716" sldId="2147485091"/>
            <pc:sldLayoutMk cId="3156251170" sldId="2147485119"/>
          </pc:sldLayoutMkLst>
        </pc:sldLayoutChg>
        <pc:sldLayoutChg chg="del">
          <pc:chgData name="Abbas Kudrati" userId="2586f564-11dd-4fa7-8bfd-28e767215a2e" providerId="ADAL" clId="{2A3E20D7-4CCB-4E46-A21D-17480976F73A}" dt="2022-04-21T21:46:44.852" v="400" actId="2696"/>
          <pc:sldLayoutMkLst>
            <pc:docMk/>
            <pc:sldMasterMk cId="548984716" sldId="2147485091"/>
            <pc:sldLayoutMk cId="2980396779" sldId="2147485120"/>
          </pc:sldLayoutMkLst>
        </pc:sldLayoutChg>
        <pc:sldLayoutChg chg="del">
          <pc:chgData name="Abbas Kudrati" userId="2586f564-11dd-4fa7-8bfd-28e767215a2e" providerId="ADAL" clId="{2A3E20D7-4CCB-4E46-A21D-17480976F73A}" dt="2022-04-21T21:46:44.885" v="401" actId="2696"/>
          <pc:sldLayoutMkLst>
            <pc:docMk/>
            <pc:sldMasterMk cId="548984716" sldId="2147485091"/>
            <pc:sldLayoutMk cId="2241990384" sldId="2147485121"/>
          </pc:sldLayoutMkLst>
        </pc:sldLayoutChg>
        <pc:sldLayoutChg chg="del">
          <pc:chgData name="Abbas Kudrati" userId="2586f564-11dd-4fa7-8bfd-28e767215a2e" providerId="ADAL" clId="{2A3E20D7-4CCB-4E46-A21D-17480976F73A}" dt="2022-04-21T21:46:44.903" v="402" actId="2696"/>
          <pc:sldLayoutMkLst>
            <pc:docMk/>
            <pc:sldMasterMk cId="548984716" sldId="2147485091"/>
            <pc:sldLayoutMk cId="1762175323" sldId="2147485122"/>
          </pc:sldLayoutMkLst>
        </pc:sldLayoutChg>
        <pc:sldLayoutChg chg="del">
          <pc:chgData name="Abbas Kudrati" userId="2586f564-11dd-4fa7-8bfd-28e767215a2e" providerId="ADAL" clId="{2A3E20D7-4CCB-4E46-A21D-17480976F73A}" dt="2022-04-21T21:46:44.950" v="403" actId="2696"/>
          <pc:sldLayoutMkLst>
            <pc:docMk/>
            <pc:sldMasterMk cId="548984716" sldId="2147485091"/>
            <pc:sldLayoutMk cId="1338073133" sldId="2147485123"/>
          </pc:sldLayoutMkLst>
        </pc:sldLayoutChg>
        <pc:sldLayoutChg chg="del">
          <pc:chgData name="Abbas Kudrati" userId="2586f564-11dd-4fa7-8bfd-28e767215a2e" providerId="ADAL" clId="{2A3E20D7-4CCB-4E46-A21D-17480976F73A}" dt="2022-04-21T21:46:44.984" v="404" actId="2696"/>
          <pc:sldLayoutMkLst>
            <pc:docMk/>
            <pc:sldMasterMk cId="548984716" sldId="2147485091"/>
            <pc:sldLayoutMk cId="2553878625" sldId="2147485124"/>
          </pc:sldLayoutMkLst>
        </pc:sldLayoutChg>
        <pc:sldLayoutChg chg="del">
          <pc:chgData name="Abbas Kudrati" userId="2586f564-11dd-4fa7-8bfd-28e767215a2e" providerId="ADAL" clId="{2A3E20D7-4CCB-4E46-A21D-17480976F73A}" dt="2022-04-21T21:46:45.017" v="405" actId="2696"/>
          <pc:sldLayoutMkLst>
            <pc:docMk/>
            <pc:sldMasterMk cId="548984716" sldId="2147485091"/>
            <pc:sldLayoutMk cId="1835573140" sldId="2147485125"/>
          </pc:sldLayoutMkLst>
        </pc:sldLayoutChg>
        <pc:sldLayoutChg chg="del">
          <pc:chgData name="Abbas Kudrati" userId="2586f564-11dd-4fa7-8bfd-28e767215a2e" providerId="ADAL" clId="{2A3E20D7-4CCB-4E46-A21D-17480976F73A}" dt="2022-04-21T21:46:45.050" v="406" actId="2696"/>
          <pc:sldLayoutMkLst>
            <pc:docMk/>
            <pc:sldMasterMk cId="548984716" sldId="2147485091"/>
            <pc:sldLayoutMk cId="4151554792" sldId="2147485126"/>
          </pc:sldLayoutMkLst>
        </pc:sldLayoutChg>
        <pc:sldLayoutChg chg="del">
          <pc:chgData name="Abbas Kudrati" userId="2586f564-11dd-4fa7-8bfd-28e767215a2e" providerId="ADAL" clId="{2A3E20D7-4CCB-4E46-A21D-17480976F73A}" dt="2022-04-21T21:46:45.094" v="407" actId="2696"/>
          <pc:sldLayoutMkLst>
            <pc:docMk/>
            <pc:sldMasterMk cId="548984716" sldId="2147485091"/>
            <pc:sldLayoutMk cId="2672342370" sldId="2147485127"/>
          </pc:sldLayoutMkLst>
        </pc:sldLayoutChg>
        <pc:sldLayoutChg chg="del">
          <pc:chgData name="Abbas Kudrati" userId="2586f564-11dd-4fa7-8bfd-28e767215a2e" providerId="ADAL" clId="{2A3E20D7-4CCB-4E46-A21D-17480976F73A}" dt="2022-04-21T21:46:45.123" v="408" actId="2696"/>
          <pc:sldLayoutMkLst>
            <pc:docMk/>
            <pc:sldMasterMk cId="548984716" sldId="2147485091"/>
            <pc:sldLayoutMk cId="3995522187" sldId="2147485128"/>
          </pc:sldLayoutMkLst>
        </pc:sldLayoutChg>
        <pc:sldLayoutChg chg="del">
          <pc:chgData name="Abbas Kudrati" userId="2586f564-11dd-4fa7-8bfd-28e767215a2e" providerId="ADAL" clId="{2A3E20D7-4CCB-4E46-A21D-17480976F73A}" dt="2022-04-21T21:46:45.155" v="409" actId="2696"/>
          <pc:sldLayoutMkLst>
            <pc:docMk/>
            <pc:sldMasterMk cId="548984716" sldId="2147485091"/>
            <pc:sldLayoutMk cId="86092958" sldId="2147485129"/>
          </pc:sldLayoutMkLst>
        </pc:sldLayoutChg>
        <pc:sldLayoutChg chg="del">
          <pc:chgData name="Abbas Kudrati" userId="2586f564-11dd-4fa7-8bfd-28e767215a2e" providerId="ADAL" clId="{2A3E20D7-4CCB-4E46-A21D-17480976F73A}" dt="2022-04-21T21:46:45.204" v="410" actId="2696"/>
          <pc:sldLayoutMkLst>
            <pc:docMk/>
            <pc:sldMasterMk cId="548984716" sldId="2147485091"/>
            <pc:sldLayoutMk cId="3249155575" sldId="2147485130"/>
          </pc:sldLayoutMkLst>
        </pc:sldLayoutChg>
        <pc:sldLayoutChg chg="del">
          <pc:chgData name="Abbas Kudrati" userId="2586f564-11dd-4fa7-8bfd-28e767215a2e" providerId="ADAL" clId="{2A3E20D7-4CCB-4E46-A21D-17480976F73A}" dt="2022-04-21T21:46:45.236" v="411" actId="2696"/>
          <pc:sldLayoutMkLst>
            <pc:docMk/>
            <pc:sldMasterMk cId="548984716" sldId="2147485091"/>
            <pc:sldLayoutMk cId="1047117895" sldId="2147485131"/>
          </pc:sldLayoutMkLst>
        </pc:sldLayoutChg>
        <pc:sldLayoutChg chg="del">
          <pc:chgData name="Abbas Kudrati" userId="2586f564-11dd-4fa7-8bfd-28e767215a2e" providerId="ADAL" clId="{2A3E20D7-4CCB-4E46-A21D-17480976F73A}" dt="2022-04-21T21:46:45.268" v="412" actId="2696"/>
          <pc:sldLayoutMkLst>
            <pc:docMk/>
            <pc:sldMasterMk cId="548984716" sldId="2147485091"/>
            <pc:sldLayoutMk cId="2858315240" sldId="2147485132"/>
          </pc:sldLayoutMkLst>
        </pc:sldLayoutChg>
        <pc:sldLayoutChg chg="del">
          <pc:chgData name="Abbas Kudrati" userId="2586f564-11dd-4fa7-8bfd-28e767215a2e" providerId="ADAL" clId="{2A3E20D7-4CCB-4E46-A21D-17480976F73A}" dt="2022-04-21T21:46:45.295" v="413" actId="2696"/>
          <pc:sldLayoutMkLst>
            <pc:docMk/>
            <pc:sldMasterMk cId="548984716" sldId="2147485091"/>
            <pc:sldLayoutMk cId="1660508849" sldId="2147485133"/>
          </pc:sldLayoutMkLst>
        </pc:sldLayoutChg>
        <pc:sldLayoutChg chg="del">
          <pc:chgData name="Abbas Kudrati" userId="2586f564-11dd-4fa7-8bfd-28e767215a2e" providerId="ADAL" clId="{2A3E20D7-4CCB-4E46-A21D-17480976F73A}" dt="2022-04-21T21:46:45.317" v="414" actId="2696"/>
          <pc:sldLayoutMkLst>
            <pc:docMk/>
            <pc:sldMasterMk cId="548984716" sldId="2147485091"/>
            <pc:sldLayoutMk cId="4030222149" sldId="2147485134"/>
          </pc:sldLayoutMkLst>
        </pc:sldLayoutChg>
        <pc:sldLayoutChg chg="del">
          <pc:chgData name="Abbas Kudrati" userId="2586f564-11dd-4fa7-8bfd-28e767215a2e" providerId="ADAL" clId="{2A3E20D7-4CCB-4E46-A21D-17480976F73A}" dt="2022-04-21T21:46:45.342" v="415" actId="2696"/>
          <pc:sldLayoutMkLst>
            <pc:docMk/>
            <pc:sldMasterMk cId="548984716" sldId="2147485091"/>
            <pc:sldLayoutMk cId="919298968" sldId="2147485135"/>
          </pc:sldLayoutMkLst>
        </pc:sldLayoutChg>
        <pc:sldLayoutChg chg="del">
          <pc:chgData name="Abbas Kudrati" userId="2586f564-11dd-4fa7-8bfd-28e767215a2e" providerId="ADAL" clId="{2A3E20D7-4CCB-4E46-A21D-17480976F73A}" dt="2022-04-21T21:46:45.374" v="416" actId="2696"/>
          <pc:sldLayoutMkLst>
            <pc:docMk/>
            <pc:sldMasterMk cId="548984716" sldId="2147485091"/>
            <pc:sldLayoutMk cId="556195609" sldId="2147485136"/>
          </pc:sldLayoutMkLst>
        </pc:sldLayoutChg>
        <pc:sldLayoutChg chg="del">
          <pc:chgData name="Abbas Kudrati" userId="2586f564-11dd-4fa7-8bfd-28e767215a2e" providerId="ADAL" clId="{2A3E20D7-4CCB-4E46-A21D-17480976F73A}" dt="2022-04-21T21:46:45.406" v="417" actId="2696"/>
          <pc:sldLayoutMkLst>
            <pc:docMk/>
            <pc:sldMasterMk cId="548984716" sldId="2147485091"/>
            <pc:sldLayoutMk cId="2040259476" sldId="2147485137"/>
          </pc:sldLayoutMkLst>
        </pc:sldLayoutChg>
        <pc:sldLayoutChg chg="del">
          <pc:chgData name="Abbas Kudrati" userId="2586f564-11dd-4fa7-8bfd-28e767215a2e" providerId="ADAL" clId="{2A3E20D7-4CCB-4E46-A21D-17480976F73A}" dt="2022-04-21T21:46:45.450" v="418" actId="2696"/>
          <pc:sldLayoutMkLst>
            <pc:docMk/>
            <pc:sldMasterMk cId="548984716" sldId="2147485091"/>
            <pc:sldLayoutMk cId="3301275875" sldId="2147485138"/>
          </pc:sldLayoutMkLst>
        </pc:sldLayoutChg>
        <pc:sldLayoutChg chg="del">
          <pc:chgData name="Abbas Kudrati" userId="2586f564-11dd-4fa7-8bfd-28e767215a2e" providerId="ADAL" clId="{2A3E20D7-4CCB-4E46-A21D-17480976F73A}" dt="2022-04-21T21:46:45.504" v="419" actId="2696"/>
          <pc:sldLayoutMkLst>
            <pc:docMk/>
            <pc:sldMasterMk cId="548984716" sldId="2147485091"/>
            <pc:sldLayoutMk cId="3157362459" sldId="2147485139"/>
          </pc:sldLayoutMkLst>
        </pc:sldLayoutChg>
        <pc:sldLayoutChg chg="del">
          <pc:chgData name="Abbas Kudrati" userId="2586f564-11dd-4fa7-8bfd-28e767215a2e" providerId="ADAL" clId="{2A3E20D7-4CCB-4E46-A21D-17480976F73A}" dt="2022-04-21T21:46:45.534" v="420" actId="2696"/>
          <pc:sldLayoutMkLst>
            <pc:docMk/>
            <pc:sldMasterMk cId="548984716" sldId="2147485091"/>
            <pc:sldLayoutMk cId="2311286939" sldId="2147485140"/>
          </pc:sldLayoutMkLst>
        </pc:sldLayoutChg>
        <pc:sldLayoutChg chg="del">
          <pc:chgData name="Abbas Kudrati" userId="2586f564-11dd-4fa7-8bfd-28e767215a2e" providerId="ADAL" clId="{2A3E20D7-4CCB-4E46-A21D-17480976F73A}" dt="2022-04-21T21:46:45.567" v="421" actId="2696"/>
          <pc:sldLayoutMkLst>
            <pc:docMk/>
            <pc:sldMasterMk cId="548984716" sldId="2147485091"/>
            <pc:sldLayoutMk cId="3241188" sldId="2147485141"/>
          </pc:sldLayoutMkLst>
        </pc:sldLayoutChg>
        <pc:sldLayoutChg chg="del">
          <pc:chgData name="Abbas Kudrati" userId="2586f564-11dd-4fa7-8bfd-28e767215a2e" providerId="ADAL" clId="{2A3E20D7-4CCB-4E46-A21D-17480976F73A}" dt="2022-04-21T21:46:45.600" v="422" actId="2696"/>
          <pc:sldLayoutMkLst>
            <pc:docMk/>
            <pc:sldMasterMk cId="548984716" sldId="2147485091"/>
            <pc:sldLayoutMk cId="735512195" sldId="2147485142"/>
          </pc:sldLayoutMkLst>
        </pc:sldLayoutChg>
        <pc:sldLayoutChg chg="del">
          <pc:chgData name="Abbas Kudrati" userId="2586f564-11dd-4fa7-8bfd-28e767215a2e" providerId="ADAL" clId="{2A3E20D7-4CCB-4E46-A21D-17480976F73A}" dt="2022-04-21T21:46:45.628" v="423" actId="2696"/>
          <pc:sldLayoutMkLst>
            <pc:docMk/>
            <pc:sldMasterMk cId="548984716" sldId="2147485091"/>
            <pc:sldLayoutMk cId="872612083" sldId="2147485143"/>
          </pc:sldLayoutMkLst>
        </pc:sldLayoutChg>
        <pc:sldLayoutChg chg="del">
          <pc:chgData name="Abbas Kudrati" userId="2586f564-11dd-4fa7-8bfd-28e767215a2e" providerId="ADAL" clId="{2A3E20D7-4CCB-4E46-A21D-17480976F73A}" dt="2022-04-21T21:46:45.650" v="424" actId="2696"/>
          <pc:sldLayoutMkLst>
            <pc:docMk/>
            <pc:sldMasterMk cId="548984716" sldId="2147485091"/>
            <pc:sldLayoutMk cId="2809685061" sldId="2147485144"/>
          </pc:sldLayoutMkLst>
        </pc:sldLayoutChg>
        <pc:sldLayoutChg chg="del">
          <pc:chgData name="Abbas Kudrati" userId="2586f564-11dd-4fa7-8bfd-28e767215a2e" providerId="ADAL" clId="{2A3E20D7-4CCB-4E46-A21D-17480976F73A}" dt="2022-04-21T21:46:45.676" v="425" actId="2696"/>
          <pc:sldLayoutMkLst>
            <pc:docMk/>
            <pc:sldMasterMk cId="548984716" sldId="2147485091"/>
            <pc:sldLayoutMk cId="14544853" sldId="2147485145"/>
          </pc:sldLayoutMkLst>
        </pc:sldLayoutChg>
        <pc:sldLayoutChg chg="del">
          <pc:chgData name="Abbas Kudrati" userId="2586f564-11dd-4fa7-8bfd-28e767215a2e" providerId="ADAL" clId="{2A3E20D7-4CCB-4E46-A21D-17480976F73A}" dt="2022-04-21T21:46:45.717" v="426" actId="2696"/>
          <pc:sldLayoutMkLst>
            <pc:docMk/>
            <pc:sldMasterMk cId="548984716" sldId="2147485091"/>
            <pc:sldLayoutMk cId="1106378480" sldId="2147485146"/>
          </pc:sldLayoutMkLst>
        </pc:sldLayoutChg>
        <pc:sldLayoutChg chg="del">
          <pc:chgData name="Abbas Kudrati" userId="2586f564-11dd-4fa7-8bfd-28e767215a2e" providerId="ADAL" clId="{2A3E20D7-4CCB-4E46-A21D-17480976F73A}" dt="2022-04-21T21:46:45.740" v="427" actId="2696"/>
          <pc:sldLayoutMkLst>
            <pc:docMk/>
            <pc:sldMasterMk cId="548984716" sldId="2147485091"/>
            <pc:sldLayoutMk cId="766520218" sldId="2147485147"/>
          </pc:sldLayoutMkLst>
        </pc:sldLayoutChg>
        <pc:sldLayoutChg chg="del">
          <pc:chgData name="Abbas Kudrati" userId="2586f564-11dd-4fa7-8bfd-28e767215a2e" providerId="ADAL" clId="{2A3E20D7-4CCB-4E46-A21D-17480976F73A}" dt="2022-04-21T21:46:45.810" v="428" actId="2696"/>
          <pc:sldLayoutMkLst>
            <pc:docMk/>
            <pc:sldMasterMk cId="548984716" sldId="2147485091"/>
            <pc:sldLayoutMk cId="1976089780" sldId="2147485148"/>
          </pc:sldLayoutMkLst>
        </pc:sldLayoutChg>
        <pc:sldLayoutChg chg="del">
          <pc:chgData name="Abbas Kudrati" userId="2586f564-11dd-4fa7-8bfd-28e767215a2e" providerId="ADAL" clId="{2A3E20D7-4CCB-4E46-A21D-17480976F73A}" dt="2022-04-21T21:46:45.840" v="429" actId="2696"/>
          <pc:sldLayoutMkLst>
            <pc:docMk/>
            <pc:sldMasterMk cId="548984716" sldId="2147485091"/>
            <pc:sldLayoutMk cId="476767169" sldId="2147485149"/>
          </pc:sldLayoutMkLst>
        </pc:sldLayoutChg>
        <pc:sldLayoutChg chg="del">
          <pc:chgData name="Abbas Kudrati" userId="2586f564-11dd-4fa7-8bfd-28e767215a2e" providerId="ADAL" clId="{2A3E20D7-4CCB-4E46-A21D-17480976F73A}" dt="2022-04-21T21:46:45.943" v="430" actId="2696"/>
          <pc:sldLayoutMkLst>
            <pc:docMk/>
            <pc:sldMasterMk cId="548984716" sldId="2147485091"/>
            <pc:sldLayoutMk cId="2441471276" sldId="2147485150"/>
          </pc:sldLayoutMkLst>
        </pc:sldLayoutChg>
        <pc:sldLayoutChg chg="del">
          <pc:chgData name="Abbas Kudrati" userId="2586f564-11dd-4fa7-8bfd-28e767215a2e" providerId="ADAL" clId="{2A3E20D7-4CCB-4E46-A21D-17480976F73A}" dt="2022-04-21T21:46:45.967" v="431" actId="2696"/>
          <pc:sldLayoutMkLst>
            <pc:docMk/>
            <pc:sldMasterMk cId="548984716" sldId="2147485091"/>
            <pc:sldLayoutMk cId="1845936371" sldId="2147485151"/>
          </pc:sldLayoutMkLst>
        </pc:sldLayoutChg>
        <pc:sldLayoutChg chg="del">
          <pc:chgData name="Abbas Kudrati" userId="2586f564-11dd-4fa7-8bfd-28e767215a2e" providerId="ADAL" clId="{2A3E20D7-4CCB-4E46-A21D-17480976F73A}" dt="2022-04-21T21:46:45.999" v="432" actId="2696"/>
          <pc:sldLayoutMkLst>
            <pc:docMk/>
            <pc:sldMasterMk cId="548984716" sldId="2147485091"/>
            <pc:sldLayoutMk cId="2799278124" sldId="2147485152"/>
          </pc:sldLayoutMkLst>
        </pc:sldLayoutChg>
        <pc:sldLayoutChg chg="del">
          <pc:chgData name="Abbas Kudrati" userId="2586f564-11dd-4fa7-8bfd-28e767215a2e" providerId="ADAL" clId="{2A3E20D7-4CCB-4E46-A21D-17480976F73A}" dt="2022-04-21T21:46:46.029" v="433" actId="2696"/>
          <pc:sldLayoutMkLst>
            <pc:docMk/>
            <pc:sldMasterMk cId="548984716" sldId="2147485091"/>
            <pc:sldLayoutMk cId="2638063864" sldId="2147485153"/>
          </pc:sldLayoutMkLst>
        </pc:sldLayoutChg>
        <pc:sldLayoutChg chg="del">
          <pc:chgData name="Abbas Kudrati" userId="2586f564-11dd-4fa7-8bfd-28e767215a2e" providerId="ADAL" clId="{2A3E20D7-4CCB-4E46-A21D-17480976F73A}" dt="2022-04-21T21:46:46.056" v="434" actId="2696"/>
          <pc:sldLayoutMkLst>
            <pc:docMk/>
            <pc:sldMasterMk cId="548984716" sldId="2147485091"/>
            <pc:sldLayoutMk cId="209423306" sldId="2147485154"/>
          </pc:sldLayoutMkLst>
        </pc:sldLayoutChg>
        <pc:sldLayoutChg chg="del">
          <pc:chgData name="Abbas Kudrati" userId="2586f564-11dd-4fa7-8bfd-28e767215a2e" providerId="ADAL" clId="{2A3E20D7-4CCB-4E46-A21D-17480976F73A}" dt="2022-04-21T21:46:46.068" v="435" actId="2696"/>
          <pc:sldLayoutMkLst>
            <pc:docMk/>
            <pc:sldMasterMk cId="548984716" sldId="2147485091"/>
            <pc:sldLayoutMk cId="1978724635" sldId="2147485155"/>
          </pc:sldLayoutMkLst>
        </pc:sldLayoutChg>
        <pc:sldLayoutChg chg="del">
          <pc:chgData name="Abbas Kudrati" userId="2586f564-11dd-4fa7-8bfd-28e767215a2e" providerId="ADAL" clId="{2A3E20D7-4CCB-4E46-A21D-17480976F73A}" dt="2022-04-21T21:46:46.104" v="436" actId="2696"/>
          <pc:sldLayoutMkLst>
            <pc:docMk/>
            <pc:sldMasterMk cId="548984716" sldId="2147485091"/>
            <pc:sldLayoutMk cId="4179073405" sldId="2147485156"/>
          </pc:sldLayoutMkLst>
        </pc:sldLayoutChg>
        <pc:sldLayoutChg chg="del">
          <pc:chgData name="Abbas Kudrati" userId="2586f564-11dd-4fa7-8bfd-28e767215a2e" providerId="ADAL" clId="{2A3E20D7-4CCB-4E46-A21D-17480976F73A}" dt="2022-04-21T21:46:46.137" v="437" actId="2696"/>
          <pc:sldLayoutMkLst>
            <pc:docMk/>
            <pc:sldMasterMk cId="548984716" sldId="2147485091"/>
            <pc:sldLayoutMk cId="4116006753" sldId="2147485157"/>
          </pc:sldLayoutMkLst>
        </pc:sldLayoutChg>
        <pc:sldLayoutChg chg="del">
          <pc:chgData name="Abbas Kudrati" userId="2586f564-11dd-4fa7-8bfd-28e767215a2e" providerId="ADAL" clId="{2A3E20D7-4CCB-4E46-A21D-17480976F73A}" dt="2022-04-21T21:46:46.167" v="438" actId="2696"/>
          <pc:sldLayoutMkLst>
            <pc:docMk/>
            <pc:sldMasterMk cId="548984716" sldId="2147485091"/>
            <pc:sldLayoutMk cId="1537650502" sldId="2147485158"/>
          </pc:sldLayoutMkLst>
        </pc:sldLayoutChg>
        <pc:sldLayoutChg chg="del">
          <pc:chgData name="Abbas Kudrati" userId="2586f564-11dd-4fa7-8bfd-28e767215a2e" providerId="ADAL" clId="{2A3E20D7-4CCB-4E46-A21D-17480976F73A}" dt="2022-04-21T21:46:46.203" v="439" actId="2696"/>
          <pc:sldLayoutMkLst>
            <pc:docMk/>
            <pc:sldMasterMk cId="548984716" sldId="2147485091"/>
            <pc:sldLayoutMk cId="3605598808" sldId="2147485159"/>
          </pc:sldLayoutMkLst>
        </pc:sldLayoutChg>
        <pc:sldLayoutChg chg="del">
          <pc:chgData name="Abbas Kudrati" userId="2586f564-11dd-4fa7-8bfd-28e767215a2e" providerId="ADAL" clId="{2A3E20D7-4CCB-4E46-A21D-17480976F73A}" dt="2022-04-21T21:46:46.267" v="440" actId="2696"/>
          <pc:sldLayoutMkLst>
            <pc:docMk/>
            <pc:sldMasterMk cId="548984716" sldId="2147485091"/>
            <pc:sldLayoutMk cId="1018787738" sldId="2147485160"/>
          </pc:sldLayoutMkLst>
        </pc:sldLayoutChg>
        <pc:sldLayoutChg chg="del">
          <pc:chgData name="Abbas Kudrati" userId="2586f564-11dd-4fa7-8bfd-28e767215a2e" providerId="ADAL" clId="{2A3E20D7-4CCB-4E46-A21D-17480976F73A}" dt="2022-04-21T21:46:46.292" v="441" actId="2696"/>
          <pc:sldLayoutMkLst>
            <pc:docMk/>
            <pc:sldMasterMk cId="548984716" sldId="2147485091"/>
            <pc:sldLayoutMk cId="92225407" sldId="2147485161"/>
          </pc:sldLayoutMkLst>
        </pc:sldLayoutChg>
        <pc:sldLayoutChg chg="del">
          <pc:chgData name="Abbas Kudrati" userId="2586f564-11dd-4fa7-8bfd-28e767215a2e" providerId="ADAL" clId="{2A3E20D7-4CCB-4E46-A21D-17480976F73A}" dt="2022-04-21T21:46:46.317" v="442" actId="2696"/>
          <pc:sldLayoutMkLst>
            <pc:docMk/>
            <pc:sldMasterMk cId="548984716" sldId="2147485091"/>
            <pc:sldLayoutMk cId="1115907552" sldId="2147485162"/>
          </pc:sldLayoutMkLst>
        </pc:sldLayoutChg>
        <pc:sldLayoutChg chg="del">
          <pc:chgData name="Abbas Kudrati" userId="2586f564-11dd-4fa7-8bfd-28e767215a2e" providerId="ADAL" clId="{2A3E20D7-4CCB-4E46-A21D-17480976F73A}" dt="2022-04-21T21:46:46.341" v="443" actId="2696"/>
          <pc:sldLayoutMkLst>
            <pc:docMk/>
            <pc:sldMasterMk cId="548984716" sldId="2147485091"/>
            <pc:sldLayoutMk cId="3022406431" sldId="2147485163"/>
          </pc:sldLayoutMkLst>
        </pc:sldLayoutChg>
        <pc:sldLayoutChg chg="del">
          <pc:chgData name="Abbas Kudrati" userId="2586f564-11dd-4fa7-8bfd-28e767215a2e" providerId="ADAL" clId="{2A3E20D7-4CCB-4E46-A21D-17480976F73A}" dt="2022-04-21T21:46:46.372" v="444" actId="2696"/>
          <pc:sldLayoutMkLst>
            <pc:docMk/>
            <pc:sldMasterMk cId="548984716" sldId="2147485091"/>
            <pc:sldLayoutMk cId="2634846729" sldId="2147485164"/>
          </pc:sldLayoutMkLst>
        </pc:sldLayoutChg>
      </pc:sldMasterChg>
      <pc:sldMasterChg chg="del delSldLayout">
        <pc:chgData name="Abbas Kudrati" userId="2586f564-11dd-4fa7-8bfd-28e767215a2e" providerId="ADAL" clId="{2A3E20D7-4CCB-4E46-A21D-17480976F73A}" dt="2022-04-21T21:46:59.516" v="495" actId="2696"/>
        <pc:sldMasterMkLst>
          <pc:docMk/>
          <pc:sldMasterMk cId="1526393479" sldId="2147485404"/>
        </pc:sldMasterMkLst>
        <pc:sldLayoutChg chg="del">
          <pc:chgData name="Abbas Kudrati" userId="2586f564-11dd-4fa7-8bfd-28e767215a2e" providerId="ADAL" clId="{2A3E20D7-4CCB-4E46-A21D-17480976F73A}" dt="2022-04-21T21:46:52.200" v="454" actId="2696"/>
          <pc:sldLayoutMkLst>
            <pc:docMk/>
            <pc:sldMasterMk cId="1526393479" sldId="2147485404"/>
            <pc:sldLayoutMk cId="2448207994" sldId="2147485405"/>
          </pc:sldLayoutMkLst>
        </pc:sldLayoutChg>
        <pc:sldLayoutChg chg="del">
          <pc:chgData name="Abbas Kudrati" userId="2586f564-11dd-4fa7-8bfd-28e767215a2e" providerId="ADAL" clId="{2A3E20D7-4CCB-4E46-A21D-17480976F73A}" dt="2022-04-21T21:46:52.350" v="455" actId="2696"/>
          <pc:sldLayoutMkLst>
            <pc:docMk/>
            <pc:sldMasterMk cId="1526393479" sldId="2147485404"/>
            <pc:sldLayoutMk cId="1817975164" sldId="2147485406"/>
          </pc:sldLayoutMkLst>
        </pc:sldLayoutChg>
        <pc:sldLayoutChg chg="del">
          <pc:chgData name="Abbas Kudrati" userId="2586f564-11dd-4fa7-8bfd-28e767215a2e" providerId="ADAL" clId="{2A3E20D7-4CCB-4E46-A21D-17480976F73A}" dt="2022-04-21T21:46:52.560" v="456" actId="2696"/>
          <pc:sldLayoutMkLst>
            <pc:docMk/>
            <pc:sldMasterMk cId="1526393479" sldId="2147485404"/>
            <pc:sldLayoutMk cId="973302777" sldId="2147485407"/>
          </pc:sldLayoutMkLst>
        </pc:sldLayoutChg>
        <pc:sldLayoutChg chg="del">
          <pc:chgData name="Abbas Kudrati" userId="2586f564-11dd-4fa7-8bfd-28e767215a2e" providerId="ADAL" clId="{2A3E20D7-4CCB-4E46-A21D-17480976F73A}" dt="2022-04-21T21:46:52.769" v="457" actId="2696"/>
          <pc:sldLayoutMkLst>
            <pc:docMk/>
            <pc:sldMasterMk cId="1526393479" sldId="2147485404"/>
            <pc:sldLayoutMk cId="3403570709" sldId="2147485408"/>
          </pc:sldLayoutMkLst>
        </pc:sldLayoutChg>
        <pc:sldLayoutChg chg="del">
          <pc:chgData name="Abbas Kudrati" userId="2586f564-11dd-4fa7-8bfd-28e767215a2e" providerId="ADAL" clId="{2A3E20D7-4CCB-4E46-A21D-17480976F73A}" dt="2022-04-21T21:46:52.912" v="458" actId="2696"/>
          <pc:sldLayoutMkLst>
            <pc:docMk/>
            <pc:sldMasterMk cId="1526393479" sldId="2147485404"/>
            <pc:sldLayoutMk cId="2164477483" sldId="2147485409"/>
          </pc:sldLayoutMkLst>
        </pc:sldLayoutChg>
        <pc:sldLayoutChg chg="del">
          <pc:chgData name="Abbas Kudrati" userId="2586f564-11dd-4fa7-8bfd-28e767215a2e" providerId="ADAL" clId="{2A3E20D7-4CCB-4E46-A21D-17480976F73A}" dt="2022-04-21T21:46:53.117" v="459" actId="2696"/>
          <pc:sldLayoutMkLst>
            <pc:docMk/>
            <pc:sldMasterMk cId="1526393479" sldId="2147485404"/>
            <pc:sldLayoutMk cId="2286358619" sldId="2147485410"/>
          </pc:sldLayoutMkLst>
        </pc:sldLayoutChg>
        <pc:sldLayoutChg chg="del">
          <pc:chgData name="Abbas Kudrati" userId="2586f564-11dd-4fa7-8bfd-28e767215a2e" providerId="ADAL" clId="{2A3E20D7-4CCB-4E46-A21D-17480976F73A}" dt="2022-04-21T21:46:53.327" v="460" actId="2696"/>
          <pc:sldLayoutMkLst>
            <pc:docMk/>
            <pc:sldMasterMk cId="1526393479" sldId="2147485404"/>
            <pc:sldLayoutMk cId="496398366" sldId="2147485411"/>
          </pc:sldLayoutMkLst>
        </pc:sldLayoutChg>
        <pc:sldLayoutChg chg="del">
          <pc:chgData name="Abbas Kudrati" userId="2586f564-11dd-4fa7-8bfd-28e767215a2e" providerId="ADAL" clId="{2A3E20D7-4CCB-4E46-A21D-17480976F73A}" dt="2022-04-21T21:46:53.455" v="461" actId="2696"/>
          <pc:sldLayoutMkLst>
            <pc:docMk/>
            <pc:sldMasterMk cId="1526393479" sldId="2147485404"/>
            <pc:sldLayoutMk cId="842457641" sldId="2147485412"/>
          </pc:sldLayoutMkLst>
        </pc:sldLayoutChg>
        <pc:sldLayoutChg chg="del">
          <pc:chgData name="Abbas Kudrati" userId="2586f564-11dd-4fa7-8bfd-28e767215a2e" providerId="ADAL" clId="{2A3E20D7-4CCB-4E46-A21D-17480976F73A}" dt="2022-04-21T21:46:53.667" v="462" actId="2696"/>
          <pc:sldLayoutMkLst>
            <pc:docMk/>
            <pc:sldMasterMk cId="1526393479" sldId="2147485404"/>
            <pc:sldLayoutMk cId="1887468865" sldId="2147485413"/>
          </pc:sldLayoutMkLst>
        </pc:sldLayoutChg>
        <pc:sldLayoutChg chg="del">
          <pc:chgData name="Abbas Kudrati" userId="2586f564-11dd-4fa7-8bfd-28e767215a2e" providerId="ADAL" clId="{2A3E20D7-4CCB-4E46-A21D-17480976F73A}" dt="2022-04-21T21:46:53.886" v="463" actId="2696"/>
          <pc:sldLayoutMkLst>
            <pc:docMk/>
            <pc:sldMasterMk cId="1526393479" sldId="2147485404"/>
            <pc:sldLayoutMk cId="284813118" sldId="2147485414"/>
          </pc:sldLayoutMkLst>
        </pc:sldLayoutChg>
        <pc:sldLayoutChg chg="del">
          <pc:chgData name="Abbas Kudrati" userId="2586f564-11dd-4fa7-8bfd-28e767215a2e" providerId="ADAL" clId="{2A3E20D7-4CCB-4E46-A21D-17480976F73A}" dt="2022-04-21T21:46:54.030" v="464" actId="2696"/>
          <pc:sldLayoutMkLst>
            <pc:docMk/>
            <pc:sldMasterMk cId="1526393479" sldId="2147485404"/>
            <pc:sldLayoutMk cId="1830106977" sldId="2147485415"/>
          </pc:sldLayoutMkLst>
        </pc:sldLayoutChg>
        <pc:sldLayoutChg chg="del">
          <pc:chgData name="Abbas Kudrati" userId="2586f564-11dd-4fa7-8bfd-28e767215a2e" providerId="ADAL" clId="{2A3E20D7-4CCB-4E46-A21D-17480976F73A}" dt="2022-04-21T21:46:54.262" v="465" actId="2696"/>
          <pc:sldLayoutMkLst>
            <pc:docMk/>
            <pc:sldMasterMk cId="1526393479" sldId="2147485404"/>
            <pc:sldLayoutMk cId="3638811816" sldId="2147485416"/>
          </pc:sldLayoutMkLst>
        </pc:sldLayoutChg>
        <pc:sldLayoutChg chg="del">
          <pc:chgData name="Abbas Kudrati" userId="2586f564-11dd-4fa7-8bfd-28e767215a2e" providerId="ADAL" clId="{2A3E20D7-4CCB-4E46-A21D-17480976F73A}" dt="2022-04-21T21:46:54.467" v="466" actId="2696"/>
          <pc:sldLayoutMkLst>
            <pc:docMk/>
            <pc:sldMasterMk cId="1526393479" sldId="2147485404"/>
            <pc:sldLayoutMk cId="2996322392" sldId="2147485417"/>
          </pc:sldLayoutMkLst>
        </pc:sldLayoutChg>
        <pc:sldLayoutChg chg="del">
          <pc:chgData name="Abbas Kudrati" userId="2586f564-11dd-4fa7-8bfd-28e767215a2e" providerId="ADAL" clId="{2A3E20D7-4CCB-4E46-A21D-17480976F73A}" dt="2022-04-21T21:46:54.609" v="467" actId="2696"/>
          <pc:sldLayoutMkLst>
            <pc:docMk/>
            <pc:sldMasterMk cId="1526393479" sldId="2147485404"/>
            <pc:sldLayoutMk cId="1667196170" sldId="2147485418"/>
          </pc:sldLayoutMkLst>
        </pc:sldLayoutChg>
        <pc:sldLayoutChg chg="del">
          <pc:chgData name="Abbas Kudrati" userId="2586f564-11dd-4fa7-8bfd-28e767215a2e" providerId="ADAL" clId="{2A3E20D7-4CCB-4E46-A21D-17480976F73A}" dt="2022-04-21T21:46:54.817" v="468" actId="2696"/>
          <pc:sldLayoutMkLst>
            <pc:docMk/>
            <pc:sldMasterMk cId="1526393479" sldId="2147485404"/>
            <pc:sldLayoutMk cId="2167508509" sldId="2147485419"/>
          </pc:sldLayoutMkLst>
        </pc:sldLayoutChg>
        <pc:sldLayoutChg chg="del">
          <pc:chgData name="Abbas Kudrati" userId="2586f564-11dd-4fa7-8bfd-28e767215a2e" providerId="ADAL" clId="{2A3E20D7-4CCB-4E46-A21D-17480976F73A}" dt="2022-04-21T21:46:55.006" v="469" actId="2696"/>
          <pc:sldLayoutMkLst>
            <pc:docMk/>
            <pc:sldMasterMk cId="1526393479" sldId="2147485404"/>
            <pc:sldLayoutMk cId="2613870405" sldId="2147485420"/>
          </pc:sldLayoutMkLst>
        </pc:sldLayoutChg>
        <pc:sldLayoutChg chg="del">
          <pc:chgData name="Abbas Kudrati" userId="2586f564-11dd-4fa7-8bfd-28e767215a2e" providerId="ADAL" clId="{2A3E20D7-4CCB-4E46-A21D-17480976F73A}" dt="2022-04-21T21:46:55.151" v="470" actId="2696"/>
          <pc:sldLayoutMkLst>
            <pc:docMk/>
            <pc:sldMasterMk cId="1526393479" sldId="2147485404"/>
            <pc:sldLayoutMk cId="828568244" sldId="2147485421"/>
          </pc:sldLayoutMkLst>
        </pc:sldLayoutChg>
        <pc:sldLayoutChg chg="del">
          <pc:chgData name="Abbas Kudrati" userId="2586f564-11dd-4fa7-8bfd-28e767215a2e" providerId="ADAL" clId="{2A3E20D7-4CCB-4E46-A21D-17480976F73A}" dt="2022-04-21T21:46:55.337" v="471" actId="2696"/>
          <pc:sldLayoutMkLst>
            <pc:docMk/>
            <pc:sldMasterMk cId="1526393479" sldId="2147485404"/>
            <pc:sldLayoutMk cId="2464488890" sldId="2147485422"/>
          </pc:sldLayoutMkLst>
        </pc:sldLayoutChg>
        <pc:sldLayoutChg chg="del">
          <pc:chgData name="Abbas Kudrati" userId="2586f564-11dd-4fa7-8bfd-28e767215a2e" providerId="ADAL" clId="{2A3E20D7-4CCB-4E46-A21D-17480976F73A}" dt="2022-04-21T21:46:55.534" v="472" actId="2696"/>
          <pc:sldLayoutMkLst>
            <pc:docMk/>
            <pc:sldMasterMk cId="1526393479" sldId="2147485404"/>
            <pc:sldLayoutMk cId="3997093015" sldId="2147485423"/>
          </pc:sldLayoutMkLst>
        </pc:sldLayoutChg>
        <pc:sldLayoutChg chg="del">
          <pc:chgData name="Abbas Kudrati" userId="2586f564-11dd-4fa7-8bfd-28e767215a2e" providerId="ADAL" clId="{2A3E20D7-4CCB-4E46-A21D-17480976F73A}" dt="2022-04-21T21:46:55.657" v="473" actId="2696"/>
          <pc:sldLayoutMkLst>
            <pc:docMk/>
            <pc:sldMasterMk cId="1526393479" sldId="2147485404"/>
            <pc:sldLayoutMk cId="1961410413" sldId="2147485424"/>
          </pc:sldLayoutMkLst>
        </pc:sldLayoutChg>
        <pc:sldLayoutChg chg="del">
          <pc:chgData name="Abbas Kudrati" userId="2586f564-11dd-4fa7-8bfd-28e767215a2e" providerId="ADAL" clId="{2A3E20D7-4CCB-4E46-A21D-17480976F73A}" dt="2022-04-21T21:46:55.850" v="474" actId="2696"/>
          <pc:sldLayoutMkLst>
            <pc:docMk/>
            <pc:sldMasterMk cId="1526393479" sldId="2147485404"/>
            <pc:sldLayoutMk cId="4176564249" sldId="2147485425"/>
          </pc:sldLayoutMkLst>
        </pc:sldLayoutChg>
        <pc:sldLayoutChg chg="del">
          <pc:chgData name="Abbas Kudrati" userId="2586f564-11dd-4fa7-8bfd-28e767215a2e" providerId="ADAL" clId="{2A3E20D7-4CCB-4E46-A21D-17480976F73A}" dt="2022-04-21T21:46:56.041" v="475" actId="2696"/>
          <pc:sldLayoutMkLst>
            <pc:docMk/>
            <pc:sldMasterMk cId="1526393479" sldId="2147485404"/>
            <pc:sldLayoutMk cId="102411904" sldId="2147485426"/>
          </pc:sldLayoutMkLst>
        </pc:sldLayoutChg>
        <pc:sldLayoutChg chg="del">
          <pc:chgData name="Abbas Kudrati" userId="2586f564-11dd-4fa7-8bfd-28e767215a2e" providerId="ADAL" clId="{2A3E20D7-4CCB-4E46-A21D-17480976F73A}" dt="2022-04-21T21:46:56.169" v="476" actId="2696"/>
          <pc:sldLayoutMkLst>
            <pc:docMk/>
            <pc:sldMasterMk cId="1526393479" sldId="2147485404"/>
            <pc:sldLayoutMk cId="2713929801" sldId="2147485427"/>
          </pc:sldLayoutMkLst>
        </pc:sldLayoutChg>
        <pc:sldLayoutChg chg="del">
          <pc:chgData name="Abbas Kudrati" userId="2586f564-11dd-4fa7-8bfd-28e767215a2e" providerId="ADAL" clId="{2A3E20D7-4CCB-4E46-A21D-17480976F73A}" dt="2022-04-21T21:46:56.350" v="477" actId="2696"/>
          <pc:sldLayoutMkLst>
            <pc:docMk/>
            <pc:sldMasterMk cId="1526393479" sldId="2147485404"/>
            <pc:sldLayoutMk cId="3958254314" sldId="2147485428"/>
          </pc:sldLayoutMkLst>
        </pc:sldLayoutChg>
        <pc:sldLayoutChg chg="del">
          <pc:chgData name="Abbas Kudrati" userId="2586f564-11dd-4fa7-8bfd-28e767215a2e" providerId="ADAL" clId="{2A3E20D7-4CCB-4E46-A21D-17480976F73A}" dt="2022-04-21T21:46:56.537" v="478" actId="2696"/>
          <pc:sldLayoutMkLst>
            <pc:docMk/>
            <pc:sldMasterMk cId="1526393479" sldId="2147485404"/>
            <pc:sldLayoutMk cId="2868613982" sldId="2147485429"/>
          </pc:sldLayoutMkLst>
        </pc:sldLayoutChg>
        <pc:sldLayoutChg chg="del">
          <pc:chgData name="Abbas Kudrati" userId="2586f564-11dd-4fa7-8bfd-28e767215a2e" providerId="ADAL" clId="{2A3E20D7-4CCB-4E46-A21D-17480976F73A}" dt="2022-04-21T21:46:56.667" v="479" actId="2696"/>
          <pc:sldLayoutMkLst>
            <pc:docMk/>
            <pc:sldMasterMk cId="1526393479" sldId="2147485404"/>
            <pc:sldLayoutMk cId="2219912673" sldId="2147485430"/>
          </pc:sldLayoutMkLst>
        </pc:sldLayoutChg>
        <pc:sldLayoutChg chg="del">
          <pc:chgData name="Abbas Kudrati" userId="2586f564-11dd-4fa7-8bfd-28e767215a2e" providerId="ADAL" clId="{2A3E20D7-4CCB-4E46-A21D-17480976F73A}" dt="2022-04-21T21:46:56.857" v="480" actId="2696"/>
          <pc:sldLayoutMkLst>
            <pc:docMk/>
            <pc:sldMasterMk cId="1526393479" sldId="2147485404"/>
            <pc:sldLayoutMk cId="2921522795" sldId="2147485431"/>
          </pc:sldLayoutMkLst>
        </pc:sldLayoutChg>
        <pc:sldLayoutChg chg="del">
          <pc:chgData name="Abbas Kudrati" userId="2586f564-11dd-4fa7-8bfd-28e767215a2e" providerId="ADAL" clId="{2A3E20D7-4CCB-4E46-A21D-17480976F73A}" dt="2022-04-21T21:46:57.033" v="481" actId="2696"/>
          <pc:sldLayoutMkLst>
            <pc:docMk/>
            <pc:sldMasterMk cId="1526393479" sldId="2147485404"/>
            <pc:sldLayoutMk cId="2164523582" sldId="2147485432"/>
          </pc:sldLayoutMkLst>
        </pc:sldLayoutChg>
        <pc:sldLayoutChg chg="del">
          <pc:chgData name="Abbas Kudrati" userId="2586f564-11dd-4fa7-8bfd-28e767215a2e" providerId="ADAL" clId="{2A3E20D7-4CCB-4E46-A21D-17480976F73A}" dt="2022-04-21T21:46:57.167" v="482" actId="2696"/>
          <pc:sldLayoutMkLst>
            <pc:docMk/>
            <pc:sldMasterMk cId="1526393479" sldId="2147485404"/>
            <pc:sldLayoutMk cId="2912097928" sldId="2147485433"/>
          </pc:sldLayoutMkLst>
        </pc:sldLayoutChg>
        <pc:sldLayoutChg chg="del">
          <pc:chgData name="Abbas Kudrati" userId="2586f564-11dd-4fa7-8bfd-28e767215a2e" providerId="ADAL" clId="{2A3E20D7-4CCB-4E46-A21D-17480976F73A}" dt="2022-04-21T21:46:57.400" v="483" actId="2696"/>
          <pc:sldLayoutMkLst>
            <pc:docMk/>
            <pc:sldMasterMk cId="1526393479" sldId="2147485404"/>
            <pc:sldLayoutMk cId="918229325" sldId="2147485434"/>
          </pc:sldLayoutMkLst>
        </pc:sldLayoutChg>
        <pc:sldLayoutChg chg="del">
          <pc:chgData name="Abbas Kudrati" userId="2586f564-11dd-4fa7-8bfd-28e767215a2e" providerId="ADAL" clId="{2A3E20D7-4CCB-4E46-A21D-17480976F73A}" dt="2022-04-21T21:46:57.588" v="484" actId="2696"/>
          <pc:sldLayoutMkLst>
            <pc:docMk/>
            <pc:sldMasterMk cId="1526393479" sldId="2147485404"/>
            <pc:sldLayoutMk cId="1875287863" sldId="2147485435"/>
          </pc:sldLayoutMkLst>
        </pc:sldLayoutChg>
        <pc:sldLayoutChg chg="del">
          <pc:chgData name="Abbas Kudrati" userId="2586f564-11dd-4fa7-8bfd-28e767215a2e" providerId="ADAL" clId="{2A3E20D7-4CCB-4E46-A21D-17480976F73A}" dt="2022-04-21T21:46:57.700" v="485" actId="2696"/>
          <pc:sldLayoutMkLst>
            <pc:docMk/>
            <pc:sldMasterMk cId="1526393479" sldId="2147485404"/>
            <pc:sldLayoutMk cId="1488530392" sldId="2147485436"/>
          </pc:sldLayoutMkLst>
        </pc:sldLayoutChg>
        <pc:sldLayoutChg chg="del">
          <pc:chgData name="Abbas Kudrati" userId="2586f564-11dd-4fa7-8bfd-28e767215a2e" providerId="ADAL" clId="{2A3E20D7-4CCB-4E46-A21D-17480976F73A}" dt="2022-04-21T21:46:57.901" v="486" actId="2696"/>
          <pc:sldLayoutMkLst>
            <pc:docMk/>
            <pc:sldMasterMk cId="1526393479" sldId="2147485404"/>
            <pc:sldLayoutMk cId="3875699134" sldId="2147485437"/>
          </pc:sldLayoutMkLst>
        </pc:sldLayoutChg>
        <pc:sldLayoutChg chg="del">
          <pc:chgData name="Abbas Kudrati" userId="2586f564-11dd-4fa7-8bfd-28e767215a2e" providerId="ADAL" clId="{2A3E20D7-4CCB-4E46-A21D-17480976F73A}" dt="2022-04-21T21:46:58.085" v="487" actId="2696"/>
          <pc:sldLayoutMkLst>
            <pc:docMk/>
            <pc:sldMasterMk cId="1526393479" sldId="2147485404"/>
            <pc:sldLayoutMk cId="2704659712" sldId="2147485438"/>
          </pc:sldLayoutMkLst>
        </pc:sldLayoutChg>
        <pc:sldLayoutChg chg="del">
          <pc:chgData name="Abbas Kudrati" userId="2586f564-11dd-4fa7-8bfd-28e767215a2e" providerId="ADAL" clId="{2A3E20D7-4CCB-4E46-A21D-17480976F73A}" dt="2022-04-21T21:46:58.213" v="488" actId="2696"/>
          <pc:sldLayoutMkLst>
            <pc:docMk/>
            <pc:sldMasterMk cId="1526393479" sldId="2147485404"/>
            <pc:sldLayoutMk cId="866581614" sldId="2147485439"/>
          </pc:sldLayoutMkLst>
        </pc:sldLayoutChg>
        <pc:sldLayoutChg chg="del">
          <pc:chgData name="Abbas Kudrati" userId="2586f564-11dd-4fa7-8bfd-28e767215a2e" providerId="ADAL" clId="{2A3E20D7-4CCB-4E46-A21D-17480976F73A}" dt="2022-04-21T21:46:58.417" v="489" actId="2696"/>
          <pc:sldLayoutMkLst>
            <pc:docMk/>
            <pc:sldMasterMk cId="1526393479" sldId="2147485404"/>
            <pc:sldLayoutMk cId="1503052472" sldId="2147485440"/>
          </pc:sldLayoutMkLst>
        </pc:sldLayoutChg>
        <pc:sldLayoutChg chg="del">
          <pc:chgData name="Abbas Kudrati" userId="2586f564-11dd-4fa7-8bfd-28e767215a2e" providerId="ADAL" clId="{2A3E20D7-4CCB-4E46-A21D-17480976F73A}" dt="2022-04-21T21:46:58.617" v="490" actId="2696"/>
          <pc:sldLayoutMkLst>
            <pc:docMk/>
            <pc:sldMasterMk cId="1526393479" sldId="2147485404"/>
            <pc:sldLayoutMk cId="1949677771" sldId="2147485441"/>
          </pc:sldLayoutMkLst>
        </pc:sldLayoutChg>
        <pc:sldLayoutChg chg="del">
          <pc:chgData name="Abbas Kudrati" userId="2586f564-11dd-4fa7-8bfd-28e767215a2e" providerId="ADAL" clId="{2A3E20D7-4CCB-4E46-A21D-17480976F73A}" dt="2022-04-21T21:46:58.753" v="491" actId="2696"/>
          <pc:sldLayoutMkLst>
            <pc:docMk/>
            <pc:sldMasterMk cId="1526393479" sldId="2147485404"/>
            <pc:sldLayoutMk cId="2749247936" sldId="2147485442"/>
          </pc:sldLayoutMkLst>
        </pc:sldLayoutChg>
        <pc:sldLayoutChg chg="del">
          <pc:chgData name="Abbas Kudrati" userId="2586f564-11dd-4fa7-8bfd-28e767215a2e" providerId="ADAL" clId="{2A3E20D7-4CCB-4E46-A21D-17480976F73A}" dt="2022-04-21T21:46:58.937" v="492" actId="2696"/>
          <pc:sldLayoutMkLst>
            <pc:docMk/>
            <pc:sldMasterMk cId="1526393479" sldId="2147485404"/>
            <pc:sldLayoutMk cId="2951389177" sldId="2147485443"/>
          </pc:sldLayoutMkLst>
        </pc:sldLayoutChg>
        <pc:sldLayoutChg chg="del">
          <pc:chgData name="Abbas Kudrati" userId="2586f564-11dd-4fa7-8bfd-28e767215a2e" providerId="ADAL" clId="{2A3E20D7-4CCB-4E46-A21D-17480976F73A}" dt="2022-04-21T21:46:59.145" v="493" actId="2696"/>
          <pc:sldLayoutMkLst>
            <pc:docMk/>
            <pc:sldMasterMk cId="1526393479" sldId="2147485404"/>
            <pc:sldLayoutMk cId="1425151315" sldId="2147485444"/>
          </pc:sldLayoutMkLst>
        </pc:sldLayoutChg>
        <pc:sldLayoutChg chg="del">
          <pc:chgData name="Abbas Kudrati" userId="2586f564-11dd-4fa7-8bfd-28e767215a2e" providerId="ADAL" clId="{2A3E20D7-4CCB-4E46-A21D-17480976F73A}" dt="2022-04-21T21:46:59.273" v="494" actId="2696"/>
          <pc:sldLayoutMkLst>
            <pc:docMk/>
            <pc:sldMasterMk cId="1526393479" sldId="2147485404"/>
            <pc:sldLayoutMk cId="3302183671" sldId="2147485445"/>
          </pc:sldLayoutMkLst>
        </pc:sldLayoutChg>
      </pc:sldMasterChg>
      <pc:sldMasterChg chg="del delSldLayout">
        <pc:chgData name="Abbas Kudrati" userId="2586f564-11dd-4fa7-8bfd-28e767215a2e" providerId="ADAL" clId="{2A3E20D7-4CCB-4E46-A21D-17480976F73A}" dt="2022-04-21T21:42:51.687" v="53" actId="47"/>
        <pc:sldMasterMkLst>
          <pc:docMk/>
          <pc:sldMasterMk cId="2456376252" sldId="2147485446"/>
        </pc:sldMasterMkLst>
        <pc:sldLayoutChg chg="del">
          <pc:chgData name="Abbas Kudrati" userId="2586f564-11dd-4fa7-8bfd-28e767215a2e" providerId="ADAL" clId="{2A3E20D7-4CCB-4E46-A21D-17480976F73A}" dt="2022-04-21T21:42:51.687" v="53" actId="47"/>
          <pc:sldLayoutMkLst>
            <pc:docMk/>
            <pc:sldMasterMk cId="2456376252" sldId="2147485446"/>
            <pc:sldLayoutMk cId="1059035734" sldId="2147485447"/>
          </pc:sldLayoutMkLst>
        </pc:sldLayoutChg>
        <pc:sldLayoutChg chg="del">
          <pc:chgData name="Abbas Kudrati" userId="2586f564-11dd-4fa7-8bfd-28e767215a2e" providerId="ADAL" clId="{2A3E20D7-4CCB-4E46-A21D-17480976F73A}" dt="2022-04-21T21:42:51.687" v="53" actId="47"/>
          <pc:sldLayoutMkLst>
            <pc:docMk/>
            <pc:sldMasterMk cId="2456376252" sldId="2147485446"/>
            <pc:sldLayoutMk cId="2738465405" sldId="2147485448"/>
          </pc:sldLayoutMkLst>
        </pc:sldLayoutChg>
        <pc:sldLayoutChg chg="del">
          <pc:chgData name="Abbas Kudrati" userId="2586f564-11dd-4fa7-8bfd-28e767215a2e" providerId="ADAL" clId="{2A3E20D7-4CCB-4E46-A21D-17480976F73A}" dt="2022-04-21T21:42:51.687" v="53" actId="47"/>
          <pc:sldLayoutMkLst>
            <pc:docMk/>
            <pc:sldMasterMk cId="2456376252" sldId="2147485446"/>
            <pc:sldLayoutMk cId="2948833481" sldId="2147485449"/>
          </pc:sldLayoutMkLst>
        </pc:sldLayoutChg>
        <pc:sldLayoutChg chg="del">
          <pc:chgData name="Abbas Kudrati" userId="2586f564-11dd-4fa7-8bfd-28e767215a2e" providerId="ADAL" clId="{2A3E20D7-4CCB-4E46-A21D-17480976F73A}" dt="2022-04-21T21:42:51.687" v="53" actId="47"/>
          <pc:sldLayoutMkLst>
            <pc:docMk/>
            <pc:sldMasterMk cId="2456376252" sldId="2147485446"/>
            <pc:sldLayoutMk cId="1174422145" sldId="2147485450"/>
          </pc:sldLayoutMkLst>
        </pc:sldLayoutChg>
        <pc:sldLayoutChg chg="del">
          <pc:chgData name="Abbas Kudrati" userId="2586f564-11dd-4fa7-8bfd-28e767215a2e" providerId="ADAL" clId="{2A3E20D7-4CCB-4E46-A21D-17480976F73A}" dt="2022-04-21T21:42:51.687" v="53" actId="47"/>
          <pc:sldLayoutMkLst>
            <pc:docMk/>
            <pc:sldMasterMk cId="2456376252" sldId="2147485446"/>
            <pc:sldLayoutMk cId="1663468547" sldId="2147485451"/>
          </pc:sldLayoutMkLst>
        </pc:sldLayoutChg>
        <pc:sldLayoutChg chg="del">
          <pc:chgData name="Abbas Kudrati" userId="2586f564-11dd-4fa7-8bfd-28e767215a2e" providerId="ADAL" clId="{2A3E20D7-4CCB-4E46-A21D-17480976F73A}" dt="2022-04-21T21:42:51.687" v="53" actId="47"/>
          <pc:sldLayoutMkLst>
            <pc:docMk/>
            <pc:sldMasterMk cId="2456376252" sldId="2147485446"/>
            <pc:sldLayoutMk cId="2666247609" sldId="2147485452"/>
          </pc:sldLayoutMkLst>
        </pc:sldLayoutChg>
        <pc:sldLayoutChg chg="del">
          <pc:chgData name="Abbas Kudrati" userId="2586f564-11dd-4fa7-8bfd-28e767215a2e" providerId="ADAL" clId="{2A3E20D7-4CCB-4E46-A21D-17480976F73A}" dt="2022-04-21T21:42:51.687" v="53" actId="47"/>
          <pc:sldLayoutMkLst>
            <pc:docMk/>
            <pc:sldMasterMk cId="2456376252" sldId="2147485446"/>
            <pc:sldLayoutMk cId="198937442" sldId="2147485453"/>
          </pc:sldLayoutMkLst>
        </pc:sldLayoutChg>
        <pc:sldLayoutChg chg="del">
          <pc:chgData name="Abbas Kudrati" userId="2586f564-11dd-4fa7-8bfd-28e767215a2e" providerId="ADAL" clId="{2A3E20D7-4CCB-4E46-A21D-17480976F73A}" dt="2022-04-21T21:42:51.687" v="53" actId="47"/>
          <pc:sldLayoutMkLst>
            <pc:docMk/>
            <pc:sldMasterMk cId="2456376252" sldId="2147485446"/>
            <pc:sldLayoutMk cId="28334647" sldId="2147485454"/>
          </pc:sldLayoutMkLst>
        </pc:sldLayoutChg>
        <pc:sldLayoutChg chg="del">
          <pc:chgData name="Abbas Kudrati" userId="2586f564-11dd-4fa7-8bfd-28e767215a2e" providerId="ADAL" clId="{2A3E20D7-4CCB-4E46-A21D-17480976F73A}" dt="2022-04-21T21:42:51.687" v="53" actId="47"/>
          <pc:sldLayoutMkLst>
            <pc:docMk/>
            <pc:sldMasterMk cId="2456376252" sldId="2147485446"/>
            <pc:sldLayoutMk cId="932172482" sldId="2147485455"/>
          </pc:sldLayoutMkLst>
        </pc:sldLayoutChg>
        <pc:sldLayoutChg chg="del">
          <pc:chgData name="Abbas Kudrati" userId="2586f564-11dd-4fa7-8bfd-28e767215a2e" providerId="ADAL" clId="{2A3E20D7-4CCB-4E46-A21D-17480976F73A}" dt="2022-04-21T21:42:51.687" v="53" actId="47"/>
          <pc:sldLayoutMkLst>
            <pc:docMk/>
            <pc:sldMasterMk cId="2456376252" sldId="2147485446"/>
            <pc:sldLayoutMk cId="4022090946" sldId="2147485456"/>
          </pc:sldLayoutMkLst>
        </pc:sldLayoutChg>
        <pc:sldLayoutChg chg="del">
          <pc:chgData name="Abbas Kudrati" userId="2586f564-11dd-4fa7-8bfd-28e767215a2e" providerId="ADAL" clId="{2A3E20D7-4CCB-4E46-A21D-17480976F73A}" dt="2022-04-21T21:42:51.687" v="53" actId="47"/>
          <pc:sldLayoutMkLst>
            <pc:docMk/>
            <pc:sldMasterMk cId="2456376252" sldId="2147485446"/>
            <pc:sldLayoutMk cId="3640849402" sldId="2147485457"/>
          </pc:sldLayoutMkLst>
        </pc:sldLayoutChg>
      </pc:sldMasterChg>
    </pc:docChg>
  </pc:docChgLst>
  <pc:docChgLst>
    <pc:chgData name="Abbas Kudrati" userId="2586f564-11dd-4fa7-8bfd-28e767215a2e" providerId="ADAL" clId="{B00FF103-3649-412C-B269-F08D23227C3A}"/>
    <pc:docChg chg="undo custSel addSld delSld modSld modSection">
      <pc:chgData name="Abbas Kudrati" userId="2586f564-11dd-4fa7-8bfd-28e767215a2e" providerId="ADAL" clId="{B00FF103-3649-412C-B269-F08D23227C3A}" dt="2022-02-13T21:44:45.968" v="70" actId="313"/>
      <pc:docMkLst>
        <pc:docMk/>
      </pc:docMkLst>
      <pc:sldChg chg="modSp mod modNotesTx">
        <pc:chgData name="Abbas Kudrati" userId="2586f564-11dd-4fa7-8bfd-28e767215a2e" providerId="ADAL" clId="{B00FF103-3649-412C-B269-F08D23227C3A}" dt="2022-02-13T21:44:45.968" v="70" actId="313"/>
        <pc:sldMkLst>
          <pc:docMk/>
          <pc:sldMk cId="3682821049" sldId="2027"/>
        </pc:sldMkLst>
        <pc:spChg chg="mod">
          <ac:chgData name="Abbas Kudrati" userId="2586f564-11dd-4fa7-8bfd-28e767215a2e" providerId="ADAL" clId="{B00FF103-3649-412C-B269-F08D23227C3A}" dt="2022-02-13T21:44:45.968" v="70" actId="313"/>
          <ac:spMkLst>
            <pc:docMk/>
            <pc:sldMk cId="3682821049" sldId="2027"/>
            <ac:spMk id="6" creationId="{9316BC1E-EA86-4DCF-BB4A-0CC8F7F15956}"/>
          </ac:spMkLst>
        </pc:spChg>
      </pc:sldChg>
      <pc:sldChg chg="add del">
        <pc:chgData name="Abbas Kudrati" userId="2586f564-11dd-4fa7-8bfd-28e767215a2e" providerId="ADAL" clId="{B00FF103-3649-412C-B269-F08D23227C3A}" dt="2022-02-13T21:44:20.365" v="3" actId="2890"/>
        <pc:sldMkLst>
          <pc:docMk/>
          <pc:sldMk cId="2700083580" sldId="2147469831"/>
        </pc:sldMkLst>
      </pc:sldChg>
    </pc:docChg>
  </pc:docChgLst>
  <pc:docChgLst>
    <pc:chgData name="Abbas Kudrati" userId="2586f564-11dd-4fa7-8bfd-28e767215a2e" providerId="ADAL" clId="{74821502-65D9-46CC-9289-61173DA2F08A}"/>
    <pc:docChg chg="undo custSel delSld modSld sldOrd modSection">
      <pc:chgData name="Abbas Kudrati" userId="2586f564-11dd-4fa7-8bfd-28e767215a2e" providerId="ADAL" clId="{74821502-65D9-46CC-9289-61173DA2F08A}" dt="2022-02-17T00:37:31.696" v="1403"/>
      <pc:docMkLst>
        <pc:docMk/>
      </pc:docMkLst>
      <pc:sldChg chg="del">
        <pc:chgData name="Abbas Kudrati" userId="2586f564-11dd-4fa7-8bfd-28e767215a2e" providerId="ADAL" clId="{74821502-65D9-46CC-9289-61173DA2F08A}" dt="2022-02-13T22:35:13.377" v="503" actId="47"/>
        <pc:sldMkLst>
          <pc:docMk/>
          <pc:sldMk cId="955012242" sldId="276"/>
        </pc:sldMkLst>
      </pc:sldChg>
      <pc:sldChg chg="modSp mod">
        <pc:chgData name="Abbas Kudrati" userId="2586f564-11dd-4fa7-8bfd-28e767215a2e" providerId="ADAL" clId="{74821502-65D9-46CC-9289-61173DA2F08A}" dt="2022-02-13T21:57:58.540" v="352" actId="14100"/>
        <pc:sldMkLst>
          <pc:docMk/>
          <pc:sldMk cId="787266655" sldId="817"/>
        </pc:sldMkLst>
        <pc:spChg chg="mod">
          <ac:chgData name="Abbas Kudrati" userId="2586f564-11dd-4fa7-8bfd-28e767215a2e" providerId="ADAL" clId="{74821502-65D9-46CC-9289-61173DA2F08A}" dt="2022-02-13T21:57:53.474" v="350" actId="1076"/>
          <ac:spMkLst>
            <pc:docMk/>
            <pc:sldMk cId="787266655" sldId="817"/>
            <ac:spMk id="3" creationId="{9B131E0C-F0FA-45FA-A751-676AFBADB1E5}"/>
          </ac:spMkLst>
        </pc:spChg>
        <pc:spChg chg="mod">
          <ac:chgData name="Abbas Kudrati" userId="2586f564-11dd-4fa7-8bfd-28e767215a2e" providerId="ADAL" clId="{74821502-65D9-46CC-9289-61173DA2F08A}" dt="2022-02-13T21:57:58.540" v="352" actId="14100"/>
          <ac:spMkLst>
            <pc:docMk/>
            <pc:sldMk cId="787266655" sldId="817"/>
            <ac:spMk id="4" creationId="{CDA6BF57-A416-4703-A931-66F28252E906}"/>
          </ac:spMkLst>
        </pc:spChg>
      </pc:sldChg>
      <pc:sldChg chg="del">
        <pc:chgData name="Abbas Kudrati" userId="2586f564-11dd-4fa7-8bfd-28e767215a2e" providerId="ADAL" clId="{74821502-65D9-46CC-9289-61173DA2F08A}" dt="2022-02-13T22:35:13.848" v="504" actId="47"/>
        <pc:sldMkLst>
          <pc:docMk/>
          <pc:sldMk cId="3957722359" sldId="1660"/>
        </pc:sldMkLst>
      </pc:sldChg>
      <pc:sldChg chg="addSp delSp del mod">
        <pc:chgData name="Abbas Kudrati" userId="2586f564-11dd-4fa7-8bfd-28e767215a2e" providerId="ADAL" clId="{74821502-65D9-46CC-9289-61173DA2F08A}" dt="2022-02-13T22:35:24.031" v="521" actId="47"/>
        <pc:sldMkLst>
          <pc:docMk/>
          <pc:sldMk cId="3325642581" sldId="2030"/>
        </pc:sldMkLst>
        <pc:spChg chg="add del">
          <ac:chgData name="Abbas Kudrati" userId="2586f564-11dd-4fa7-8bfd-28e767215a2e" providerId="ADAL" clId="{74821502-65D9-46CC-9289-61173DA2F08A}" dt="2022-02-13T21:56:50.198" v="327" actId="22"/>
          <ac:spMkLst>
            <pc:docMk/>
            <pc:sldMk cId="3325642581" sldId="2030"/>
            <ac:spMk id="2" creationId="{E69AC775-5F77-4558-8D85-02AD5BF2D1F9}"/>
          </ac:spMkLst>
        </pc:spChg>
      </pc:sldChg>
      <pc:sldChg chg="del">
        <pc:chgData name="Abbas Kudrati" userId="2586f564-11dd-4fa7-8bfd-28e767215a2e" providerId="ADAL" clId="{74821502-65D9-46CC-9289-61173DA2F08A}" dt="2022-02-17T00:37:01.896" v="1399" actId="47"/>
        <pc:sldMkLst>
          <pc:docMk/>
          <pc:sldMk cId="2384943899" sldId="2046"/>
        </pc:sldMkLst>
      </pc:sldChg>
      <pc:sldChg chg="del">
        <pc:chgData name="Abbas Kudrati" userId="2586f564-11dd-4fa7-8bfd-28e767215a2e" providerId="ADAL" clId="{74821502-65D9-46CC-9289-61173DA2F08A}" dt="2022-02-17T00:37:01.896" v="1399" actId="47"/>
        <pc:sldMkLst>
          <pc:docMk/>
          <pc:sldMk cId="2433288129" sldId="2047"/>
        </pc:sldMkLst>
      </pc:sldChg>
      <pc:sldChg chg="del">
        <pc:chgData name="Abbas Kudrati" userId="2586f564-11dd-4fa7-8bfd-28e767215a2e" providerId="ADAL" clId="{74821502-65D9-46CC-9289-61173DA2F08A}" dt="2022-02-13T22:35:20.328" v="518" actId="47"/>
        <pc:sldMkLst>
          <pc:docMk/>
          <pc:sldMk cId="2668313452" sldId="2071"/>
        </pc:sldMkLst>
      </pc:sldChg>
      <pc:sldChg chg="del">
        <pc:chgData name="Abbas Kudrati" userId="2586f564-11dd-4fa7-8bfd-28e767215a2e" providerId="ADAL" clId="{74821502-65D9-46CC-9289-61173DA2F08A}" dt="2022-02-17T00:37:01.896" v="1399" actId="47"/>
        <pc:sldMkLst>
          <pc:docMk/>
          <pc:sldMk cId="426951148" sldId="3403"/>
        </pc:sldMkLst>
      </pc:sldChg>
      <pc:sldChg chg="del">
        <pc:chgData name="Abbas Kudrati" userId="2586f564-11dd-4fa7-8bfd-28e767215a2e" providerId="ADAL" clId="{74821502-65D9-46CC-9289-61173DA2F08A}" dt="2022-02-17T00:37:01.896" v="1399" actId="47"/>
        <pc:sldMkLst>
          <pc:docMk/>
          <pc:sldMk cId="474711519" sldId="3404"/>
        </pc:sldMkLst>
      </pc:sldChg>
      <pc:sldChg chg="del">
        <pc:chgData name="Abbas Kudrati" userId="2586f564-11dd-4fa7-8bfd-28e767215a2e" providerId="ADAL" clId="{74821502-65D9-46CC-9289-61173DA2F08A}" dt="2022-02-17T00:37:18.996" v="1401" actId="47"/>
        <pc:sldMkLst>
          <pc:docMk/>
          <pc:sldMk cId="2892219758" sldId="3405"/>
        </pc:sldMkLst>
      </pc:sldChg>
      <pc:sldChg chg="modSp mod ord">
        <pc:chgData name="Abbas Kudrati" userId="2586f564-11dd-4fa7-8bfd-28e767215a2e" providerId="ADAL" clId="{74821502-65D9-46CC-9289-61173DA2F08A}" dt="2022-02-17T00:37:31.696" v="1403"/>
        <pc:sldMkLst>
          <pc:docMk/>
          <pc:sldMk cId="769252238" sldId="3408"/>
        </pc:sldMkLst>
        <pc:spChg chg="mod">
          <ac:chgData name="Abbas Kudrati" userId="2586f564-11dd-4fa7-8bfd-28e767215a2e" providerId="ADAL" clId="{74821502-65D9-46CC-9289-61173DA2F08A}" dt="2022-02-13T21:53:21.184" v="325" actId="20577"/>
          <ac:spMkLst>
            <pc:docMk/>
            <pc:sldMk cId="769252238" sldId="3408"/>
            <ac:spMk id="5" creationId="{00000000-0000-0000-0000-000000000000}"/>
          </ac:spMkLst>
        </pc:spChg>
      </pc:sldChg>
      <pc:sldChg chg="del">
        <pc:chgData name="Abbas Kudrati" userId="2586f564-11dd-4fa7-8bfd-28e767215a2e" providerId="ADAL" clId="{74821502-65D9-46CC-9289-61173DA2F08A}" dt="2022-02-17T00:37:13.483" v="1400" actId="47"/>
        <pc:sldMkLst>
          <pc:docMk/>
          <pc:sldMk cId="1317546694" sldId="3410"/>
        </pc:sldMkLst>
      </pc:sldChg>
      <pc:sldChg chg="del">
        <pc:chgData name="Abbas Kudrati" userId="2586f564-11dd-4fa7-8bfd-28e767215a2e" providerId="ADAL" clId="{74821502-65D9-46CC-9289-61173DA2F08A}" dt="2022-02-17T00:37:13.483" v="1400" actId="47"/>
        <pc:sldMkLst>
          <pc:docMk/>
          <pc:sldMk cId="2486196062" sldId="3414"/>
        </pc:sldMkLst>
      </pc:sldChg>
      <pc:sldChg chg="del">
        <pc:chgData name="Abbas Kudrati" userId="2586f564-11dd-4fa7-8bfd-28e767215a2e" providerId="ADAL" clId="{74821502-65D9-46CC-9289-61173DA2F08A}" dt="2022-02-17T00:37:13.483" v="1400" actId="47"/>
        <pc:sldMkLst>
          <pc:docMk/>
          <pc:sldMk cId="3523361741" sldId="3416"/>
        </pc:sldMkLst>
      </pc:sldChg>
      <pc:sldChg chg="modSp mod">
        <pc:chgData name="Abbas Kudrati" userId="2586f564-11dd-4fa7-8bfd-28e767215a2e" providerId="ADAL" clId="{74821502-65D9-46CC-9289-61173DA2F08A}" dt="2022-02-14T07:02:52.567" v="1158" actId="962"/>
        <pc:sldMkLst>
          <pc:docMk/>
          <pc:sldMk cId="114155159" sldId="2076136635"/>
        </pc:sldMkLst>
        <pc:spChg chg="mod">
          <ac:chgData name="Abbas Kudrati" userId="2586f564-11dd-4fa7-8bfd-28e767215a2e" providerId="ADAL" clId="{74821502-65D9-46CC-9289-61173DA2F08A}" dt="2022-02-14T07:02:43.372" v="1154" actId="962"/>
          <ac:spMkLst>
            <pc:docMk/>
            <pc:sldMk cId="114155159" sldId="2076136635"/>
            <ac:spMk id="34" creationId="{BF81A126-9297-4D9A-8206-4B1596EFB6E9}"/>
          </ac:spMkLst>
        </pc:spChg>
        <pc:grpChg chg="mod">
          <ac:chgData name="Abbas Kudrati" userId="2586f564-11dd-4fa7-8bfd-28e767215a2e" providerId="ADAL" clId="{74821502-65D9-46CC-9289-61173DA2F08A}" dt="2022-02-14T07:02:46.691" v="1155" actId="962"/>
          <ac:grpSpMkLst>
            <pc:docMk/>
            <pc:sldMk cId="114155159" sldId="2076136635"/>
            <ac:grpSpMk id="17" creationId="{1B039FAE-E63A-4AB4-85DC-A3EDD3B7AA21}"/>
          </ac:grpSpMkLst>
        </pc:grpChg>
        <pc:grpChg chg="mod">
          <ac:chgData name="Abbas Kudrati" userId="2586f564-11dd-4fa7-8bfd-28e767215a2e" providerId="ADAL" clId="{74821502-65D9-46CC-9289-61173DA2F08A}" dt="2022-02-14T07:02:48.640" v="1156" actId="962"/>
          <ac:grpSpMkLst>
            <pc:docMk/>
            <pc:sldMk cId="114155159" sldId="2076136635"/>
            <ac:grpSpMk id="64" creationId="{33DF4FC2-717B-457D-8F35-FAA57C3BCF6E}"/>
          </ac:grpSpMkLst>
        </pc:grpChg>
        <pc:grpChg chg="mod">
          <ac:chgData name="Abbas Kudrati" userId="2586f564-11dd-4fa7-8bfd-28e767215a2e" providerId="ADAL" clId="{74821502-65D9-46CC-9289-61173DA2F08A}" dt="2022-02-14T07:02:50.310" v="1157" actId="962"/>
          <ac:grpSpMkLst>
            <pc:docMk/>
            <pc:sldMk cId="114155159" sldId="2076136635"/>
            <ac:grpSpMk id="72" creationId="{396AE595-127E-4F7E-A8E6-2DF1418C085C}"/>
          </ac:grpSpMkLst>
        </pc:grpChg>
        <pc:grpChg chg="mod">
          <ac:chgData name="Abbas Kudrati" userId="2586f564-11dd-4fa7-8bfd-28e767215a2e" providerId="ADAL" clId="{74821502-65D9-46CC-9289-61173DA2F08A}" dt="2022-02-14T07:02:52.567" v="1158" actId="962"/>
          <ac:grpSpMkLst>
            <pc:docMk/>
            <pc:sldMk cId="114155159" sldId="2076136635"/>
            <ac:grpSpMk id="89" creationId="{82E60F7F-AC06-44D1-B6D4-B48FBEAEE562}"/>
          </ac:grpSpMkLst>
        </pc:grpChg>
        <pc:inkChg chg="mod">
          <ac:chgData name="Abbas Kudrati" userId="2586f564-11dd-4fa7-8bfd-28e767215a2e" providerId="ADAL" clId="{74821502-65D9-46CC-9289-61173DA2F08A}" dt="2022-02-14T07:01:45.090" v="1151" actId="962"/>
          <ac:inkMkLst>
            <pc:docMk/>
            <pc:sldMk cId="114155159" sldId="2076136635"/>
            <ac:inkMk id="24" creationId="{E3C990EA-22A7-42BE-A971-E4CF37BCABF7}"/>
          </ac:inkMkLst>
        </pc:inkChg>
        <pc:inkChg chg="mod">
          <ac:chgData name="Abbas Kudrati" userId="2586f564-11dd-4fa7-8bfd-28e767215a2e" providerId="ADAL" clId="{74821502-65D9-46CC-9289-61173DA2F08A}" dt="2022-02-14T07:02:28.978" v="1152" actId="962"/>
          <ac:inkMkLst>
            <pc:docMk/>
            <pc:sldMk cId="114155159" sldId="2076136635"/>
            <ac:inkMk id="26" creationId="{6078F889-1753-40C6-ABF7-FA5E1E497009}"/>
          </ac:inkMkLst>
        </pc:inkChg>
        <pc:inkChg chg="mod">
          <ac:chgData name="Abbas Kudrati" userId="2586f564-11dd-4fa7-8bfd-28e767215a2e" providerId="ADAL" clId="{74821502-65D9-46CC-9289-61173DA2F08A}" dt="2022-02-14T07:02:38.534" v="1153" actId="962"/>
          <ac:inkMkLst>
            <pc:docMk/>
            <pc:sldMk cId="114155159" sldId="2076136635"/>
            <ac:inkMk id="28" creationId="{5E8D733A-1746-4033-8714-3100F4DF1FB0}"/>
          </ac:inkMkLst>
        </pc:inkChg>
      </pc:sldChg>
      <pc:sldChg chg="modSp mod ord setBg">
        <pc:chgData name="Abbas Kudrati" userId="2586f564-11dd-4fa7-8bfd-28e767215a2e" providerId="ADAL" clId="{74821502-65D9-46CC-9289-61173DA2F08A}" dt="2022-02-14T07:04:58.860" v="1321" actId="962"/>
        <pc:sldMkLst>
          <pc:docMk/>
          <pc:sldMk cId="2035961226" sldId="2076138015"/>
        </pc:sldMkLst>
        <pc:spChg chg="mod">
          <ac:chgData name="Abbas Kudrati" userId="2586f564-11dd-4fa7-8bfd-28e767215a2e" providerId="ADAL" clId="{74821502-65D9-46CC-9289-61173DA2F08A}" dt="2022-02-13T21:59:24.650" v="360" actId="403"/>
          <ac:spMkLst>
            <pc:docMk/>
            <pc:sldMk cId="2035961226" sldId="2076138015"/>
            <ac:spMk id="11" creationId="{E1093687-EAA9-4551-9E22-1EF7E6C04EF1}"/>
          </ac:spMkLst>
        </pc:spChg>
        <pc:spChg chg="mod">
          <ac:chgData name="Abbas Kudrati" userId="2586f564-11dd-4fa7-8bfd-28e767215a2e" providerId="ADAL" clId="{74821502-65D9-46CC-9289-61173DA2F08A}" dt="2022-02-13T22:00:24.312" v="464" actId="20577"/>
          <ac:spMkLst>
            <pc:docMk/>
            <pc:sldMk cId="2035961226" sldId="2076138015"/>
            <ac:spMk id="19" creationId="{2353B031-2755-423E-9B0B-0C4F7FD5AB57}"/>
          </ac:spMkLst>
        </pc:spChg>
        <pc:cxnChg chg="mod">
          <ac:chgData name="Abbas Kudrati" userId="2586f564-11dd-4fa7-8bfd-28e767215a2e" providerId="ADAL" clId="{74821502-65D9-46CC-9289-61173DA2F08A}" dt="2022-02-14T07:04:58.860" v="1321" actId="962"/>
          <ac:cxnSpMkLst>
            <pc:docMk/>
            <pc:sldMk cId="2035961226" sldId="2076138015"/>
            <ac:cxnSpMk id="20" creationId="{70B5AD89-C2AE-4B3F-8CE8-1AA9F1D253AC}"/>
          </ac:cxnSpMkLst>
        </pc:cxnChg>
      </pc:sldChg>
      <pc:sldChg chg="del">
        <pc:chgData name="Abbas Kudrati" userId="2586f564-11dd-4fa7-8bfd-28e767215a2e" providerId="ADAL" clId="{74821502-65D9-46CC-9289-61173DA2F08A}" dt="2022-02-13T22:35:15.629" v="507" actId="47"/>
        <pc:sldMkLst>
          <pc:docMk/>
          <pc:sldMk cId="1790439619" sldId="2076138017"/>
        </pc:sldMkLst>
      </pc:sldChg>
      <pc:sldChg chg="modSp mod setBg">
        <pc:chgData name="Abbas Kudrati" userId="2586f564-11dd-4fa7-8bfd-28e767215a2e" providerId="ADAL" clId="{74821502-65D9-46CC-9289-61173DA2F08A}" dt="2022-02-14T07:06:50.679" v="1398" actId="12100"/>
        <pc:sldMkLst>
          <pc:docMk/>
          <pc:sldMk cId="2002183315" sldId="2076138059"/>
        </pc:sldMkLst>
        <pc:spChg chg="mod">
          <ac:chgData name="Abbas Kudrati" userId="2586f564-11dd-4fa7-8bfd-28e767215a2e" providerId="ADAL" clId="{74821502-65D9-46CC-9289-61173DA2F08A}" dt="2022-02-13T22:33:44.640" v="499" actId="5793"/>
          <ac:spMkLst>
            <pc:docMk/>
            <pc:sldMk cId="2002183315" sldId="2076138059"/>
            <ac:spMk id="2" creationId="{F0628C1C-9398-466E-B67B-23017AB84F94}"/>
          </ac:spMkLst>
        </pc:spChg>
        <pc:graphicFrameChg chg="mod modGraphic">
          <ac:chgData name="Abbas Kudrati" userId="2586f564-11dd-4fa7-8bfd-28e767215a2e" providerId="ADAL" clId="{74821502-65D9-46CC-9289-61173DA2F08A}" dt="2022-02-14T07:06:50.679" v="1398" actId="12100"/>
          <ac:graphicFrameMkLst>
            <pc:docMk/>
            <pc:sldMk cId="2002183315" sldId="2076138059"/>
            <ac:graphicFrameMk id="4" creationId="{9E33632D-444F-4637-85BC-5CAA9532E5C3}"/>
          </ac:graphicFrameMkLst>
        </pc:graphicFrameChg>
      </pc:sldChg>
      <pc:sldChg chg="modSp mod">
        <pc:chgData name="Abbas Kudrati" userId="2586f564-11dd-4fa7-8bfd-28e767215a2e" providerId="ADAL" clId="{74821502-65D9-46CC-9289-61173DA2F08A}" dt="2022-02-14T07:05:59.180" v="1362" actId="33553"/>
        <pc:sldMkLst>
          <pc:docMk/>
          <pc:sldMk cId="1567653732" sldId="2146846691"/>
        </pc:sldMkLst>
        <pc:spChg chg="mod">
          <ac:chgData name="Abbas Kudrati" userId="2586f564-11dd-4fa7-8bfd-28e767215a2e" providerId="ADAL" clId="{74821502-65D9-46CC-9289-61173DA2F08A}" dt="2022-02-14T07:05:59.180" v="1362" actId="33553"/>
          <ac:spMkLst>
            <pc:docMk/>
            <pc:sldMk cId="1567653732" sldId="2146846691"/>
            <ac:spMk id="8" creationId="{2457B0A8-2C86-4EF9-A2B6-D097B4BD50AC}"/>
          </ac:spMkLst>
        </pc:spChg>
      </pc:sldChg>
      <pc:sldChg chg="modSp mod ord">
        <pc:chgData name="Abbas Kudrati" userId="2586f564-11dd-4fa7-8bfd-28e767215a2e" providerId="ADAL" clId="{74821502-65D9-46CC-9289-61173DA2F08A}" dt="2022-02-14T07:04:33.297" v="1258" actId="962"/>
        <pc:sldMkLst>
          <pc:docMk/>
          <pc:sldMk cId="3649754708" sldId="2146846746"/>
        </pc:sldMkLst>
        <pc:spChg chg="mod">
          <ac:chgData name="Abbas Kudrati" userId="2586f564-11dd-4fa7-8bfd-28e767215a2e" providerId="ADAL" clId="{74821502-65D9-46CC-9289-61173DA2F08A}" dt="2022-02-14T07:03:40.443" v="1249" actId="962"/>
          <ac:spMkLst>
            <pc:docMk/>
            <pc:sldMk cId="3649754708" sldId="2146846746"/>
            <ac:spMk id="5" creationId="{A4F3B5A7-9382-4D27-B436-F75527A15E59}"/>
          </ac:spMkLst>
        </pc:spChg>
        <pc:spChg chg="mod">
          <ac:chgData name="Abbas Kudrati" userId="2586f564-11dd-4fa7-8bfd-28e767215a2e" providerId="ADAL" clId="{74821502-65D9-46CC-9289-61173DA2F08A}" dt="2022-02-14T07:03:42.678" v="1250" actId="962"/>
          <ac:spMkLst>
            <pc:docMk/>
            <pc:sldMk cId="3649754708" sldId="2146846746"/>
            <ac:spMk id="8" creationId="{44B2ADEF-9CCA-42AC-BA7A-819231ABA768}"/>
          </ac:spMkLst>
        </pc:spChg>
        <pc:spChg chg="mod">
          <ac:chgData name="Abbas Kudrati" userId="2586f564-11dd-4fa7-8bfd-28e767215a2e" providerId="ADAL" clId="{74821502-65D9-46CC-9289-61173DA2F08A}" dt="2022-02-14T07:03:24.978" v="1245" actId="962"/>
          <ac:spMkLst>
            <pc:docMk/>
            <pc:sldMk cId="3649754708" sldId="2146846746"/>
            <ac:spMk id="10" creationId="{E1F0AC81-485C-44D7-9101-8C032EA606D7}"/>
          </ac:spMkLst>
        </pc:spChg>
        <pc:spChg chg="mod">
          <ac:chgData name="Abbas Kudrati" userId="2586f564-11dd-4fa7-8bfd-28e767215a2e" providerId="ADAL" clId="{74821502-65D9-46CC-9289-61173DA2F08A}" dt="2022-02-14T07:03:49.690" v="1252" actId="962"/>
          <ac:spMkLst>
            <pc:docMk/>
            <pc:sldMk cId="3649754708" sldId="2146846746"/>
            <ac:spMk id="14" creationId="{5C32B892-4DB6-4CF8-8F2E-8CD838543D0D}"/>
          </ac:spMkLst>
        </pc:spChg>
        <pc:spChg chg="mod">
          <ac:chgData name="Abbas Kudrati" userId="2586f564-11dd-4fa7-8bfd-28e767215a2e" providerId="ADAL" clId="{74821502-65D9-46CC-9289-61173DA2F08A}" dt="2022-02-14T07:03:37.641" v="1248" actId="962"/>
          <ac:spMkLst>
            <pc:docMk/>
            <pc:sldMk cId="3649754708" sldId="2146846746"/>
            <ac:spMk id="18" creationId="{DD5DB92C-9582-4823-A40A-9E19A962B37B}"/>
          </ac:spMkLst>
        </pc:spChg>
        <pc:spChg chg="mod">
          <ac:chgData name="Abbas Kudrati" userId="2586f564-11dd-4fa7-8bfd-28e767215a2e" providerId="ADAL" clId="{74821502-65D9-46CC-9289-61173DA2F08A}" dt="2022-02-14T07:04:28.304" v="1256" actId="962"/>
          <ac:spMkLst>
            <pc:docMk/>
            <pc:sldMk cId="3649754708" sldId="2146846746"/>
            <ac:spMk id="27" creationId="{1ED5BB1C-2832-4E0E-8523-70FBE69FFCC6}"/>
          </ac:spMkLst>
        </pc:spChg>
        <pc:spChg chg="mod">
          <ac:chgData name="Abbas Kudrati" userId="2586f564-11dd-4fa7-8bfd-28e767215a2e" providerId="ADAL" clId="{74821502-65D9-46CC-9289-61173DA2F08A}" dt="2022-02-14T07:04:08.864" v="1254" actId="962"/>
          <ac:spMkLst>
            <pc:docMk/>
            <pc:sldMk cId="3649754708" sldId="2146846746"/>
            <ac:spMk id="40" creationId="{9DF47B7F-1745-4002-BD31-E34F6F0DA3CD}"/>
          </ac:spMkLst>
        </pc:spChg>
        <pc:spChg chg="mod">
          <ac:chgData name="Abbas Kudrati" userId="2586f564-11dd-4fa7-8bfd-28e767215a2e" providerId="ADAL" clId="{74821502-65D9-46CC-9289-61173DA2F08A}" dt="2022-02-14T07:04:30.130" v="1257" actId="962"/>
          <ac:spMkLst>
            <pc:docMk/>
            <pc:sldMk cId="3649754708" sldId="2146846746"/>
            <ac:spMk id="56" creationId="{C053C097-8EE9-42AD-A66F-7D8795F2F9FD}"/>
          </ac:spMkLst>
        </pc:spChg>
        <pc:grpChg chg="mod">
          <ac:chgData name="Abbas Kudrati" userId="2586f564-11dd-4fa7-8bfd-28e767215a2e" providerId="ADAL" clId="{74821502-65D9-46CC-9289-61173DA2F08A}" dt="2022-02-14T07:03:44.813" v="1251" actId="962"/>
          <ac:grpSpMkLst>
            <pc:docMk/>
            <pc:sldMk cId="3649754708" sldId="2146846746"/>
            <ac:grpSpMk id="2" creationId="{A904EFDF-56AF-4D7E-9B2A-3AEDE0D6200D}"/>
          </ac:grpSpMkLst>
        </pc:grpChg>
        <pc:grpChg chg="mod">
          <ac:chgData name="Abbas Kudrati" userId="2586f564-11dd-4fa7-8bfd-28e767215a2e" providerId="ADAL" clId="{74821502-65D9-46CC-9289-61173DA2F08A}" dt="2022-02-14T07:03:28.429" v="1246" actId="962"/>
          <ac:grpSpMkLst>
            <pc:docMk/>
            <pc:sldMk cId="3649754708" sldId="2146846746"/>
            <ac:grpSpMk id="20" creationId="{C5789A2B-BDBA-4283-B133-6B039939E976}"/>
          </ac:grpSpMkLst>
        </pc:grpChg>
        <pc:grpChg chg="mod">
          <ac:chgData name="Abbas Kudrati" userId="2586f564-11dd-4fa7-8bfd-28e767215a2e" providerId="ADAL" clId="{74821502-65D9-46CC-9289-61173DA2F08A}" dt="2022-02-14T07:04:16.489" v="1255" actId="962"/>
          <ac:grpSpMkLst>
            <pc:docMk/>
            <pc:sldMk cId="3649754708" sldId="2146846746"/>
            <ac:grpSpMk id="26" creationId="{CC1391BC-1B6C-4EC6-90FB-EFD12D6B351B}"/>
          </ac:grpSpMkLst>
        </pc:grpChg>
        <pc:grpChg chg="mod">
          <ac:chgData name="Abbas Kudrati" userId="2586f564-11dd-4fa7-8bfd-28e767215a2e" providerId="ADAL" clId="{74821502-65D9-46CC-9289-61173DA2F08A}" dt="2022-02-14T07:03:31.129" v="1247" actId="962"/>
          <ac:grpSpMkLst>
            <pc:docMk/>
            <pc:sldMk cId="3649754708" sldId="2146846746"/>
            <ac:grpSpMk id="42" creationId="{A60451F4-3166-45EF-BFBF-B2DF4861761A}"/>
          </ac:grpSpMkLst>
        </pc:grpChg>
        <pc:grpChg chg="mod">
          <ac:chgData name="Abbas Kudrati" userId="2586f564-11dd-4fa7-8bfd-28e767215a2e" providerId="ADAL" clId="{74821502-65D9-46CC-9289-61173DA2F08A}" dt="2022-02-14T07:03:21.873" v="1244" actId="962"/>
          <ac:grpSpMkLst>
            <pc:docMk/>
            <pc:sldMk cId="3649754708" sldId="2146846746"/>
            <ac:grpSpMk id="45" creationId="{CC235693-234F-426E-B4FE-06C3195160B5}"/>
          </ac:grpSpMkLst>
        </pc:grpChg>
        <pc:cxnChg chg="mod">
          <ac:chgData name="Abbas Kudrati" userId="2586f564-11dd-4fa7-8bfd-28e767215a2e" providerId="ADAL" clId="{74821502-65D9-46CC-9289-61173DA2F08A}" dt="2022-02-14T07:04:05.141" v="1253" actId="962"/>
          <ac:cxnSpMkLst>
            <pc:docMk/>
            <pc:sldMk cId="3649754708" sldId="2146846746"/>
            <ac:cxnSpMk id="37" creationId="{93A019B3-8197-44B9-AC5C-336B6432B5D6}"/>
          </ac:cxnSpMkLst>
        </pc:cxnChg>
        <pc:cxnChg chg="mod">
          <ac:chgData name="Abbas Kudrati" userId="2586f564-11dd-4fa7-8bfd-28e767215a2e" providerId="ADAL" clId="{74821502-65D9-46CC-9289-61173DA2F08A}" dt="2022-02-14T07:04:33.297" v="1258" actId="962"/>
          <ac:cxnSpMkLst>
            <pc:docMk/>
            <pc:sldMk cId="3649754708" sldId="2146846746"/>
            <ac:cxnSpMk id="57" creationId="{CE96DBE7-07DE-4F02-9782-E5821313828C}"/>
          </ac:cxnSpMkLst>
        </pc:cxnChg>
      </pc:sldChg>
      <pc:sldChg chg="modSp mod">
        <pc:chgData name="Abbas Kudrati" userId="2586f564-11dd-4fa7-8bfd-28e767215a2e" providerId="ADAL" clId="{74821502-65D9-46CC-9289-61173DA2F08A}" dt="2022-02-14T07:01:23.749" v="1069" actId="962"/>
        <pc:sldMkLst>
          <pc:docMk/>
          <pc:sldMk cId="644520492" sldId="2147469567"/>
        </pc:sldMkLst>
        <pc:grpChg chg="mod">
          <ac:chgData name="Abbas Kudrati" userId="2586f564-11dd-4fa7-8bfd-28e767215a2e" providerId="ADAL" clId="{74821502-65D9-46CC-9289-61173DA2F08A}" dt="2022-02-14T07:01:03.692" v="1068" actId="962"/>
          <ac:grpSpMkLst>
            <pc:docMk/>
            <pc:sldMk cId="644520492" sldId="2147469567"/>
            <ac:grpSpMk id="4" creationId="{C0AF1ADE-3504-4F18-B045-E21C855F5A37}"/>
          </ac:grpSpMkLst>
        </pc:grpChg>
        <pc:grpChg chg="mod">
          <ac:chgData name="Abbas Kudrati" userId="2586f564-11dd-4fa7-8bfd-28e767215a2e" providerId="ADAL" clId="{74821502-65D9-46CC-9289-61173DA2F08A}" dt="2022-02-14T07:01:23.749" v="1069" actId="962"/>
          <ac:grpSpMkLst>
            <pc:docMk/>
            <pc:sldMk cId="644520492" sldId="2147469567"/>
            <ac:grpSpMk id="13" creationId="{CCDCFB4F-3469-45D2-A545-96847208CA5D}"/>
          </ac:grpSpMkLst>
        </pc:grpChg>
      </pc:sldChg>
      <pc:sldChg chg="addSp modSp mod">
        <pc:chgData name="Abbas Kudrati" userId="2586f564-11dd-4fa7-8bfd-28e767215a2e" providerId="ADAL" clId="{74821502-65D9-46CC-9289-61173DA2F08A}" dt="2022-02-14T07:06:18.314" v="1396" actId="20577"/>
        <pc:sldMkLst>
          <pc:docMk/>
          <pc:sldMk cId="1539077315" sldId="2147469808"/>
        </pc:sldMkLst>
        <pc:spChg chg="add mod">
          <ac:chgData name="Abbas Kudrati" userId="2586f564-11dd-4fa7-8bfd-28e767215a2e" providerId="ADAL" clId="{74821502-65D9-46CC-9289-61173DA2F08A}" dt="2022-02-14T07:06:18.314" v="1396" actId="20577"/>
          <ac:spMkLst>
            <pc:docMk/>
            <pc:sldMk cId="1539077315" sldId="2147469808"/>
            <ac:spMk id="2" creationId="{27C84E15-34B2-494A-BF8A-811B3B47E3BD}"/>
          </ac:spMkLst>
        </pc:spChg>
        <pc:spChg chg="mod">
          <ac:chgData name="Abbas Kudrati" userId="2586f564-11dd-4fa7-8bfd-28e767215a2e" providerId="ADAL" clId="{74821502-65D9-46CC-9289-61173DA2F08A}" dt="2022-02-14T07:03:10.800" v="1242" actId="962"/>
          <ac:spMkLst>
            <pc:docMk/>
            <pc:sldMk cId="1539077315" sldId="2147469808"/>
            <ac:spMk id="8" creationId="{743B2272-1A6F-462E-9D0E-B3BA07E2F80D}"/>
          </ac:spMkLst>
        </pc:spChg>
        <pc:spChg chg="mod">
          <ac:chgData name="Abbas Kudrati" userId="2586f564-11dd-4fa7-8bfd-28e767215a2e" providerId="ADAL" clId="{74821502-65D9-46CC-9289-61173DA2F08A}" dt="2022-02-14T07:03:17.465" v="1243" actId="962"/>
          <ac:spMkLst>
            <pc:docMk/>
            <pc:sldMk cId="1539077315" sldId="2147469808"/>
            <ac:spMk id="10" creationId="{FB0883FA-FF56-4974-8CF6-635D7E01F28E}"/>
          </ac:spMkLst>
        </pc:spChg>
      </pc:sldChg>
      <pc:sldChg chg="addSp modSp mod">
        <pc:chgData name="Abbas Kudrati" userId="2586f564-11dd-4fa7-8bfd-28e767215a2e" providerId="ADAL" clId="{74821502-65D9-46CC-9289-61173DA2F08A}" dt="2022-02-14T07:05:50.498" v="1361" actId="1076"/>
        <pc:sldMkLst>
          <pc:docMk/>
          <pc:sldMk cId="3344317283" sldId="2147469815"/>
        </pc:sldMkLst>
        <pc:spChg chg="add mod">
          <ac:chgData name="Abbas Kudrati" userId="2586f564-11dd-4fa7-8bfd-28e767215a2e" providerId="ADAL" clId="{74821502-65D9-46CC-9289-61173DA2F08A}" dt="2022-02-14T07:05:50.498" v="1361" actId="1076"/>
          <ac:spMkLst>
            <pc:docMk/>
            <pc:sldMk cId="3344317283" sldId="2147469815"/>
            <ac:spMk id="2" creationId="{73D9945F-99F8-47E4-AEC5-9E75E6D70C4D}"/>
          </ac:spMkLst>
        </pc:spChg>
        <pc:picChg chg="mod">
          <ac:chgData name="Abbas Kudrati" userId="2586f564-11dd-4fa7-8bfd-28e767215a2e" providerId="ADAL" clId="{74821502-65D9-46CC-9289-61173DA2F08A}" dt="2022-02-14T07:05:44.402" v="1360" actId="1076"/>
          <ac:picMkLst>
            <pc:docMk/>
            <pc:sldMk cId="3344317283" sldId="2147469815"/>
            <ac:picMk id="8" creationId="{228B5E2D-7C71-4104-8A8C-89E99745CD0A}"/>
          </ac:picMkLst>
        </pc:picChg>
      </pc:sldChg>
      <pc:sldChg chg="del">
        <pc:chgData name="Abbas Kudrati" userId="2586f564-11dd-4fa7-8bfd-28e767215a2e" providerId="ADAL" clId="{74821502-65D9-46CC-9289-61173DA2F08A}" dt="2022-02-13T22:35:15.289" v="506" actId="47"/>
        <pc:sldMkLst>
          <pc:docMk/>
          <pc:sldMk cId="3684428917" sldId="2147469816"/>
        </pc:sldMkLst>
      </pc:sldChg>
      <pc:sldChg chg="del">
        <pc:chgData name="Abbas Kudrati" userId="2586f564-11dd-4fa7-8bfd-28e767215a2e" providerId="ADAL" clId="{74821502-65D9-46CC-9289-61173DA2F08A}" dt="2022-02-13T22:35:16.148" v="509" actId="47"/>
        <pc:sldMkLst>
          <pc:docMk/>
          <pc:sldMk cId="3444855601" sldId="2147469817"/>
        </pc:sldMkLst>
      </pc:sldChg>
      <pc:sldChg chg="del">
        <pc:chgData name="Abbas Kudrati" userId="2586f564-11dd-4fa7-8bfd-28e767215a2e" providerId="ADAL" clId="{74821502-65D9-46CC-9289-61173DA2F08A}" dt="2022-02-13T22:35:16.747" v="511" actId="47"/>
        <pc:sldMkLst>
          <pc:docMk/>
          <pc:sldMk cId="1469380310" sldId="2147469818"/>
        </pc:sldMkLst>
      </pc:sldChg>
      <pc:sldChg chg="del">
        <pc:chgData name="Abbas Kudrati" userId="2586f564-11dd-4fa7-8bfd-28e767215a2e" providerId="ADAL" clId="{74821502-65D9-46CC-9289-61173DA2F08A}" dt="2022-02-13T22:35:17.815" v="513" actId="47"/>
        <pc:sldMkLst>
          <pc:docMk/>
          <pc:sldMk cId="1516613688" sldId="2147469819"/>
        </pc:sldMkLst>
      </pc:sldChg>
      <pc:sldChg chg="del">
        <pc:chgData name="Abbas Kudrati" userId="2586f564-11dd-4fa7-8bfd-28e767215a2e" providerId="ADAL" clId="{74821502-65D9-46CC-9289-61173DA2F08A}" dt="2022-02-13T22:35:18.826" v="515" actId="47"/>
        <pc:sldMkLst>
          <pc:docMk/>
          <pc:sldMk cId="2369797957" sldId="2147469820"/>
        </pc:sldMkLst>
      </pc:sldChg>
      <pc:sldChg chg="del">
        <pc:chgData name="Abbas Kudrati" userId="2586f564-11dd-4fa7-8bfd-28e767215a2e" providerId="ADAL" clId="{74821502-65D9-46CC-9289-61173DA2F08A}" dt="2022-02-13T22:35:19.179" v="516" actId="47"/>
        <pc:sldMkLst>
          <pc:docMk/>
          <pc:sldMk cId="4167297038" sldId="2147469821"/>
        </pc:sldMkLst>
      </pc:sldChg>
      <pc:sldChg chg="del">
        <pc:chgData name="Abbas Kudrati" userId="2586f564-11dd-4fa7-8bfd-28e767215a2e" providerId="ADAL" clId="{74821502-65D9-46CC-9289-61173DA2F08A}" dt="2022-02-13T22:35:19.784" v="517" actId="47"/>
        <pc:sldMkLst>
          <pc:docMk/>
          <pc:sldMk cId="2767936986" sldId="2147469822"/>
        </pc:sldMkLst>
      </pc:sldChg>
      <pc:sldChg chg="del">
        <pc:chgData name="Abbas Kudrati" userId="2586f564-11dd-4fa7-8bfd-28e767215a2e" providerId="ADAL" clId="{74821502-65D9-46CC-9289-61173DA2F08A}" dt="2022-02-13T22:35:20.420" v="519" actId="47"/>
        <pc:sldMkLst>
          <pc:docMk/>
          <pc:sldMk cId="1226537871" sldId="2147469823"/>
        </pc:sldMkLst>
      </pc:sldChg>
      <pc:sldChg chg="del">
        <pc:chgData name="Abbas Kudrati" userId="2586f564-11dd-4fa7-8bfd-28e767215a2e" providerId="ADAL" clId="{74821502-65D9-46CC-9289-61173DA2F08A}" dt="2022-02-13T22:35:21.189" v="520" actId="47"/>
        <pc:sldMkLst>
          <pc:docMk/>
          <pc:sldMk cId="2243255329" sldId="2147469824"/>
        </pc:sldMkLst>
      </pc:sldChg>
      <pc:sldChg chg="del">
        <pc:chgData name="Abbas Kudrati" userId="2586f564-11dd-4fa7-8bfd-28e767215a2e" providerId="ADAL" clId="{74821502-65D9-46CC-9289-61173DA2F08A}" dt="2022-02-13T22:35:18.318" v="514" actId="47"/>
        <pc:sldMkLst>
          <pc:docMk/>
          <pc:sldMk cId="358916375" sldId="2147469825"/>
        </pc:sldMkLst>
      </pc:sldChg>
      <pc:sldChg chg="del">
        <pc:chgData name="Abbas Kudrati" userId="2586f564-11dd-4fa7-8bfd-28e767215a2e" providerId="ADAL" clId="{74821502-65D9-46CC-9289-61173DA2F08A}" dt="2022-02-13T22:35:17.308" v="512" actId="47"/>
        <pc:sldMkLst>
          <pc:docMk/>
          <pc:sldMk cId="3615811673" sldId="2147469826"/>
        </pc:sldMkLst>
      </pc:sldChg>
      <pc:sldChg chg="del">
        <pc:chgData name="Abbas Kudrati" userId="2586f564-11dd-4fa7-8bfd-28e767215a2e" providerId="ADAL" clId="{74821502-65D9-46CC-9289-61173DA2F08A}" dt="2022-02-13T22:35:16.433" v="510" actId="47"/>
        <pc:sldMkLst>
          <pc:docMk/>
          <pc:sldMk cId="1332553401" sldId="2147469827"/>
        </pc:sldMkLst>
      </pc:sldChg>
      <pc:sldChg chg="del">
        <pc:chgData name="Abbas Kudrati" userId="2586f564-11dd-4fa7-8bfd-28e767215a2e" providerId="ADAL" clId="{74821502-65D9-46CC-9289-61173DA2F08A}" dt="2022-02-13T22:35:15.973" v="508" actId="47"/>
        <pc:sldMkLst>
          <pc:docMk/>
          <pc:sldMk cId="2600056413" sldId="2147469828"/>
        </pc:sldMkLst>
      </pc:sldChg>
      <pc:sldChg chg="del">
        <pc:chgData name="Abbas Kudrati" userId="2586f564-11dd-4fa7-8bfd-28e767215a2e" providerId="ADAL" clId="{74821502-65D9-46CC-9289-61173DA2F08A}" dt="2022-02-13T22:35:14.604" v="505" actId="47"/>
        <pc:sldMkLst>
          <pc:docMk/>
          <pc:sldMk cId="235008179" sldId="2147469829"/>
        </pc:sldMkLst>
      </pc:sldChg>
      <pc:sldChg chg="del">
        <pc:chgData name="Abbas Kudrati" userId="2586f564-11dd-4fa7-8bfd-28e767215a2e" providerId="ADAL" clId="{74821502-65D9-46CC-9289-61173DA2F08A}" dt="2022-02-13T22:35:12.686" v="502" actId="47"/>
        <pc:sldMkLst>
          <pc:docMk/>
          <pc:sldMk cId="3160722370" sldId="2147469830"/>
        </pc:sldMkLst>
      </pc:sldChg>
      <pc:sldChg chg="delSp modSp mod">
        <pc:chgData name="Abbas Kudrati" userId="2586f564-11dd-4fa7-8bfd-28e767215a2e" providerId="ADAL" clId="{74821502-65D9-46CC-9289-61173DA2F08A}" dt="2022-02-13T22:41:04.843" v="1067" actId="179"/>
        <pc:sldMkLst>
          <pc:docMk/>
          <pc:sldMk cId="485612839" sldId="2147469831"/>
        </pc:sldMkLst>
        <pc:spChg chg="del">
          <ac:chgData name="Abbas Kudrati" userId="2586f564-11dd-4fa7-8bfd-28e767215a2e" providerId="ADAL" clId="{74821502-65D9-46CC-9289-61173DA2F08A}" dt="2022-02-13T22:38:02.025" v="842" actId="478"/>
          <ac:spMkLst>
            <pc:docMk/>
            <pc:sldMk cId="485612839" sldId="2147469831"/>
            <ac:spMk id="5" creationId="{665B403C-D96F-49D2-A0FA-2D811AA4C0AB}"/>
          </ac:spMkLst>
        </pc:spChg>
        <pc:spChg chg="mod">
          <ac:chgData name="Abbas Kudrati" userId="2586f564-11dd-4fa7-8bfd-28e767215a2e" providerId="ADAL" clId="{74821502-65D9-46CC-9289-61173DA2F08A}" dt="2022-02-13T22:41:04.843" v="1067" actId="179"/>
          <ac:spMkLst>
            <pc:docMk/>
            <pc:sldMk cId="485612839" sldId="2147469831"/>
            <ac:spMk id="6" creationId="{00000000-0000-0000-0000-000000000000}"/>
          </ac:spMkLst>
        </pc:spChg>
        <pc:spChg chg="mod">
          <ac:chgData name="Abbas Kudrati" userId="2586f564-11dd-4fa7-8bfd-28e767215a2e" providerId="ADAL" clId="{74821502-65D9-46CC-9289-61173DA2F08A}" dt="2022-02-13T22:37:13.964" v="732" actId="5793"/>
          <ac:spMkLst>
            <pc:docMk/>
            <pc:sldMk cId="485612839" sldId="2147469831"/>
            <ac:spMk id="17" creationId="{00000000-0000-0000-0000-000000000000}"/>
          </ac:spMkLst>
        </pc:spChg>
      </pc:sldChg>
      <pc:sldMasterChg chg="delSldLayout">
        <pc:chgData name="Abbas Kudrati" userId="2586f564-11dd-4fa7-8bfd-28e767215a2e" providerId="ADAL" clId="{74821502-65D9-46CC-9289-61173DA2F08A}" dt="2022-02-17T00:37:13.483" v="1400" actId="47"/>
        <pc:sldMasterMkLst>
          <pc:docMk/>
          <pc:sldMasterMk cId="3588427678" sldId="2147484229"/>
        </pc:sldMasterMkLst>
        <pc:sldLayoutChg chg="del">
          <pc:chgData name="Abbas Kudrati" userId="2586f564-11dd-4fa7-8bfd-28e767215a2e" providerId="ADAL" clId="{74821502-65D9-46CC-9289-61173DA2F08A}" dt="2022-02-17T00:37:13.483" v="1400" actId="47"/>
          <pc:sldLayoutMkLst>
            <pc:docMk/>
            <pc:sldMasterMk cId="3588427678" sldId="2147484229"/>
            <pc:sldLayoutMk cId="3552539981" sldId="2147484886"/>
          </pc:sldLayoutMkLst>
        </pc:sldLayoutChg>
        <pc:sldLayoutChg chg="del">
          <pc:chgData name="Abbas Kudrati" userId="2586f564-11dd-4fa7-8bfd-28e767215a2e" providerId="ADAL" clId="{74821502-65D9-46CC-9289-61173DA2F08A}" dt="2022-02-13T22:35:13.377" v="503" actId="47"/>
          <pc:sldLayoutMkLst>
            <pc:docMk/>
            <pc:sldMasterMk cId="3588427678" sldId="2147484229"/>
            <pc:sldLayoutMk cId="2953716086" sldId="214748521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60C66A-55F7-4E49-AF12-340533CF52C1}" type="doc">
      <dgm:prSet loTypeId="urn:microsoft.com/office/officeart/2005/8/layout/vList2" loCatId="list" qsTypeId="urn:microsoft.com/office/officeart/2005/8/quickstyle/3d2" qsCatId="3D" csTypeId="urn:microsoft.com/office/officeart/2005/8/colors/accent0_3" csCatId="mainScheme"/>
      <dgm:spPr/>
      <dgm:t>
        <a:bodyPr/>
        <a:lstStyle/>
        <a:p>
          <a:endParaRPr lang="en-AU"/>
        </a:p>
      </dgm:t>
    </dgm:pt>
    <dgm:pt modelId="{060409EB-F956-4EB5-8E1D-B8AD49C7A69D}">
      <dgm:prSet/>
      <dgm:spPr/>
      <dgm:t>
        <a:bodyPr/>
        <a:lstStyle/>
        <a:p>
          <a:r>
            <a:rPr lang="en-US" b="1" baseline="0"/>
            <a:t>Literal</a:t>
          </a:r>
          <a:endParaRPr lang="en-AU" b="1"/>
        </a:p>
      </dgm:t>
    </dgm:pt>
    <dgm:pt modelId="{549642F8-9B42-4169-9D56-DC65C8809014}" type="parTrans" cxnId="{5AB741D6-39CC-4069-B202-024BBC71545C}">
      <dgm:prSet/>
      <dgm:spPr/>
      <dgm:t>
        <a:bodyPr/>
        <a:lstStyle/>
        <a:p>
          <a:endParaRPr lang="en-AU" sz="2400" b="1">
            <a:solidFill>
              <a:schemeClr val="tx1"/>
            </a:solidFill>
          </a:endParaRPr>
        </a:p>
      </dgm:t>
    </dgm:pt>
    <dgm:pt modelId="{D0F54349-89E7-4EF6-AEB7-C2FCB086C249}" type="sibTrans" cxnId="{5AB741D6-39CC-4069-B202-024BBC71545C}">
      <dgm:prSet/>
      <dgm:spPr/>
      <dgm:t>
        <a:bodyPr/>
        <a:lstStyle/>
        <a:p>
          <a:endParaRPr lang="en-AU" b="1">
            <a:solidFill>
              <a:schemeClr val="tx1"/>
            </a:solidFill>
          </a:endParaRPr>
        </a:p>
      </dgm:t>
    </dgm:pt>
    <dgm:pt modelId="{85584F7B-3F01-4974-B024-00381A6A1FCB}">
      <dgm:prSet/>
      <dgm:spPr/>
      <dgm:t>
        <a:bodyPr/>
        <a:lstStyle/>
        <a:p>
          <a:r>
            <a:rPr lang="en-US" b="1" baseline="0"/>
            <a:t>An Adjective</a:t>
          </a:r>
          <a:endParaRPr lang="en-AU" b="1"/>
        </a:p>
      </dgm:t>
    </dgm:pt>
    <dgm:pt modelId="{C364CA05-FBC4-4C8E-8AEC-D2BC6751ED60}" type="parTrans" cxnId="{D6EA679B-DA40-4002-85A2-E9E575FE368C}">
      <dgm:prSet/>
      <dgm:spPr/>
      <dgm:t>
        <a:bodyPr/>
        <a:lstStyle/>
        <a:p>
          <a:endParaRPr lang="en-AU" sz="2400" b="1">
            <a:solidFill>
              <a:schemeClr val="tx1"/>
            </a:solidFill>
          </a:endParaRPr>
        </a:p>
      </dgm:t>
    </dgm:pt>
    <dgm:pt modelId="{BF7F09EE-AEA9-4F92-BB9C-FD8B53A35402}" type="sibTrans" cxnId="{D6EA679B-DA40-4002-85A2-E9E575FE368C}">
      <dgm:prSet/>
      <dgm:spPr/>
      <dgm:t>
        <a:bodyPr/>
        <a:lstStyle/>
        <a:p>
          <a:endParaRPr lang="en-AU" b="1">
            <a:solidFill>
              <a:schemeClr val="tx1"/>
            </a:solidFill>
          </a:endParaRPr>
        </a:p>
      </dgm:t>
    </dgm:pt>
    <dgm:pt modelId="{7B40C255-52AF-4CA9-941A-151A5A75A87D}">
      <dgm:prSet/>
      <dgm:spPr/>
      <dgm:t>
        <a:bodyPr/>
        <a:lstStyle/>
        <a:p>
          <a:r>
            <a:rPr lang="en-US" b="1" baseline="0"/>
            <a:t>For Sale</a:t>
          </a:r>
          <a:endParaRPr lang="en-AU" b="1"/>
        </a:p>
      </dgm:t>
    </dgm:pt>
    <dgm:pt modelId="{71DAC7C3-2521-4C62-BE7D-D263137E23B6}" type="parTrans" cxnId="{1575648D-FC53-442B-AF58-EDB1990E8735}">
      <dgm:prSet/>
      <dgm:spPr/>
      <dgm:t>
        <a:bodyPr/>
        <a:lstStyle/>
        <a:p>
          <a:endParaRPr lang="en-AU" sz="2400" b="1">
            <a:solidFill>
              <a:schemeClr val="tx1"/>
            </a:solidFill>
          </a:endParaRPr>
        </a:p>
      </dgm:t>
    </dgm:pt>
    <dgm:pt modelId="{CCF98F08-061C-4DEC-BB32-47303284EA0B}" type="sibTrans" cxnId="{1575648D-FC53-442B-AF58-EDB1990E8735}">
      <dgm:prSet/>
      <dgm:spPr/>
      <dgm:t>
        <a:bodyPr/>
        <a:lstStyle/>
        <a:p>
          <a:endParaRPr lang="en-AU" b="1">
            <a:solidFill>
              <a:schemeClr val="tx1"/>
            </a:solidFill>
          </a:endParaRPr>
        </a:p>
      </dgm:t>
    </dgm:pt>
    <dgm:pt modelId="{32C9478B-144F-4ACF-A2FB-35730ADDD75A}">
      <dgm:prSet/>
      <dgm:spPr/>
      <dgm:t>
        <a:bodyPr/>
        <a:lstStyle/>
        <a:p>
          <a:r>
            <a:rPr lang="en-US" b="1" baseline="0"/>
            <a:t>Instant</a:t>
          </a:r>
          <a:endParaRPr lang="en-AU" b="1"/>
        </a:p>
      </dgm:t>
    </dgm:pt>
    <dgm:pt modelId="{18F94069-8DA5-44B0-89E5-A94090A73778}" type="parTrans" cxnId="{702195FA-368F-4084-82EE-F16EF5796B14}">
      <dgm:prSet/>
      <dgm:spPr/>
      <dgm:t>
        <a:bodyPr/>
        <a:lstStyle/>
        <a:p>
          <a:endParaRPr lang="en-AU" sz="2400" b="1">
            <a:solidFill>
              <a:schemeClr val="tx1"/>
            </a:solidFill>
          </a:endParaRPr>
        </a:p>
      </dgm:t>
    </dgm:pt>
    <dgm:pt modelId="{5D742CC8-D656-4C3E-B48E-5D5A26845D41}" type="sibTrans" cxnId="{702195FA-368F-4084-82EE-F16EF5796B14}">
      <dgm:prSet/>
      <dgm:spPr/>
      <dgm:t>
        <a:bodyPr/>
        <a:lstStyle/>
        <a:p>
          <a:endParaRPr lang="en-AU" b="1">
            <a:solidFill>
              <a:schemeClr val="tx1"/>
            </a:solidFill>
          </a:endParaRPr>
        </a:p>
      </dgm:t>
    </dgm:pt>
    <dgm:pt modelId="{8B93766B-6AEA-44B4-BAA9-2F1ED0CD642A}">
      <dgm:prSet/>
      <dgm:spPr/>
      <dgm:t>
        <a:bodyPr/>
        <a:lstStyle/>
        <a:p>
          <a:r>
            <a:rPr lang="en-US" b="1" baseline="0"/>
            <a:t>A Destination</a:t>
          </a:r>
          <a:endParaRPr lang="en-AU" b="1"/>
        </a:p>
      </dgm:t>
    </dgm:pt>
    <dgm:pt modelId="{D15CB343-456B-480F-B3C0-0C89CF1F060B}" type="parTrans" cxnId="{95FE8E33-8B73-4436-AC08-E124DCB440B5}">
      <dgm:prSet/>
      <dgm:spPr/>
      <dgm:t>
        <a:bodyPr/>
        <a:lstStyle/>
        <a:p>
          <a:endParaRPr lang="en-AU" sz="2400" b="1">
            <a:solidFill>
              <a:schemeClr val="tx1"/>
            </a:solidFill>
          </a:endParaRPr>
        </a:p>
      </dgm:t>
    </dgm:pt>
    <dgm:pt modelId="{12C16E61-9D4E-41F5-9D65-F5C3CD412A3B}" type="sibTrans" cxnId="{95FE8E33-8B73-4436-AC08-E124DCB440B5}">
      <dgm:prSet/>
      <dgm:spPr/>
      <dgm:t>
        <a:bodyPr/>
        <a:lstStyle/>
        <a:p>
          <a:endParaRPr lang="en-AU" b="1">
            <a:solidFill>
              <a:schemeClr val="tx1"/>
            </a:solidFill>
          </a:endParaRPr>
        </a:p>
      </dgm:t>
    </dgm:pt>
    <dgm:pt modelId="{D187D1A2-C348-42D1-BD69-014F7C2F82CB}">
      <dgm:prSet/>
      <dgm:spPr/>
      <dgm:t>
        <a:bodyPr/>
        <a:lstStyle/>
        <a:p>
          <a:r>
            <a:rPr lang="en-US" b="1" baseline="0"/>
            <a:t>One Size Fits All</a:t>
          </a:r>
          <a:endParaRPr lang="en-AU" b="1"/>
        </a:p>
      </dgm:t>
    </dgm:pt>
    <dgm:pt modelId="{3B0057EE-BA18-4F68-89B9-4DE2F4AE238C}" type="parTrans" cxnId="{5A1CDFF8-80CC-4E40-8F24-1FF3FD060A98}">
      <dgm:prSet/>
      <dgm:spPr/>
      <dgm:t>
        <a:bodyPr/>
        <a:lstStyle/>
        <a:p>
          <a:endParaRPr lang="en-AU" sz="2400" b="1">
            <a:solidFill>
              <a:schemeClr val="tx1"/>
            </a:solidFill>
          </a:endParaRPr>
        </a:p>
      </dgm:t>
    </dgm:pt>
    <dgm:pt modelId="{74B0371D-1A4F-475D-970E-C79FA8D9EC8D}" type="sibTrans" cxnId="{5A1CDFF8-80CC-4E40-8F24-1FF3FD060A98}">
      <dgm:prSet/>
      <dgm:spPr/>
      <dgm:t>
        <a:bodyPr/>
        <a:lstStyle/>
        <a:p>
          <a:endParaRPr lang="en-AU" b="1">
            <a:solidFill>
              <a:schemeClr val="tx1"/>
            </a:solidFill>
          </a:endParaRPr>
        </a:p>
      </dgm:t>
    </dgm:pt>
    <dgm:pt modelId="{317C2CD0-983F-4635-AC48-291383BE307D}">
      <dgm:prSet/>
      <dgm:spPr/>
      <dgm:t>
        <a:bodyPr/>
        <a:lstStyle/>
        <a:p>
          <a:r>
            <a:rPr lang="en-US" b="1" baseline="0"/>
            <a:t>A Revolution</a:t>
          </a:r>
          <a:endParaRPr lang="en-AU" b="1"/>
        </a:p>
      </dgm:t>
    </dgm:pt>
    <dgm:pt modelId="{F096B213-09FA-4185-A255-E3A9E6B87BFE}" type="parTrans" cxnId="{E039B8C1-EFCC-4A4A-9D6E-04A1501F11C4}">
      <dgm:prSet/>
      <dgm:spPr/>
      <dgm:t>
        <a:bodyPr/>
        <a:lstStyle/>
        <a:p>
          <a:endParaRPr lang="en-AU" sz="2400" b="1">
            <a:solidFill>
              <a:schemeClr val="tx1"/>
            </a:solidFill>
          </a:endParaRPr>
        </a:p>
      </dgm:t>
    </dgm:pt>
    <dgm:pt modelId="{E097859C-DD8B-4E16-90C1-A680F84F87DE}" type="sibTrans" cxnId="{E039B8C1-EFCC-4A4A-9D6E-04A1501F11C4}">
      <dgm:prSet/>
      <dgm:spPr/>
      <dgm:t>
        <a:bodyPr/>
        <a:lstStyle/>
        <a:p>
          <a:endParaRPr lang="en-AU" b="1">
            <a:solidFill>
              <a:schemeClr val="tx1"/>
            </a:solidFill>
          </a:endParaRPr>
        </a:p>
      </dgm:t>
    </dgm:pt>
    <dgm:pt modelId="{974F81A0-F86F-4BA2-92D5-05463C94EF2A}" type="pres">
      <dgm:prSet presAssocID="{6560C66A-55F7-4E49-AF12-340533CF52C1}" presName="linear" presStyleCnt="0">
        <dgm:presLayoutVars>
          <dgm:animLvl val="lvl"/>
          <dgm:resizeHandles val="exact"/>
        </dgm:presLayoutVars>
      </dgm:prSet>
      <dgm:spPr/>
    </dgm:pt>
    <dgm:pt modelId="{74B7B3CA-6025-458E-8713-EE8633A66E20}" type="pres">
      <dgm:prSet presAssocID="{060409EB-F956-4EB5-8E1D-B8AD49C7A69D}" presName="parentText" presStyleLbl="node1" presStyleIdx="0" presStyleCnt="7">
        <dgm:presLayoutVars>
          <dgm:chMax val="0"/>
          <dgm:bulletEnabled val="1"/>
        </dgm:presLayoutVars>
      </dgm:prSet>
      <dgm:spPr/>
    </dgm:pt>
    <dgm:pt modelId="{11C332A4-B6CA-407E-B011-BEA2F21AA573}" type="pres">
      <dgm:prSet presAssocID="{D0F54349-89E7-4EF6-AEB7-C2FCB086C249}" presName="spacer" presStyleCnt="0"/>
      <dgm:spPr/>
    </dgm:pt>
    <dgm:pt modelId="{A7FCE511-61A5-40D1-8DE2-795B8E4518D4}" type="pres">
      <dgm:prSet presAssocID="{85584F7B-3F01-4974-B024-00381A6A1FCB}" presName="parentText" presStyleLbl="node1" presStyleIdx="1" presStyleCnt="7">
        <dgm:presLayoutVars>
          <dgm:chMax val="0"/>
          <dgm:bulletEnabled val="1"/>
        </dgm:presLayoutVars>
      </dgm:prSet>
      <dgm:spPr/>
    </dgm:pt>
    <dgm:pt modelId="{39C30E70-6333-4FC2-A31A-827ED506E93C}" type="pres">
      <dgm:prSet presAssocID="{BF7F09EE-AEA9-4F92-BB9C-FD8B53A35402}" presName="spacer" presStyleCnt="0"/>
      <dgm:spPr/>
    </dgm:pt>
    <dgm:pt modelId="{AC36B988-1152-42E0-85F5-B95F930399AF}" type="pres">
      <dgm:prSet presAssocID="{7B40C255-52AF-4CA9-941A-151A5A75A87D}" presName="parentText" presStyleLbl="node1" presStyleIdx="2" presStyleCnt="7">
        <dgm:presLayoutVars>
          <dgm:chMax val="0"/>
          <dgm:bulletEnabled val="1"/>
        </dgm:presLayoutVars>
      </dgm:prSet>
      <dgm:spPr/>
    </dgm:pt>
    <dgm:pt modelId="{BE51520C-B8FB-4D77-9C59-8E7C4BD21A34}" type="pres">
      <dgm:prSet presAssocID="{CCF98F08-061C-4DEC-BB32-47303284EA0B}" presName="spacer" presStyleCnt="0"/>
      <dgm:spPr/>
    </dgm:pt>
    <dgm:pt modelId="{04A2920A-6673-4263-83AA-3A307A762B13}" type="pres">
      <dgm:prSet presAssocID="{32C9478B-144F-4ACF-A2FB-35730ADDD75A}" presName="parentText" presStyleLbl="node1" presStyleIdx="3" presStyleCnt="7">
        <dgm:presLayoutVars>
          <dgm:chMax val="0"/>
          <dgm:bulletEnabled val="1"/>
        </dgm:presLayoutVars>
      </dgm:prSet>
      <dgm:spPr/>
    </dgm:pt>
    <dgm:pt modelId="{AD631AE8-1806-426D-B1B0-6B9898B1DB42}" type="pres">
      <dgm:prSet presAssocID="{5D742CC8-D656-4C3E-B48E-5D5A26845D41}" presName="spacer" presStyleCnt="0"/>
      <dgm:spPr/>
    </dgm:pt>
    <dgm:pt modelId="{3268E285-70DB-424D-8BF3-D8D21625D74F}" type="pres">
      <dgm:prSet presAssocID="{8B93766B-6AEA-44B4-BAA9-2F1ED0CD642A}" presName="parentText" presStyleLbl="node1" presStyleIdx="4" presStyleCnt="7">
        <dgm:presLayoutVars>
          <dgm:chMax val="0"/>
          <dgm:bulletEnabled val="1"/>
        </dgm:presLayoutVars>
      </dgm:prSet>
      <dgm:spPr/>
    </dgm:pt>
    <dgm:pt modelId="{33900961-F054-4615-9025-3FB1AEA069D2}" type="pres">
      <dgm:prSet presAssocID="{12C16E61-9D4E-41F5-9D65-F5C3CD412A3B}" presName="spacer" presStyleCnt="0"/>
      <dgm:spPr/>
    </dgm:pt>
    <dgm:pt modelId="{1ADD5EA6-BB40-4611-8433-FD6CB51C9362}" type="pres">
      <dgm:prSet presAssocID="{D187D1A2-C348-42D1-BD69-014F7C2F82CB}" presName="parentText" presStyleLbl="node1" presStyleIdx="5" presStyleCnt="7">
        <dgm:presLayoutVars>
          <dgm:chMax val="0"/>
          <dgm:bulletEnabled val="1"/>
        </dgm:presLayoutVars>
      </dgm:prSet>
      <dgm:spPr/>
    </dgm:pt>
    <dgm:pt modelId="{F65E217E-0B01-4017-829D-787E2027856A}" type="pres">
      <dgm:prSet presAssocID="{74B0371D-1A4F-475D-970E-C79FA8D9EC8D}" presName="spacer" presStyleCnt="0"/>
      <dgm:spPr/>
    </dgm:pt>
    <dgm:pt modelId="{3FA27B90-F44A-40F3-B417-6AAAA386E4A0}" type="pres">
      <dgm:prSet presAssocID="{317C2CD0-983F-4635-AC48-291383BE307D}" presName="parentText" presStyleLbl="node1" presStyleIdx="6" presStyleCnt="7">
        <dgm:presLayoutVars>
          <dgm:chMax val="0"/>
          <dgm:bulletEnabled val="1"/>
        </dgm:presLayoutVars>
      </dgm:prSet>
      <dgm:spPr/>
    </dgm:pt>
  </dgm:ptLst>
  <dgm:cxnLst>
    <dgm:cxn modelId="{9EE55E2C-3930-4F95-BB2B-756C3C9AA3B9}" type="presOf" srcId="{317C2CD0-983F-4635-AC48-291383BE307D}" destId="{3FA27B90-F44A-40F3-B417-6AAAA386E4A0}" srcOrd="0" destOrd="0" presId="urn:microsoft.com/office/officeart/2005/8/layout/vList2"/>
    <dgm:cxn modelId="{95FE8E33-8B73-4436-AC08-E124DCB440B5}" srcId="{6560C66A-55F7-4E49-AF12-340533CF52C1}" destId="{8B93766B-6AEA-44B4-BAA9-2F1ED0CD642A}" srcOrd="4" destOrd="0" parTransId="{D15CB343-456B-480F-B3C0-0C89CF1F060B}" sibTransId="{12C16E61-9D4E-41F5-9D65-F5C3CD412A3B}"/>
    <dgm:cxn modelId="{686B4841-32E4-4DD2-ADF5-917385154AE4}" type="presOf" srcId="{060409EB-F956-4EB5-8E1D-B8AD49C7A69D}" destId="{74B7B3CA-6025-458E-8713-EE8633A66E20}" srcOrd="0" destOrd="0" presId="urn:microsoft.com/office/officeart/2005/8/layout/vList2"/>
    <dgm:cxn modelId="{635B0F67-A0D1-415A-8CBE-403418A58EE6}" type="presOf" srcId="{7B40C255-52AF-4CA9-941A-151A5A75A87D}" destId="{AC36B988-1152-42E0-85F5-B95F930399AF}" srcOrd="0" destOrd="0" presId="urn:microsoft.com/office/officeart/2005/8/layout/vList2"/>
    <dgm:cxn modelId="{4578FD69-5EBB-4AC6-9151-0BE696048438}" type="presOf" srcId="{D187D1A2-C348-42D1-BD69-014F7C2F82CB}" destId="{1ADD5EA6-BB40-4611-8433-FD6CB51C9362}" srcOrd="0" destOrd="0" presId="urn:microsoft.com/office/officeart/2005/8/layout/vList2"/>
    <dgm:cxn modelId="{37928A50-FD0B-4A2D-9D16-D0F9B5A964A9}" type="presOf" srcId="{8B93766B-6AEA-44B4-BAA9-2F1ED0CD642A}" destId="{3268E285-70DB-424D-8BF3-D8D21625D74F}" srcOrd="0" destOrd="0" presId="urn:microsoft.com/office/officeart/2005/8/layout/vList2"/>
    <dgm:cxn modelId="{1575648D-FC53-442B-AF58-EDB1990E8735}" srcId="{6560C66A-55F7-4E49-AF12-340533CF52C1}" destId="{7B40C255-52AF-4CA9-941A-151A5A75A87D}" srcOrd="2" destOrd="0" parTransId="{71DAC7C3-2521-4C62-BE7D-D263137E23B6}" sibTransId="{CCF98F08-061C-4DEC-BB32-47303284EA0B}"/>
    <dgm:cxn modelId="{D6EA679B-DA40-4002-85A2-E9E575FE368C}" srcId="{6560C66A-55F7-4E49-AF12-340533CF52C1}" destId="{85584F7B-3F01-4974-B024-00381A6A1FCB}" srcOrd="1" destOrd="0" parTransId="{C364CA05-FBC4-4C8E-8AEC-D2BC6751ED60}" sibTransId="{BF7F09EE-AEA9-4F92-BB9C-FD8B53A35402}"/>
    <dgm:cxn modelId="{E7466AA6-B601-4062-9814-30430A129170}" type="presOf" srcId="{85584F7B-3F01-4974-B024-00381A6A1FCB}" destId="{A7FCE511-61A5-40D1-8DE2-795B8E4518D4}" srcOrd="0" destOrd="0" presId="urn:microsoft.com/office/officeart/2005/8/layout/vList2"/>
    <dgm:cxn modelId="{4F78B2A6-AB05-45BA-A194-BCA433AC603B}" type="presOf" srcId="{32C9478B-144F-4ACF-A2FB-35730ADDD75A}" destId="{04A2920A-6673-4263-83AA-3A307A762B13}" srcOrd="0" destOrd="0" presId="urn:microsoft.com/office/officeart/2005/8/layout/vList2"/>
    <dgm:cxn modelId="{E039B8C1-EFCC-4A4A-9D6E-04A1501F11C4}" srcId="{6560C66A-55F7-4E49-AF12-340533CF52C1}" destId="{317C2CD0-983F-4635-AC48-291383BE307D}" srcOrd="6" destOrd="0" parTransId="{F096B213-09FA-4185-A255-E3A9E6B87BFE}" sibTransId="{E097859C-DD8B-4E16-90C1-A680F84F87DE}"/>
    <dgm:cxn modelId="{5AB741D6-39CC-4069-B202-024BBC71545C}" srcId="{6560C66A-55F7-4E49-AF12-340533CF52C1}" destId="{060409EB-F956-4EB5-8E1D-B8AD49C7A69D}" srcOrd="0" destOrd="0" parTransId="{549642F8-9B42-4169-9D56-DC65C8809014}" sibTransId="{D0F54349-89E7-4EF6-AEB7-C2FCB086C249}"/>
    <dgm:cxn modelId="{5A1CDFF8-80CC-4E40-8F24-1FF3FD060A98}" srcId="{6560C66A-55F7-4E49-AF12-340533CF52C1}" destId="{D187D1A2-C348-42D1-BD69-014F7C2F82CB}" srcOrd="5" destOrd="0" parTransId="{3B0057EE-BA18-4F68-89B9-4DE2F4AE238C}" sibTransId="{74B0371D-1A4F-475D-970E-C79FA8D9EC8D}"/>
    <dgm:cxn modelId="{702195FA-368F-4084-82EE-F16EF5796B14}" srcId="{6560C66A-55F7-4E49-AF12-340533CF52C1}" destId="{32C9478B-144F-4ACF-A2FB-35730ADDD75A}" srcOrd="3" destOrd="0" parTransId="{18F94069-8DA5-44B0-89E5-A94090A73778}" sibTransId="{5D742CC8-D656-4C3E-B48E-5D5A26845D41}"/>
    <dgm:cxn modelId="{E739BEFD-7452-49DF-8EF8-F290619440E8}" type="presOf" srcId="{6560C66A-55F7-4E49-AF12-340533CF52C1}" destId="{974F81A0-F86F-4BA2-92D5-05463C94EF2A}" srcOrd="0" destOrd="0" presId="urn:microsoft.com/office/officeart/2005/8/layout/vList2"/>
    <dgm:cxn modelId="{228B1AB1-D86F-4A87-BCA8-8E892C984A97}" type="presParOf" srcId="{974F81A0-F86F-4BA2-92D5-05463C94EF2A}" destId="{74B7B3CA-6025-458E-8713-EE8633A66E20}" srcOrd="0" destOrd="0" presId="urn:microsoft.com/office/officeart/2005/8/layout/vList2"/>
    <dgm:cxn modelId="{84F2A315-76D4-45D5-BB88-E6DBB3F53A10}" type="presParOf" srcId="{974F81A0-F86F-4BA2-92D5-05463C94EF2A}" destId="{11C332A4-B6CA-407E-B011-BEA2F21AA573}" srcOrd="1" destOrd="0" presId="urn:microsoft.com/office/officeart/2005/8/layout/vList2"/>
    <dgm:cxn modelId="{FAE14E48-16E9-4EE2-A417-D53080FB1777}" type="presParOf" srcId="{974F81A0-F86F-4BA2-92D5-05463C94EF2A}" destId="{A7FCE511-61A5-40D1-8DE2-795B8E4518D4}" srcOrd="2" destOrd="0" presId="urn:microsoft.com/office/officeart/2005/8/layout/vList2"/>
    <dgm:cxn modelId="{7C0DC9BC-0CB2-48AC-BE57-C3EA01577042}" type="presParOf" srcId="{974F81A0-F86F-4BA2-92D5-05463C94EF2A}" destId="{39C30E70-6333-4FC2-A31A-827ED506E93C}" srcOrd="3" destOrd="0" presId="urn:microsoft.com/office/officeart/2005/8/layout/vList2"/>
    <dgm:cxn modelId="{BB9DB6D0-3AC8-4D65-901E-5D40AE62D167}" type="presParOf" srcId="{974F81A0-F86F-4BA2-92D5-05463C94EF2A}" destId="{AC36B988-1152-42E0-85F5-B95F930399AF}" srcOrd="4" destOrd="0" presId="urn:microsoft.com/office/officeart/2005/8/layout/vList2"/>
    <dgm:cxn modelId="{76E8E472-D0FE-4CD0-AABD-85FBB81F1788}" type="presParOf" srcId="{974F81A0-F86F-4BA2-92D5-05463C94EF2A}" destId="{BE51520C-B8FB-4D77-9C59-8E7C4BD21A34}" srcOrd="5" destOrd="0" presId="urn:microsoft.com/office/officeart/2005/8/layout/vList2"/>
    <dgm:cxn modelId="{CF81CE2F-744F-42E9-A19C-AFCA164BF8C4}" type="presParOf" srcId="{974F81A0-F86F-4BA2-92D5-05463C94EF2A}" destId="{04A2920A-6673-4263-83AA-3A307A762B13}" srcOrd="6" destOrd="0" presId="urn:microsoft.com/office/officeart/2005/8/layout/vList2"/>
    <dgm:cxn modelId="{39C82362-2090-420D-BB39-FFE785F82EAE}" type="presParOf" srcId="{974F81A0-F86F-4BA2-92D5-05463C94EF2A}" destId="{AD631AE8-1806-426D-B1B0-6B9898B1DB42}" srcOrd="7" destOrd="0" presId="urn:microsoft.com/office/officeart/2005/8/layout/vList2"/>
    <dgm:cxn modelId="{7A0130AD-C4BF-4488-96C0-2C2FE36574DA}" type="presParOf" srcId="{974F81A0-F86F-4BA2-92D5-05463C94EF2A}" destId="{3268E285-70DB-424D-8BF3-D8D21625D74F}" srcOrd="8" destOrd="0" presId="urn:microsoft.com/office/officeart/2005/8/layout/vList2"/>
    <dgm:cxn modelId="{B404ACB3-AAA6-47B1-8547-884CD386EF23}" type="presParOf" srcId="{974F81A0-F86F-4BA2-92D5-05463C94EF2A}" destId="{33900961-F054-4615-9025-3FB1AEA069D2}" srcOrd="9" destOrd="0" presId="urn:microsoft.com/office/officeart/2005/8/layout/vList2"/>
    <dgm:cxn modelId="{3EBE70B6-3ED7-4662-8CC0-74C46C6A88A4}" type="presParOf" srcId="{974F81A0-F86F-4BA2-92D5-05463C94EF2A}" destId="{1ADD5EA6-BB40-4611-8433-FD6CB51C9362}" srcOrd="10" destOrd="0" presId="urn:microsoft.com/office/officeart/2005/8/layout/vList2"/>
    <dgm:cxn modelId="{1F25999F-03EE-4A71-9CE9-A3739C9A1419}" type="presParOf" srcId="{974F81A0-F86F-4BA2-92D5-05463C94EF2A}" destId="{F65E217E-0B01-4017-829D-787E2027856A}" srcOrd="11" destOrd="0" presId="urn:microsoft.com/office/officeart/2005/8/layout/vList2"/>
    <dgm:cxn modelId="{98989234-AC5B-426A-8AB7-A6E907D07804}" type="presParOf" srcId="{974F81A0-F86F-4BA2-92D5-05463C94EF2A}" destId="{3FA27B90-F44A-40F3-B417-6AAAA386E4A0}" srcOrd="1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B7B3CA-6025-458E-8713-EE8633A66E20}">
      <dsp:nvSpPr>
        <dsp:cNvPr id="0" name=""/>
        <dsp:cNvSpPr/>
      </dsp:nvSpPr>
      <dsp:spPr>
        <a:xfrm>
          <a:off x="0" y="27484"/>
          <a:ext cx="6309520" cy="694980"/>
        </a:xfrm>
        <a:prstGeom prst="roundRect">
          <a:avLst/>
        </a:prstGeom>
        <a:solidFill>
          <a:schemeClr val="dk2">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baseline="0"/>
            <a:t>Literal</a:t>
          </a:r>
          <a:endParaRPr lang="en-AU" sz="2700" b="1" kern="1200"/>
        </a:p>
      </dsp:txBody>
      <dsp:txXfrm>
        <a:off x="33926" y="61410"/>
        <a:ext cx="6241668" cy="627128"/>
      </dsp:txXfrm>
    </dsp:sp>
    <dsp:sp modelId="{A7FCE511-61A5-40D1-8DE2-795B8E4518D4}">
      <dsp:nvSpPr>
        <dsp:cNvPr id="0" name=""/>
        <dsp:cNvSpPr/>
      </dsp:nvSpPr>
      <dsp:spPr>
        <a:xfrm>
          <a:off x="0" y="800224"/>
          <a:ext cx="6309520" cy="694980"/>
        </a:xfrm>
        <a:prstGeom prst="roundRect">
          <a:avLst/>
        </a:prstGeom>
        <a:solidFill>
          <a:schemeClr val="dk2">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baseline="0"/>
            <a:t>An Adjective</a:t>
          </a:r>
          <a:endParaRPr lang="en-AU" sz="2700" b="1" kern="1200"/>
        </a:p>
      </dsp:txBody>
      <dsp:txXfrm>
        <a:off x="33926" y="834150"/>
        <a:ext cx="6241668" cy="627128"/>
      </dsp:txXfrm>
    </dsp:sp>
    <dsp:sp modelId="{AC36B988-1152-42E0-85F5-B95F930399AF}">
      <dsp:nvSpPr>
        <dsp:cNvPr id="0" name=""/>
        <dsp:cNvSpPr/>
      </dsp:nvSpPr>
      <dsp:spPr>
        <a:xfrm>
          <a:off x="0" y="1572964"/>
          <a:ext cx="6309520" cy="694980"/>
        </a:xfrm>
        <a:prstGeom prst="roundRect">
          <a:avLst/>
        </a:prstGeom>
        <a:solidFill>
          <a:schemeClr val="dk2">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baseline="0"/>
            <a:t>For Sale</a:t>
          </a:r>
          <a:endParaRPr lang="en-AU" sz="2700" b="1" kern="1200"/>
        </a:p>
      </dsp:txBody>
      <dsp:txXfrm>
        <a:off x="33926" y="1606890"/>
        <a:ext cx="6241668" cy="627128"/>
      </dsp:txXfrm>
    </dsp:sp>
    <dsp:sp modelId="{04A2920A-6673-4263-83AA-3A307A762B13}">
      <dsp:nvSpPr>
        <dsp:cNvPr id="0" name=""/>
        <dsp:cNvSpPr/>
      </dsp:nvSpPr>
      <dsp:spPr>
        <a:xfrm>
          <a:off x="0" y="2345704"/>
          <a:ext cx="6309520" cy="694980"/>
        </a:xfrm>
        <a:prstGeom prst="roundRect">
          <a:avLst/>
        </a:prstGeom>
        <a:solidFill>
          <a:schemeClr val="dk2">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baseline="0"/>
            <a:t>Instant</a:t>
          </a:r>
          <a:endParaRPr lang="en-AU" sz="2700" b="1" kern="1200"/>
        </a:p>
      </dsp:txBody>
      <dsp:txXfrm>
        <a:off x="33926" y="2379630"/>
        <a:ext cx="6241668" cy="627128"/>
      </dsp:txXfrm>
    </dsp:sp>
    <dsp:sp modelId="{3268E285-70DB-424D-8BF3-D8D21625D74F}">
      <dsp:nvSpPr>
        <dsp:cNvPr id="0" name=""/>
        <dsp:cNvSpPr/>
      </dsp:nvSpPr>
      <dsp:spPr>
        <a:xfrm>
          <a:off x="0" y="3118443"/>
          <a:ext cx="6309520" cy="694980"/>
        </a:xfrm>
        <a:prstGeom prst="roundRect">
          <a:avLst/>
        </a:prstGeom>
        <a:solidFill>
          <a:schemeClr val="dk2">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baseline="0"/>
            <a:t>A Destination</a:t>
          </a:r>
          <a:endParaRPr lang="en-AU" sz="2700" b="1" kern="1200"/>
        </a:p>
      </dsp:txBody>
      <dsp:txXfrm>
        <a:off x="33926" y="3152369"/>
        <a:ext cx="6241668" cy="627128"/>
      </dsp:txXfrm>
    </dsp:sp>
    <dsp:sp modelId="{1ADD5EA6-BB40-4611-8433-FD6CB51C9362}">
      <dsp:nvSpPr>
        <dsp:cNvPr id="0" name=""/>
        <dsp:cNvSpPr/>
      </dsp:nvSpPr>
      <dsp:spPr>
        <a:xfrm>
          <a:off x="0" y="3891184"/>
          <a:ext cx="6309520" cy="694980"/>
        </a:xfrm>
        <a:prstGeom prst="roundRect">
          <a:avLst/>
        </a:prstGeom>
        <a:solidFill>
          <a:schemeClr val="dk2">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baseline="0"/>
            <a:t>One Size Fits All</a:t>
          </a:r>
          <a:endParaRPr lang="en-AU" sz="2700" b="1" kern="1200"/>
        </a:p>
      </dsp:txBody>
      <dsp:txXfrm>
        <a:off x="33926" y="3925110"/>
        <a:ext cx="6241668" cy="627128"/>
      </dsp:txXfrm>
    </dsp:sp>
    <dsp:sp modelId="{3FA27B90-F44A-40F3-B417-6AAAA386E4A0}">
      <dsp:nvSpPr>
        <dsp:cNvPr id="0" name=""/>
        <dsp:cNvSpPr/>
      </dsp:nvSpPr>
      <dsp:spPr>
        <a:xfrm>
          <a:off x="0" y="4663924"/>
          <a:ext cx="6309520" cy="694980"/>
        </a:xfrm>
        <a:prstGeom prst="roundRect">
          <a:avLst/>
        </a:prstGeom>
        <a:solidFill>
          <a:schemeClr val="dk2">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baseline="0"/>
            <a:t>A Revolution</a:t>
          </a:r>
          <a:endParaRPr lang="en-AU" sz="2700" b="1" kern="1200"/>
        </a:p>
      </dsp:txBody>
      <dsp:txXfrm>
        <a:off x="33926" y="4697850"/>
        <a:ext cx="6241668" cy="62712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4/22/2022 7:25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0T02:46:36.120"/>
    </inkml:context>
    <inkml:brush xml:id="br0">
      <inkml:brushProperty name="width" value="0.05" units="cm"/>
      <inkml:brushProperty name="height" value="0.05" units="cm"/>
    </inkml:brush>
  </inkml:definitions>
  <inkml:trace contextRef="#ctx0" brushRef="#br0">0 6062 12176 0 0,'0'0'942'0'0,"1"0"-616"0"0,15 1-338 0 0,-9 3-108 0 0,-6-3 84 0 0,0-1 1 0 0,1 0 0 0 0,-1 1 0 0 0,0-1-1 0 0,0 0 1 0 0,1 0 0 0 0,-1 0 0 0 0,0 0-1 0 0,1 0 1 0 0,-1 0 0 0 0,0 0 0 0 0,1-1 35 0 0,1 1-41 0 0,2 1 14 0 0,1 1 0 0 0,-1 0 1 0 0,1-1-1 0 0,-1 2 0 0 0,0-1 1 0 0,5 3 26 0 0,35 25 17 0 0,-15-11 40 0 0,18 9-57 0 0,9-2 228 0 0,1-2 0 0 0,53 13-228 0 0,-77-26 22 0 0,71 16-22 0 0,-81-20 26 0 0,0-1 0 0 0,12 0-26 0 0,28 8 102 0 0,-19-4 545 0 0,40 4-647 0 0,-18-4 591 0 0,66 9 2088 0 0,49-4-2679 0 0,-141-14 573 0 0,12-2-573 0 0,0 0 286 0 0,59-5 63 0 0,-14 1-238 0 0,1-1-107 0 0,-48 5 85 0 0,18-6-89 0 0,9 0 36 0 0,99-6-36 0 0,27-3-64 0 0,68 6 64 0 0,-93 4 0 0 0,845 6 1492 0 0,-752-5-1144 0 0,-46 0-12 0 0,-76 2-99 0 0,-15 1-132 0 0,133-1-33 0 0,31 0-6 0 0,-121-2-6 0 0,51-1 256 0 0,72-1 127 0 0,247-3 562 0 0,-437 13-982 0 0,50-2 18 0 0,105-10 135 0 0,-107 4-192 0 0,20 2-34 0 0,12 0 20 0 0,9-2 30 0 0,-76 7 0 0 0,-41 0 0 0 0,707-2 368 0 0,-728 3-343 0 0,-34-1-6 0 0,1-1 1 0 0,-1-2-20 0 0,47-2 0 0 0,1 3 0 0 0,4 3 0 0 0,105-1-1 0 0,-99-3 13 0 0,-38 0 49 0 0,38 1 59 0 0,-37 3-2 0 0,37-4-118 0 0,-69 1 22 0 0,1 0 1 0 0,7 2-23 0 0,-9-1 55 0 0,1 0-1 0 0,8-2-54 0 0,-9 0 33 0 0,15-1 64 0 0,1 1 0 0 0,8 2-97 0 0,83-1 13 0 0,-55 1 180 0 0,66-7-193 0 0,13-1 119 0 0,2 1-103 0 0,-122 5 111 0 0,15-3-127 0 0,24-2 97 0 0,70 1-81 0 0,-99 4-16 0 0,24-5 0 0 0,-17 1 0 0 0,2 0 0 0 0,4-4 0 0 0,-11 2 0 0 0,98-20 12 0 0,-83 18 67 0 0,0-2 0 0 0,-1-3-1 0 0,1-2-78 0 0,46-11-80 0 0,68-26 80 0 0,-54 19 0 0 0,-16-5 0 0 0,-25 13 24 0 0,29-8 16 0 0,51-16 24 0 0,-101 32-9 0 0,-1-2 0 0 0,24-14-55 0 0,-6 2 26 0 0,89-39 318 0 0,42-32-344 0 0,-30 17 79 0 0,-86 45-40 0 0,64-40 8 0 0,-14 8-20 0 0,38-25-16 0 0,-167 96-5 0 0,107-68 52 0 0,6 4-58 0 0,3-3 71 0 0,-14 7-25 0 0,-14 6-46 0 0,5-2 0 0 0,77-43 0 0 0,-86 46 0 0 0,30-9 0 0 0,-83 45 25 0 0,15-13-25 0 0,22-11 35 0 0,-18 11 37 0 0,6-7-72 0 0,8-5 16 0 0,-33 20 34 0 0,20-12-26 0 0,61-35 106 0 0,-70 43-107 0 0,-26 15-2 0 0,0 2-1 0 0,8-4-20 0 0,-19 10 9 0 0,0-1 1 0 0,0 1-1 0 0,-1-2 0 0 0,3-2-9 0 0,29-18 27 0 0,-24 18-24 0 0,0-1 0 0 0,0 0-1 0 0,-1-1 1 0 0,10-9-3 0 0,-16 11 12 0 0,1 1 1 0 0,0 0-1 0 0,9-3-12 0 0,-6 2 8 0 0,0 0 0 0 0,4-4-8 0 0,75-64 0 0 0,-57 46 0 0 0,-21 17 0 0 0,1 0 0 0 0,14-8 0 0 0,4-2 0 0 0,5-6 0 0 0,-12 9 0 0 0,21-13 0 0 0,-21 17 12 0 0,-1-1 0 0 0,-1-1 0 0 0,-1-2 0 0 0,-1 0 0 0 0,7-10-12 0 0,32-28 65 0 0,2 2-1 0 0,3 3 1 0 0,54-33-65 0 0,-70 48 38 0 0,9-5 22 0 0,52-33 20 0 0,-53 39-80 0 0,4-2 0 0 0,49-41 0 0 0,-87 62 0 0 0,0 2 0 0 0,7-3 0 0 0,1-1 0 0 0,7-6 0 0 0,-23 15 4 0 0,11-10 40 0 0,2 1-1 0 0,13-5-43 0 0,24-15 30 0 0,-33 19-7 0 0,23-10-23 0 0,-41 23 0 0 0,0-1 0 0 0,0 0 0 0 0,-1-1 0 0 0,28-19 0 0 0,-19 16 4 0 0,206-121 144 0 0,-126 74-148 0 0,37-21 0 0 0,48-28 0 0 0,-52 28 0 0 0,-102 62 0 0 0,-11 6 0 0 0,23-11 0 0 0,-29 17 0 0 0,36-15 0 0 0,-2-3 0 0 0,3-5 0 0 0,78-43-6 0 0,3 7 0 0 0,14 0 6 0 0,-30 19-206 0 0,5 4 206 0 0,18-6-128 0 0,-96 34 81 0 0,9-6 47 0 0,-18 6-7 0 0,320-129 7 0 0,-318 128 0 0 0,25-9 0 0 0,-38 17-32 0 0,15-9 32 0 0,-15 6-32 0 0,14-3 32 0 0,237-78-212 0 0,-235 77 200 0 0,-25 8 7 0 0,1 1 0 0 0,4 0 5 0 0,-6 3-17 0 0,-5 2 5 0 0,-1-1 0 0 0,0-1-1 0 0,7-2 13 0 0,72-33-15 0 0,109-53-34 0 0,-94 43 14 0 0,-12 7 6 0 0,-17 7 29 0 0,45-14 0 0 0,44-11 0 0 0,-128 46 0 0 0,14-8 0 0 0,-9 3 0 0 0,88-42 0 0 0,5 2 0 0 0,3-2 11 0 0,10-3 14 0 0,116-46 3 0 0,26-5 47 0 0,-153 66-92 0 0,-72 27-79 0 0,13-2 83 0 0,21-1 13 0 0,27-9-65 0 0,10 2 53 0 0,-97 23 13 0 0,38-3-1 0 0,-31 5-11 0 0,57-7-96 0 0,20 0-50 0 0,-96 11 140 0 0,23-1 17 0 0,-3 1-50 0 0,112-8 39 0 0,-60 6 11 0 0,-26 2 0 0 0,6 3 0 0 0,-7 0 0 0 0,7-3 0 0 0,-34 1 0 0 0,-25 2 0 0 0,1-1 0 0 0,3-2 0 0 0,1 0 0 0 0,23 0 0 0 0,-25 2 0 0 0,22-3 0 0 0,103-13 0 0 0,-90 10 32 0 0,0 2 0 0 0,37 1-32 0 0,39-2 64 0 0,-33 1-64 0 0,-56 4 32 0 0,1-3-32 0 0,0 0 32 0 0,3 3-32 0 0,-14 1-1 0 0,-2 1 13 0 0,21-3-12 0 0,-26 0 33 0 0,15 2-33 0 0,-15 0 20 0 0,22-2-20 0 0,-36 1 0 0 0,-1 1 0 0 0,1 1 0 0 0,5 1 0 0 0,25 1 0 0 0,29 2 72 0 0,-49-4-72 0 0,19 3 0 0 0,-18-1 0 0 0,21-1 0 0 0,25 4 0 0 0,-2-1 0 0 0,31 1 0 0 0,-68-4 0 0 0,-1 1 0 0 0,1 2 0 0 0,3 1 0 0 0,22 5 0 0 0,-18-5 0 0 0,-1 2 0 0 0,30 10 0 0 0,-37-9 0 0 0,2-1 0 0 0,18 2 0 0 0,-7-2 0 0 0,-9-3-23 0 0,0-1-1 0 0,10-2 24 0 0,7 2-29 0 0,30 2-128 0 0,52-1-298 0 0,-41 1-145 0 0,-63-5 110 0 0,-20 0-202 0 0,0-1 0 0 0,0 1 0 0 0,4 2 692 0 0,35 3-7329 0 0,-24-1 713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0T02:46:45.032"/>
    </inkml:context>
    <inkml:brush xml:id="br0">
      <inkml:brushProperty name="width" value="0.05" units="cm"/>
      <inkml:brushProperty name="height" value="0.05" units="cm"/>
    </inkml:brush>
  </inkml:definitions>
  <inkml:trace contextRef="#ctx0" brushRef="#br0">1 142 10424 0 0,'0'0'804'0'0,"0"0"-482"0"0,0 0-62 0 0,0 0 27 0 0,0 0 8 0 0,0 0-3 0 0,0 0-18 0 0,0 0-8 0 0,0 0-2 0 0,0 0-16 0 0,0 0-67 0 0,4-9 259 0 0,-3 8-422 0 0,-1 0 1 0 0,0 1-1 0 0,1-1 1 0 0,-1 1 0 0 0,1-1-1 0 0,-1 0 1 0 0,1 1-1 0 0,-1-1 1 0 0,1 1-1 0 0,-1-1 1 0 0,1 1-1 0 0,-1 0 1 0 0,1-1-1 0 0,0 1 1 0 0,-1 0-1 0 0,1-1 1 0 0,-1 1-1 0 0,1 0 1 0 0,0 0 0 0 0,-1 0-19 0 0,1-1 35 0 0,0 1 1 0 0,-1 0 0 0 0,1-1-1 0 0,0 1 1 0 0,-1-1 0 0 0,1 0-1 0 0,0 1 1 0 0,-1-1-1 0 0,1 1 1 0 0,-1-1 0 0 0,1 0-1 0 0,-1 0 1 0 0,1 0-36 0 0,3-4 217 0 0,41-23 1054 0 0,-35 25-1101 0 0,-9 2-144 0 0,1 1-1 0 0,-1 0 1 0 0,0-1-1 0 0,0 1 0 0 0,0 0 1 0 0,1-1-1 0 0,-1 0 1 0 0,0 1-1 0 0,0-1 0 0 0,1-1-25 0 0,1-2 110 0 0,1 0-1 0 0,0 1 0 0 0,0-1 0 0 0,0 1 0 0 0,0 0 1 0 0,0 1-1 0 0,1-1 0 0 0,-1 1 0 0 0,1 0 0 0 0,-1 0-109 0 0,9-4 263 0 0,-10 5-209 0 0,-1 0 0 0 0,1 0-1 0 0,-1 0 1 0 0,1 0 0 0 0,-1 0-1 0 0,1 1 1 0 0,0-1-1 0 0,1 1-53 0 0,3-1 49 0 0,0 1 0 0 0,0-2-1 0 0,1 0-48 0 0,0 1 55 0 0,-1-1-1 0 0,1 1 1 0 0,0 1-55 0 0,4-1 128 0 0,-10 0-103 0 0,0 1-1 0 0,0 0 1 0 0,0 0-1 0 0,0 0 1 0 0,0 0-1 0 0,0 0 1 0 0,1 1-25 0 0,-1-1 30 0 0,0 0 1 0 0,0 0-1 0 0,0 0 0 0 0,0 0 1 0 0,0 0-1 0 0,0-1 1 0 0,0 1-1 0 0,-1-1 1 0 0,1 0-1 0 0,0 0-30 0 0,1 0 63 0 0,0 0 1 0 0,0 0-1 0 0,0 1 1 0 0,0-1-1 0 0,2 1-63 0 0,65-5 897 0 0,-30 3-446 0 0,-19 1-305 0 0,0 1-1 0 0,14 2-145 0 0,-14 0 61 0 0,0-1 0 0 0,1-2-61 0 0,-3 1 35 0 0,0 0 0 0 0,9 3-35 0 0,26 1 168 0 0,-16-2 59 0 0,-26-2-83 0 0,1 1-1 0 0,2 1-143 0 0,3 0 43 0 0,1-1 1 0 0,15-2-44 0 0,1 0 9 0 0,-25 1-9 0 0,22 0 0 0 0,23-4 0 0 0,-12 1 0 0 0,-4 1 0 0 0,-9 0 32 0 0,16 3-32 0 0,-19-1 32 0 0,0-1 0 0 0,5-2-32 0 0,-24 3 30 0 0,0-1 0 0 0,0 2-1 0 0,2-1-29 0 0,-3 1 21 0 0,1-1 0 0 0,0 0 0 0 0,1-1-21 0 0,16-1 28 0 0,0 1-1 0 0,12 2-27 0 0,2 1 17 0 0,67 3 122 0 0,-65-5-159 0 0,4 3 20 0 0,-39-3-5 0 0,0 0 0 0 0,0 0 0 0 0,3-1 5 0 0,-2 0 18 0 0,0 0 0 0 0,0 1 0 0 0,3 0-18 0 0,87 8 10 0 0,-69-6 120 0 0,16-1-130 0 0,-14-2 140 0 0,11 4-140 0 0,60 1 21 0 0,-68-2 87 0 0,8-1-108 0 0,-9-2 97 0 0,13 4-97 0 0,-25-1 80 0 0,13-3-80 0 0,-17 1 51 0 0,-1 0 0 0 0,0 1-1 0 0,8 2-50 0 0,-14-1 33 0 0,1-1 0 0 0,7-1-33 0 0,-8 0-6 0 0,0 1 1 0 0,0 0 0 0 0,3 1 5 0 0,1 1-25 0 0,-1-1 1 0 0,1-1-1 0 0,5 0 25 0 0,-4 0 16 0 0,-1 0 0 0 0,1 2-16 0 0,-1-1 16 0 0,0 0 0 0 0,2-2-16 0 0,46 5 15 0 0,-44-4 79 0 0,12 2-94 0 0,-11 0 75 0 0,12-1-75 0 0,-2-1-29 0 0,-1 1 0 0 0,0 2-1 0 0,4 3 30 0 0,-20-5 0 0 0,1 0 0 0 0,6-1 0 0 0,-8-1 0 0 0,1 1 0 0 0,5 2 0 0 0,-1 0 21 0 0,0-1-1 0 0,1-1 0 0 0,5-1-20 0 0,-2 0 57 0 0,14 3-57 0 0,-1 0 10 0 0,-19-3 17 0 0,0 2 0 0 0,10 2-27 0 0,-10 0 43 0 0,1-2 1 0 0,9 0-44 0 0,0 0 62 0 0,38 3-49 0 0,-14 1-13 0 0,-23-4 0 0 0,0 2 0 0 0,0 1 0 0 0,-7-1 0 0 0,17 1 0 0 0,-19-3 0 0 0,1 0 0 0 0,7 4 0 0 0,-17-5 10 0 0,0 0 0 0 0,1 0 0 0 0,4 0-10 0 0,-5-1 9 0 0,-1 0-1 0 0,0 1 1 0 0,1 0-1 0 0,4 2-8 0 0,5 2 68 0 0,13 1-68 0 0,-12-2 92 0 0,11 4-92 0 0,31 11 16 0 0,-25-9-16 0 0,0-2 0 0 0,-32-7 0 0 0,9 2 11 0 0,0 1 0 0 0,0 0 0 0 0,-1 1 0 0 0,5 3-11 0 0,16 8 20 0 0,14 7-20 0 0,54 14 64 0 0,-58-19-64 0 0,-35-16 0 0 0,-1 0-1 0 0,0 0 1 0 0,0 1-1 0 0,0-1 1 0 0,3 4 0 0 0,11 6 13 0 0,-11-8 4 0 0,0 1 0 0 0,0 0 0 0 0,1 2-17 0 0,-1-1 34 0 0,0-1 1 0 0,7 4-35 0 0,35 24 77 0 0,-12-11-13 0 0,19 14-64 0 0,-26-19 55 0 0,0 2 0 0 0,15 14-55 0 0,21 13 72 0 0,-36-24-37 0 0,-19-14-22 0 0,-1 0 0 0 0,1-1 0 0 0,2 0-13 0 0,28 16 54 0 0,-31-18-51 0 0,-1 1 0 0 0,0 1 0 0 0,0 0 1 0 0,1 1-4 0 0,23 18-3 0 0,1 0 3 0 0,-25-18 0 0 0,1 0 0 0 0,-1-2 0 0 0,1 1 0 0 0,1-1 0 0 0,3 2 0 0 0,-1 0 0 0 0,0 2 0 0 0,8 7 0 0 0,-3-3 0 0 0,9 6 0 0 0,29 21 0 0 0,34 24 0 0 0,-21-14 0 0 0,-24-14 0 0 0,32 17 0 0 0,67 30 0 0 0,-96-57 0 0 0,-26-16 0 0 0,-12-7 0 0 0,-1 1 0 0 0,1 1 0 0 0,-1 0 0 0 0,-1 1 0 0 0,2 0 0 0 0,4 6 0 0 0,12 6 0 0 0,-11-8 0 0 0,11 11 0 0 0,28 23 0 0 0,-36-28 0 0 0,16 17 0 0 0,-23-24 0 0 0,-1-1 0 0 0,1 0 0 0 0,6 3 0 0 0,7 7 0 0 0,106 97 0 0 0,-118-105 0 0 0,-6-5 0 0 0,0 0 0 0 0,0-1 0 0 0,5 3 0 0 0,-4-3 0 0 0,-1 0 0 0 0,0 1 0 0 0,0 0 0 0 0,2 2 0 0 0,13 13 0 0 0,2 0-21 0 0,0 2 0 0 0,18 25 21 0 0,-10-11-24 0 0,-6-12-64 0 0,8 6 88 0 0,4 5 56 0 0,19 14-77 0 0,-3-4-12 0 0,15 28 33 0 0,-1 0 0 0 0,47 23 0 0 0,-65-57 0 0 0,-12-7 0 0 0,23 17 0 0 0,-4-4 0 0 0,-28-23 0 0 0,27 18 0 0 0,51 30 0 0 0,-53-35 0 0 0,-25-16 0 0 0,6 1 0 0 0,8 4 0 0 0,17 15 0 0 0,20 12 0 0 0,-23-17 0 0 0,50 28 64 0 0,-78-49-64 0 0,10 5 0 0 0,48 27-64 0 0,-61-32 64 0 0,8 2 0 0 0,-7-4 0 0 0,7 6 0 0 0,36 19 0 0 0,-26-14 6 0 0,1-2-1 0 0,20 4-5 0 0,-44-17 35 0 0,13 8-35 0 0,-14-7 18 0 0,11 4-18 0 0,74 28 86 0 0,-52-19-1 0 0,0-3 0 0 0,9-1-85 0 0,9 3 0 0 0,-1 0 0 0 0,45 12 0 0 0,-43-11 0 0 0,-34-10 0 0 0,2-1 0 0 0,-21-7 0 0 0,115 29 0 0 0,-96-23 96 0 0,36 3-96 0 0,0 0 67 0 0,41 7 58 0 0,-11-3-15 0 0,-73-12-56 0 0,17 0-54 0 0,6 0 20 0 0,78 9-20 0 0,-38-6 66 0 0,12 2 32 0 0,22 4 74 0 0,-4 2 274 0 0,65-5-446 0 0,-141-8 70 0 0,-22-1 20 0 0,22-3-90 0 0,-18 0 66 0 0,1 1 1 0 0,0 1-67 0 0,-16 0 25 0 0,0-2-1 0 0,3 0-24 0 0,-2-1 29 0 0,0 2 0 0 0,4 0-29 0 0,11 2 60 0 0,-1-2 0 0 0,2-2-60 0 0,-15 2 26 0 0,1 0 0 0 0,0 2-26 0 0,21 0 22 0 0,52 2-22 0 0,-75-4 0 0 0,13-2 0 0 0,-14 1 0 0 0,14 1 0 0 0,5 2 0 0 0,70 9 0 0 0,-88-10 0 0 0,0 0 0 0 0,5-1 0 0 0,-5-1 0 0 0,-1 2 0 0 0,13 1 0 0 0,-17 0 10 0 0,1-1-1 0 0,4-1-9 0 0,-4 0 17 0 0,-1 0 0 0 0,6 2-17 0 0,7 2 6 0 0,1-1-1 0 0,6-1-5 0 0,-19-2 0 0 0,0 2 0 0 0,6 1 0 0 0,-6-1 0 0 0,0-1 0 0 0,6 0 0 0 0,6 0 0 0 0,0 1 0 0 0,5 3 0 0 0,44 1 0 0 0,-53-2 4 0 0,33 6 56 0 0,0 3-60 0 0,45 10 0 0 0,-65-14 0 0 0,-5-1 0 0 0,8 4 0 0 0,-21-7 0 0 0,1-1 0 0 0,3 0 0 0 0,-4 0 0 0 0,1 0 0 0 0,4 2 0 0 0,19 7 22 0 0,-23-9 5 0 0,-1 1 0 0 0,9 4-27 0 0,-16-6 20 0 0,0 0 1 0 0,0-1-1 0 0,6 1-20 0 0,18 5 66 0 0,-18-3-14 0 0,13 2-52 0 0,-13-5 19 0 0,-1 2-1 0 0,9 3-18 0 0,-3 1 30 0 0,0-2 0 0 0,6 1-30 0 0,-18-5-1 0 0,0 0 1 0 0,-1 0-1 0 0,1 1 0 0 0,0 0 1 0 0,-1 0 5 0 0,1 0-1 0 0,0 0 1 0 0,2-1-5 0 0,3 2 18 0 0,-1 0-1 0 0,1 1 1 0 0,6 4-18 0 0,-13-7 6 0 0,0 0-1 0 0,1 0 1 0 0,-1-1 0 0 0,0 0-1 0 0,4 0-5 0 0,-5-1 5 0 0,1 1-1 0 0,-1 0 1 0 0,1 0-1 0 0,-1 0 1 0 0,1 0-1 0 0,-1 1 1 0 0,0-1-1 0 0,2 2-4 0 0,-3-1 0 0 0,0-1 0 0 0,0 0-1 0 0,1 0 1 0 0,-1 0 0 0 0,0 0-1 0 0,0 0 1 0 0,1-1 0 0 0,-1 1 0 0 0,0-1 0 0 0,18 6 13 0 0,-14-4 12 0 0,0 2-66 0 0,0-1-1 0 0,1-1 1 0 0,0 0 0 0 0,5 1 41 0 0,13 5-210 0 0,-21-7 86 0 0,1 1-1 0 0,-1-1 1 0 0,1 1-1 0 0,0-2 1 0 0,4 1 124 0 0,43 3-2073 0 0,-17 0-4988 0 0,-31-3 5675 0 0,15-1-5748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0T02:46:54.694"/>
    </inkml:context>
    <inkml:brush xml:id="br0">
      <inkml:brushProperty name="width" value="0.05" units="cm"/>
      <inkml:brushProperty name="height" value="0.05" units="cm"/>
      <inkml:brushProperty name="color" value="#FE7F4F"/>
    </inkml:brush>
  </inkml:definitions>
  <inkml:trace contextRef="#ctx0" brushRef="#br0">1192 7805 5528 0 0,'0'0'422'0'0,"0"0"66"0"0,0 0 1307 0 0,0 0 601 0 0,0 0 120 0 0,0 0-288 0 0,6-1-916 0 0,4-3-1214 0 0,-1 0 0 0 0,1-1 0 0 0,-1 0 1 0 0,0-1-1 0 0,-1 0 0 0 0,4-3-98 0 0,5-5 223 0 0,0-1-1 0 0,7-9-222 0 0,-17 18-6 0 0,0 0 0 0 0,1 0 0 0 0,-1 1-1 0 0,6-3 7 0 0,22-17-35 0 0,-7-1 8 0 0,-11 10 3 0 0,1 0-1 0 0,14-8 25 0 0,38-25 0 0 0,-36 26-3 0 0,5-3 22 0 0,81-43 376 0 0,-107 61-256 0 0,-1-1 0 0 0,6-6-139 0 0,18-11 247 0 0,118-73 601 0 0,-55 24-510 0 0,-33 23-132 0 0,-17 12 116 0 0,1-3-322 0 0,-23 18 69 0 0,183-170 260 0 0,-146 122-65 0 0,50-74-264 0 0,-88 113 30 0 0,9-10 7 0 0,-16 21 0 0 0,9-15-37 0 0,54-85 0 0 0,-70 104 0 0 0,-1 0 0 0 0,2-8 0 0 0,-3 6 0 0 0,12-17 0 0 0,-1 2 0 0 0,-2-1 0 0 0,14-37 0 0 0,-7 14 0 0 0,-5 16 0 0 0,13-46 0 0 0,42-133 54 0 0,-60 177-43 0 0,-8 22-8 0 0,0 0 1 0 0,-2 0-1 0 0,1-10-3 0 0,15-71 64 0 0,-16 54-33 0 0,-2 1 1 0 0,-3 0-1 0 0,-1-1 0 0 0,-4-11-31 0 0,-2-104-12 0 0,5 128-53 0 0,0 17-5 0 0,-1 0 1 0 0,-1-2 69 0 0,-4-25-118 0 0,4 20-85 0 0,-2 1 0 0 0,-8-27 203 0 0,7 35-18 0 0,-15-44 4 0 0,7 22-16 0 0,10 27 20 0 0,-1 0 0 0 0,-1 1 0 0 0,-4-9 10 0 0,-13-15 30 0 0,-1 1 0 0 0,-28-32-30 0 0,40 55 8 0 0,1 2-1 0 0,-6-5-7 0 0,-8-8-3 0 0,12 13 3 0 0,-1 0 0 0 0,0 0 0 0 0,0 1 0 0 0,-9-4 0 0 0,-4-3 0 0 0,-39-27 0 0 0,-13-9 50 0 0,48 32-20 0 0,-57-33 274 0 0,77 48-258 0 0,-1-1-1 0 0,-8-2-45 0 0,-14-8 69 0 0,12 5-29 0 0,0 2 0 0 0,-8-3-40 0 0,-25-11 32 0 0,-137-62-32 0 0,110 51 0 0 0,-30-20 67 0 0,3 1 13 0 0,17 6 229 0 0,-72-40-397 0 0,117 62 32 0 0,36 19-18 0 0,0-1 0 0 0,-8-7 74 0 0,-18-12-113 0 0,-61-35 205 0 0,89 55-41 0 0,1 0-1 0 0,0 0 1 0 0,0-2-51 0 0,-20-17 120 0 0,-29-17 111 0 0,13 11 6 0 0,-9-11-237 0 0,37 27-7 0 0,0 0 1 0 0,2-1 6 0 0,-13-13-72 0 0,-55-66-42 0 0,72 84 110 0 0,-11-14 58 0 0,-8-16-54 0 0,1-7 85 0 0,22 39-76 0 0,1 0 0 0 0,-1 0 0 0 0,2-1 0 0 0,-1 1 0 0 0,0-6-9 0 0,-7-15 8 0 0,-10-28-8 0 0,17 46-9 0 0,1 0-1 0 0,0-1 0 0 0,0 1 0 0 0,1-1 1 0 0,1 0-1 0 0,1 0 0 0 0,-1-12 10 0 0,3 0-30 0 0,0 1-1 0 0,2-1 0 0 0,5-22 31 0 0,-5 35-35 0 0,1 0-1 0 0,1 1 1 0 0,3-9 35 0 0,5-11-106 0 0,7-17-413 0 0,23-43 519 0 0,-17 41-189 0 0,-3 3 89 0 0,69-153 126 0 0,-70 153 87 0 0,-11 23 46 0 0,-1 0 1 0 0,3-11-160 0 0,-9 25 43 0 0,1 0 1 0 0,0 0-1 0 0,1-1-43 0 0,12-26 96 0 0,9-27-77 0 0,-11 28-32 0 0,-2-1-1 0 0,1-7 14 0 0,-13 37 5 0 0,0 1 26 0 0,0 0 0 0 0,-1-1 0 0 0,1 1 0 0 0,-1-1 0 0 0,-1-1-31 0 0,3-16 125 0 0,-2 20-82 0 0,-1 0-1 0 0,1 0 1 0 0,-1 0-1 0 0,0 0 1 0 0,0-4-43 0 0,-4-25 287 0 0,4 23-246 0 0,-1 0 1 0 0,0 1 0 0 0,-1-1-1 0 0,0 1 1 0 0,-1 0 0 0 0,0-1-1 0 0,-3-3-41 0 0,-8-17 45 0 0,7 15-5 0 0,0 0-1 0 0,-8-11-39 0 0,-5-4 3 0 0,-60-90-8 0 0,58 87-65 0 0,12 19-22 0 0,-1-1 0 0 0,-7-7 92 0 0,-88-84-184 0 0,64 67 152 0 0,8 3-188 0 0,2-2-1 0 0,-24-35 221 0 0,-27-34-295 0 0,66 90 143 0 0,-16-13 152 0 0,18 17 15 0 0,0 0 1 0 0,1-1-1 0 0,0-1-15 0 0,4 2 13 0 0,6 8 26 0 0,0 1 0 0 0,0 0 0 0 0,0 0 0 0 0,-5-4-39 0 0,-1 1 73 0 0,7 5-40 0 0,-1 0 0 0 0,0 0 1 0 0,1 0-1 0 0,0-1 0 0 0,0 1 0 0 0,0-1 0 0 0,-1-1-33 0 0,-4-7 99 0 0,0-1 0 0 0,-2 1-1 0 0,-8-8-98 0 0,-20-33 128 0 0,8 15-176 0 0,4 5-16 0 0,12 16-5 0 0,9 11 70 0 0,0 0 0 0 0,0 0 0 0 0,-1 0 0 0 0,0 1 0 0 0,-3-3-1 0 0,-2-2 109 0 0,10 8-66 0 0,-1 1 0 0 0,0-1-1 0 0,1 0 1 0 0,-1 1-1 0 0,0-1 1 0 0,0 1-1 0 0,0 0 1 0 0,0 0-43 0 0,-14-10 331 0 0,14 9-292 0 0,0 1 1 0 0,0-1-1 0 0,0 1 1 0 0,0 0-1 0 0,0-1 1 0 0,0 1-1 0 0,0 0 1 0 0,0 0-1 0 0,-3 0-39 0 0,-67-20 807 0 0,64 18-777 0 0,0 0-1 0 0,0 0 1 0 0,0 0 0 0 0,0-1-1 0 0,1 0 1 0 0,-1-1-30 0 0,0 0 26 0 0,0 1 0 0 0,0 0-1 0 0,-1 0 1 0 0,-7-2-26 0 0,8 3-82 0 0,0 0 0 0 0,1 0 0 0 0,-1-1 0 0 0,-4-3 82 0 0,7 4-45 0 0,1 0-1 0 0,0 1 1 0 0,0-2-1 0 0,0 1 1 0 0,1 0-1 0 0,-1-1 1 0 0,1 0-1 0 0,-1 0 1 0 0,1 0-1 0 0,1 0 1 0 0,-1 0-1 0 0,1 0 1 0 0,-1-1-1 0 0,1 0 1 0 0,0 1-1 0 0,1-1 1 0 0,-1-2 45 0 0,-2-4-541 0 0,3 10 398 0 0,1 0 0 0 0,-1-1 0 0 0,1 1 0 0 0,-1 0 0 0 0,1-1 0 0 0,0 1 0 0 0,0-1 0 0 0,0 1 0 0 0,0 0 0 0 0,0-2 143 0 0,0-11-1120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3T19:03:06.903"/>
    </inkml:context>
    <inkml:brush xml:id="br0">
      <inkml:brushProperty name="width" value="0.05" units="cm"/>
      <inkml:brushProperty name="height" value="0.05" units="cm"/>
    </inkml:brush>
  </inkml:definitions>
  <inkml:trace contextRef="#ctx0" brushRef="#br0">1 29 16783 0 0,'0'0'1296'0'0,"15"-4"-664"0"0,-15 4-570 0 0,1 0 0 0 0,0 0 0 0 0,-1-1 0 0 0,1 1-1 0 0,-1 0 1 0 0,1 0 0 0 0,-1-1 0 0 0,1 1 0 0 0,-1-1-1 0 0,1 1 1 0 0,-1 0 0 0 0,1-1 0 0 0,-1 1 0 0 0,0-1 0 0 0,1 1-1 0 0,-1-1 1 0 0,0 0 0 0 0,1 1 0 0 0,-1-1 0 0 0,0 1-1 0 0,1-1 1 0 0,-1 1 0 0 0,0-1 0 0 0,0 0 0 0 0,0 1-1 0 0,0-1 1 0 0,0 1 0 0 0,0-1 0 0 0,0 0 0 0 0,0 1-1 0 0,0-1 1 0 0,0 0 0 0 0,0 1 0 0 0,0-2 0 0 0,0-2-782 0 0,0 3 180 0 0,-3-1-889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3T19:03:07.260"/>
    </inkml:context>
    <inkml:brush xml:id="br0">
      <inkml:brushProperty name="width" value="0.05" units="cm"/>
      <inkml:brushProperty name="height" value="0.05" units="cm"/>
    </inkml:brush>
  </inkml:definitions>
  <inkml:trace contextRef="#ctx0" brushRef="#br0">1 0 9672 0 0,'4'14'864'0'0,"-4"-5"-696"0"0,5 3-168 0 0,-5-3 1344 0 0,6 0 224 0 0,-6 0 56 0 0,5 0 7 0 0,-5-1-1247 0 0,0 1-240 0 0,4 0-48 0 0,-4 5-16 0 0,5-10-520 0 0,0 0-663 0 0</inkml:trace>
  <inkml:trace contextRef="#ctx0" brushRef="#br0" timeOffset="1">224 132 8752 0 0,'9'9'776'0'0,"-3"-4"-616"0"0,-1-10-160 0 0,4 10 816 0 0,2-1 136 0 0,-6 1 24 0 0,4-5-4160 0 0,-4 4-832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3T19:03:07.631"/>
    </inkml:context>
    <inkml:brush xml:id="br0">
      <inkml:brushProperty name="width" value="0.05" units="cm"/>
      <inkml:brushProperty name="height" value="0.05" units="cm"/>
    </inkml:brush>
  </inkml:definitions>
  <inkml:trace contextRef="#ctx0" brushRef="#br0">0 0 12584 0 0,'0'0'1344'0'0,"5"10"-1344"0"0,0 3 0 0 0,-5 9 0 0 0,4-4 200 0 0,2-14 200 0 0</inkml:trace>
  <inkml:trace contextRef="#ctx0" brushRef="#br0" timeOffset="1">169 344 14048 0 0,'0'0'1248'0'0,"5"5"-992"0"0,-5 4-256 0 0,4 0 0 0 0,1-5-4120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3T19:03:08.001"/>
    </inkml:context>
    <inkml:brush xml:id="br0">
      <inkml:brushProperty name="width" value="0.05" units="cm"/>
      <inkml:brushProperty name="height" value="0.05" units="cm"/>
    </inkml:brush>
  </inkml:definitions>
  <inkml:trace contextRef="#ctx0" brushRef="#br0">1 1 7368 0 0,'0'5'656'0'0,"4"7"-528"0"0,-4-3-128 0 0,0 0 872 0 0,6-4 152 0 0,-6-1 24 0 0,0 5-5384 0 0</inkml:trace>
  <inkml:trace contextRef="#ctx0" brushRef="#br0" timeOffset="1">16 252 11976 0 0,'0'5'1064'0'0,"5"4"-848"0"0,-5-1-216 0 0,4-4 512 0 0,1 1 56 0 0,-5 4 8 0 0,6-5-4480 0 0</inkml:trace>
  <inkml:trace contextRef="#ctx0" brushRef="#br0" timeOffset="2">165 494 12440 0 0,'0'10'1104'0'0,"4"-6"-880"0"0,6 1-224 0 0,-4-1 0 0 0,-2 1 0 0 0,6 3-120 0 0,-5-4-64 0 0,5 1-8 0 0,-5 4-8 0 0,0-5-1176 0 0,0 1-240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3T19:03:08.420"/>
    </inkml:context>
    <inkml:brush xml:id="br0">
      <inkml:brushProperty name="width" value="0.05" units="cm"/>
      <inkml:brushProperty name="height" value="0.05" units="cm"/>
    </inkml:brush>
  </inkml:definitions>
  <inkml:trace contextRef="#ctx0" brushRef="#br0">1 1 15408 0 0,'0'4'1367'0'0,"0"4"-1095"0"0,4-3-272 0 0,2-1 0 0 0,-1 1 0 0 0,0-1 0 0 0,-5 1-152 0 0,4-1 24 0 0</inkml:trace>
  <inkml:trace contextRef="#ctx0" brushRef="#br0" timeOffset="1">105 234 3224 0 0,'0'14'288'0'0,"-5"-2"-288"0"0,5-3 0 0 0,-5 0 1512 0 0,5 5 248 0 0,0-2 56 0 0,-5-3 8 0 0,5 5-1152 0 0,0-10-224 0 0,0 5-40 0 0,0-5-16 0 0,0 5-392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3T19:03:08.796"/>
    </inkml:context>
    <inkml:brush xml:id="br0">
      <inkml:brushProperty name="width" value="0.05" units="cm"/>
      <inkml:brushProperty name="height" value="0.05" units="cm"/>
    </inkml:brush>
  </inkml:definitions>
  <inkml:trace contextRef="#ctx0" brushRef="#br0">0 1 12896 0 0,'5'13'1152'0'0,"0"-5"-928"0"0,0 6-224 0 0,0-1 1064 0 0,-5-4 167 0 0,5-1 33 0 0,-5 6 8 0 0,5-5-832 0 0,-5 0-168 0 0,0-1-32 0 0,0 1-8 0 0,0-4-1600 0 0,0 4-320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4/22/2022 7:23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4/22/2022 7:55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146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 </a:t>
            </a:r>
            <a:r>
              <a:rPr lang="en-US"/>
              <a:t>Zero Trust looks different from different perspectives in the organization</a:t>
            </a:r>
          </a:p>
          <a:p>
            <a:endParaRPr lang="en-US"/>
          </a:p>
          <a:p>
            <a:r>
              <a:rPr lang="en-US"/>
              <a:t>Note that there is a lot of overlap on the system, as everyone has to translate their boss’s priorities into their own actions (and often into objectives for their team)</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F0116-7EDC-49C8-BA78-CF3BC129AB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172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333333"/>
                </a:solidFill>
                <a:effectLst/>
                <a:latin typeface="SegoeUI"/>
              </a:rPr>
              <a:t>Literal</a:t>
            </a:r>
            <a:r>
              <a:rPr lang="en-US" b="0" i="0">
                <a:solidFill>
                  <a:srgbClr val="333333"/>
                </a:solidFill>
                <a:effectLst/>
                <a:latin typeface="SegoeUI"/>
              </a:rPr>
              <a:t>. Trusting absolutely nothing in your environment is neither pragmatic nor possible. While you want to approach security investments with the assumption that any component can fail, you have limits on your time and resources – absolutism isn’t going to help you make smart prioritization decisions.</a:t>
            </a:r>
          </a:p>
          <a:p>
            <a:pPr algn="l">
              <a:buFont typeface="Arial" panose="020B0604020202020204" pitchFamily="34" charset="0"/>
              <a:buChar char="•"/>
            </a:pPr>
            <a:r>
              <a:rPr lang="en-US" b="1" i="0">
                <a:solidFill>
                  <a:srgbClr val="333333"/>
                </a:solidFill>
                <a:effectLst/>
                <a:latin typeface="SegoeUI"/>
              </a:rPr>
              <a:t>An Adjective</a:t>
            </a:r>
            <a:r>
              <a:rPr lang="en-US" b="0" i="0">
                <a:solidFill>
                  <a:srgbClr val="333333"/>
                </a:solidFill>
                <a:effectLst/>
                <a:latin typeface="SegoeUI"/>
              </a:rPr>
              <a:t>. You aren’t going to “be” Zero Trust. A product can’t “be” Zero Trust. Zero Trust is an approach to securing your assets – a mindset which will guide your strategy and investments.</a:t>
            </a:r>
          </a:p>
          <a:p>
            <a:pPr algn="l">
              <a:buFont typeface="Arial" panose="020B0604020202020204" pitchFamily="34" charset="0"/>
              <a:buChar char="•"/>
            </a:pPr>
            <a:r>
              <a:rPr lang="en-US" b="1" i="0">
                <a:solidFill>
                  <a:srgbClr val="333333"/>
                </a:solidFill>
                <a:effectLst/>
                <a:latin typeface="SegoeUI"/>
              </a:rPr>
              <a:t>For Sale</a:t>
            </a:r>
            <a:r>
              <a:rPr lang="en-US" b="0" i="0">
                <a:solidFill>
                  <a:srgbClr val="333333"/>
                </a:solidFill>
                <a:effectLst/>
                <a:latin typeface="SegoeUI"/>
              </a:rPr>
              <a:t>. You can’t buy and install a product and “become” Zero Trust (not even ours!). In a world where we assume pervasive risk, trusting one angle, one approach, one product completely is counter intuitive.</a:t>
            </a:r>
          </a:p>
          <a:p>
            <a:pPr algn="l">
              <a:buFont typeface="Arial" panose="020B0604020202020204" pitchFamily="34" charset="0"/>
              <a:buChar char="•"/>
            </a:pPr>
            <a:r>
              <a:rPr lang="en-US" b="1" i="0">
                <a:solidFill>
                  <a:srgbClr val="333333"/>
                </a:solidFill>
                <a:effectLst/>
                <a:latin typeface="SegoeUI"/>
              </a:rPr>
              <a:t>Instant</a:t>
            </a:r>
            <a:r>
              <a:rPr lang="en-US" b="0" i="0">
                <a:solidFill>
                  <a:srgbClr val="333333"/>
                </a:solidFill>
                <a:effectLst/>
                <a:latin typeface="SegoeUI"/>
              </a:rPr>
              <a:t>. Unwinding the assumptions in your environment will take time. Prioritize based on your biggest blind spots. Pick a corner to work out of – like cleaning a messy room, start with one surface, get it working well, and move on.</a:t>
            </a:r>
          </a:p>
          <a:p>
            <a:pPr algn="l">
              <a:buFont typeface="Arial" panose="020B0604020202020204" pitchFamily="34" charset="0"/>
              <a:buChar char="•"/>
            </a:pPr>
            <a:r>
              <a:rPr lang="en-US" b="1" i="0">
                <a:solidFill>
                  <a:srgbClr val="333333"/>
                </a:solidFill>
                <a:effectLst/>
                <a:latin typeface="SegoeUI"/>
              </a:rPr>
              <a:t>A Destination</a:t>
            </a:r>
            <a:r>
              <a:rPr lang="en-US" b="0" i="0">
                <a:solidFill>
                  <a:srgbClr val="333333"/>
                </a:solidFill>
                <a:effectLst/>
                <a:latin typeface="SegoeUI"/>
              </a:rPr>
              <a:t>. This is a mindset you are adopting – a mindset of continuously questioning your assumptions, of looking for gaps in your telemetry, of fundamentally doubting your defenses. Once you adopt this mindset, you will spend your career applying it to prioritizing your investments.</a:t>
            </a:r>
          </a:p>
          <a:p>
            <a:pPr algn="l">
              <a:buFont typeface="Arial" panose="020B0604020202020204" pitchFamily="34" charset="0"/>
              <a:buChar char="•"/>
            </a:pPr>
            <a:r>
              <a:rPr lang="en-US" b="1" i="0">
                <a:solidFill>
                  <a:srgbClr val="333333"/>
                </a:solidFill>
                <a:effectLst/>
                <a:latin typeface="SegoeUI"/>
              </a:rPr>
              <a:t>One Size Fits All</a:t>
            </a:r>
            <a:r>
              <a:rPr lang="en-US" b="0" i="0">
                <a:solidFill>
                  <a:srgbClr val="333333"/>
                </a:solidFill>
                <a:effectLst/>
                <a:latin typeface="SegoeUI"/>
              </a:rPr>
              <a:t>. The right investments for your organization are a function of where you are now, what you are defending, how your staff works, your strategy for infrastructure investments. Your approach to Zero Trust will be a function of your current reality and your wisdom.</a:t>
            </a:r>
          </a:p>
          <a:p>
            <a:pPr algn="l">
              <a:buFont typeface="Arial" panose="020B0604020202020204" pitchFamily="34" charset="0"/>
              <a:buChar char="•"/>
            </a:pPr>
            <a:r>
              <a:rPr lang="en-US" b="1" i="0">
                <a:solidFill>
                  <a:srgbClr val="333333"/>
                </a:solidFill>
                <a:effectLst/>
                <a:latin typeface="SegoeUI"/>
              </a:rPr>
              <a:t>A Revolution</a:t>
            </a:r>
            <a:r>
              <a:rPr lang="en-US" b="0" i="0">
                <a:solidFill>
                  <a:srgbClr val="333333"/>
                </a:solidFill>
                <a:effectLst/>
                <a:latin typeface="SegoeUI"/>
              </a:rPr>
              <a:t>. As discussed in the history of changes leading to the Zero Trust concept, cyber security models (e.g. “defense in depth”) have been evolving for decades. Much of what you have adopted is necessary – but probably not sufficient. Use what you know and use what you’ve deployed. But don’t use it as an excuse to make assumptions about your environment.</a:t>
            </a:r>
          </a:p>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B20104-E846-47B4-97B2-88E43D885131}"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7957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DD59EC-C749-40BB-9520-01A8B44CBD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885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D0AF0B6-AF0D-4EDB-B60E-27694EB6826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4/22/2022 7:23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9029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800"/>
              </a:spcAft>
            </a:pPr>
            <a:r>
              <a:rPr lang="en-US" sz="1200" b="1">
                <a:effectLst/>
                <a:latin typeface="Segoe UI"/>
                <a:ea typeface="Calibri" panose="020F0502020204030204" pitchFamily="34" charset="0"/>
                <a:cs typeface="Segoe UI"/>
              </a:rPr>
              <a:t>Talk track: </a:t>
            </a:r>
          </a:p>
          <a:p>
            <a:pPr marL="0" marR="0" algn="l">
              <a:lnSpc>
                <a:spcPct val="107000"/>
              </a:lnSpc>
              <a:spcBef>
                <a:spcPts val="0"/>
              </a:spcBef>
              <a:spcAft>
                <a:spcPts val="800"/>
              </a:spcAft>
            </a:pPr>
            <a:endParaRPr lang="en-US" sz="1200" b="1">
              <a:effectLst/>
              <a:latin typeface="Segoe UI"/>
              <a:ea typeface="Calibri" panose="020F0502020204030204" pitchFamily="34" charset="0"/>
              <a:cs typeface="Segoe UI"/>
            </a:endParaRPr>
          </a:p>
          <a:p>
            <a:pPr>
              <a:lnSpc>
                <a:spcPct val="107000"/>
              </a:lnSpc>
              <a:spcAft>
                <a:spcPts val="800"/>
              </a:spcAft>
            </a:pPr>
            <a:r>
              <a:rPr lang="en-US" sz="1200">
                <a:latin typeface="Segoe UI"/>
                <a:ea typeface="Calibri" panose="020F0502020204030204" pitchFamily="34" charset="0"/>
                <a:cs typeface="Segoe UI"/>
              </a:rPr>
              <a:t>As you’ve seen, the</a:t>
            </a:r>
            <a:r>
              <a:rPr lang="en-US" sz="1200">
                <a:effectLst/>
                <a:latin typeface="Segoe UI"/>
                <a:ea typeface="Calibri" panose="020F0502020204030204" pitchFamily="34" charset="0"/>
                <a:cs typeface="Segoe UI"/>
              </a:rPr>
              <a:t> digital </a:t>
            </a:r>
            <a:r>
              <a:rPr lang="en-US" sz="1200">
                <a:latin typeface="Segoe UI"/>
                <a:ea typeface="Calibri" panose="020F0502020204030204" pitchFamily="34" charset="0"/>
                <a:cs typeface="Segoe UI"/>
              </a:rPr>
              <a:t>estate has</a:t>
            </a:r>
            <a:r>
              <a:rPr lang="en-US" sz="1200">
                <a:effectLst/>
                <a:latin typeface="Segoe UI"/>
                <a:ea typeface="Calibri" panose="020F0502020204030204" pitchFamily="34" charset="0"/>
                <a:cs typeface="Segoe UI"/>
              </a:rPr>
              <a:t> grown </a:t>
            </a:r>
            <a:r>
              <a:rPr lang="en-US" sz="1200">
                <a:latin typeface="Segoe UI"/>
                <a:ea typeface="Calibri" panose="020F0502020204030204" pitchFamily="34" charset="0"/>
                <a:cs typeface="Segoe UI"/>
              </a:rPr>
              <a:t>into a complicated</a:t>
            </a:r>
            <a:r>
              <a:rPr lang="en-US" sz="1200">
                <a:effectLst/>
                <a:latin typeface="Segoe UI"/>
                <a:ea typeface="Calibri" panose="020F0502020204030204" pitchFamily="34" charset="0"/>
                <a:cs typeface="Segoe UI"/>
              </a:rPr>
              <a:t> constellation of identities, </a:t>
            </a:r>
            <a:r>
              <a:rPr lang="en-US" sz="1200">
                <a:latin typeface="Segoe UI"/>
                <a:ea typeface="Calibri" panose="020F0502020204030204" pitchFamily="34" charset="0"/>
                <a:cs typeface="Segoe UI"/>
              </a:rPr>
              <a:t>applications, data</a:t>
            </a:r>
            <a:r>
              <a:rPr lang="en-US" sz="1200">
                <a:effectLst/>
                <a:latin typeface="Segoe UI"/>
                <a:ea typeface="Calibri" panose="020F0502020204030204" pitchFamily="34" charset="0"/>
                <a:cs typeface="Segoe UI"/>
              </a:rPr>
              <a:t>, virtual machines,</a:t>
            </a:r>
            <a:r>
              <a:rPr lang="en-US" sz="1200">
                <a:latin typeface="Segoe UI"/>
                <a:ea typeface="Calibri" panose="020F0502020204030204" pitchFamily="34" charset="0"/>
                <a:cs typeface="Segoe UI"/>
              </a:rPr>
              <a:t> endpoints, and IoT devices. Siloed</a:t>
            </a:r>
            <a:r>
              <a:rPr lang="en-US" sz="1200">
                <a:effectLst/>
                <a:latin typeface="Segoe UI"/>
                <a:ea typeface="Calibri" panose="020F0502020204030204" pitchFamily="34" charset="0"/>
                <a:cs typeface="Segoe UI"/>
              </a:rPr>
              <a:t> solutions </a:t>
            </a:r>
            <a:r>
              <a:rPr lang="en-US" sz="1200">
                <a:latin typeface="Segoe UI"/>
                <a:ea typeface="Calibri" panose="020F0502020204030204" pitchFamily="34" charset="0"/>
                <a:cs typeface="Segoe UI"/>
              </a:rPr>
              <a:t>simply cannot </a:t>
            </a:r>
            <a:r>
              <a:rPr lang="en-US" sz="1200">
                <a:effectLst/>
                <a:latin typeface="Segoe UI"/>
                <a:ea typeface="Calibri" panose="020F0502020204030204" pitchFamily="34" charset="0"/>
                <a:cs typeface="Segoe UI"/>
              </a:rPr>
              <a:t>address </a:t>
            </a:r>
            <a:r>
              <a:rPr lang="en-US" sz="1200">
                <a:latin typeface="Segoe UI"/>
                <a:ea typeface="Calibri" panose="020F0502020204030204" pitchFamily="34" charset="0"/>
                <a:cs typeface="Segoe UI"/>
              </a:rPr>
              <a:t>the </a:t>
            </a:r>
            <a:r>
              <a:rPr lang="en-US" sz="1200">
                <a:effectLst/>
                <a:latin typeface="Segoe UI"/>
                <a:ea typeface="Calibri" panose="020F0502020204030204" pitchFamily="34" charset="0"/>
                <a:cs typeface="Segoe UI"/>
              </a:rPr>
              <a:t>scale and complexity. </a:t>
            </a:r>
          </a:p>
          <a:p>
            <a:pPr>
              <a:lnSpc>
                <a:spcPct val="107000"/>
              </a:lnSpc>
              <a:spcAft>
                <a:spcPts val="800"/>
              </a:spcAft>
            </a:pPr>
            <a:endParaRPr lang="en-US" sz="1200">
              <a:effectLst/>
              <a:latin typeface="Segoe UI"/>
              <a:ea typeface="Calibri" panose="020F0502020204030204" pitchFamily="34" charset="0"/>
              <a:cs typeface="Segoe UI"/>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a:effectLst/>
                <a:latin typeface="Segoe UI"/>
                <a:ea typeface="Calibri" panose="020F0502020204030204" pitchFamily="34" charset="0"/>
                <a:cs typeface="Segoe UI"/>
              </a:rPr>
              <a:t>We recognize that protecting your </a:t>
            </a:r>
            <a:r>
              <a:rPr lang="en-US">
                <a:latin typeface="Segoe UI"/>
                <a:cs typeface="Segoe UI"/>
              </a:rPr>
              <a:t>enterprise means more than having insight into threats to just your Microsoft assets—you need to protect every asset. Wherever your assets exist—on-premises, on cloud (Azure, or even on AWS)—Microsoft's integrated and holistic app</a:t>
            </a:r>
            <a:r>
              <a:rPr lang="en-US" sz="1200">
                <a:effectLst/>
                <a:latin typeface="Segoe UI"/>
                <a:ea typeface="Calibri" panose="020F0502020204030204" pitchFamily="34" charset="0"/>
                <a:cs typeface="Segoe UI"/>
              </a:rPr>
              <a:t>roach </a:t>
            </a:r>
            <a:r>
              <a:rPr lang="en-US">
                <a:latin typeface="Segoe UI"/>
                <a:ea typeface="Calibri" panose="020F0502020204030204" pitchFamily="34" charset="0"/>
                <a:cs typeface="Segoe UI"/>
              </a:rPr>
              <a:t>to Zero Trust can meet you where you are. </a:t>
            </a:r>
            <a:endParaRPr lang="en-US" sz="1200">
              <a:effectLst/>
              <a:latin typeface="Segoe UI"/>
              <a:ea typeface="Calibri" panose="020F0502020204030204" pitchFamily="34" charset="0"/>
              <a:cs typeface="Segoe UI"/>
            </a:endParaRPr>
          </a:p>
          <a:p>
            <a:pPr>
              <a:lnSpc>
                <a:spcPct val="107000"/>
              </a:lnSpc>
              <a:spcAft>
                <a:spcPts val="800"/>
              </a:spcAft>
            </a:pPr>
            <a:endParaRPr lang="en-US" sz="1200">
              <a:effectLst/>
              <a:latin typeface="Segoe UI"/>
              <a:ea typeface="Calibri" panose="020F0502020204030204" pitchFamily="34" charset="0"/>
              <a:cs typeface="Segoe UI"/>
            </a:endParaRPr>
          </a:p>
          <a:p>
            <a:pPr>
              <a:lnSpc>
                <a:spcPct val="107000"/>
              </a:lnSpc>
              <a:spcAft>
                <a:spcPts val="800"/>
              </a:spcAft>
            </a:pPr>
            <a:r>
              <a:rPr lang="en-US"/>
              <a:t>While a Zero Trust security model is most effective when integrated across the entire digital estate, most organizations will need to take a phased approach that targets specific areas for change based on their Zero Trust maturity, available resources, and priorities. It will be important to consider each investment carefully and align them with current business needs. The first step of your journey does not have to be a large lift and shift to cloud-based security tools. Many organizations will benefit greatly from utilizing hybrid infrastructure that helps you use your existing investments and begin to realize the value of Zero Trust initiatives more quickly. </a:t>
            </a:r>
          </a:p>
          <a:p>
            <a:pPr>
              <a:lnSpc>
                <a:spcPct val="107000"/>
              </a:lnSpc>
              <a:spcAft>
                <a:spcPts val="800"/>
              </a:spcAft>
            </a:pPr>
            <a:endParaRPr lang="en-US"/>
          </a:p>
          <a:p>
            <a:pPr>
              <a:lnSpc>
                <a:spcPct val="107000"/>
              </a:lnSpc>
              <a:spcAft>
                <a:spcPts val="800"/>
              </a:spcAft>
            </a:pPr>
            <a:r>
              <a:rPr lang="en-US"/>
              <a:t>Fortunately, each step forward will make a difference in reducing risk and returning trust in the entirety of your digital estate. </a:t>
            </a:r>
          </a:p>
          <a:p>
            <a:pPr>
              <a:lnSpc>
                <a:spcPct val="107000"/>
              </a:lnSpc>
              <a:spcAft>
                <a:spcPts val="800"/>
              </a:spcAft>
            </a:pPr>
            <a:endParaRPr lang="en-US" sz="1200">
              <a:effectLst/>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EB0A56-4E20-4981-B9AA-D71F01E1453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81642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4/22/2022 7:59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57919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Sinead – 5 mins whole section. Finish at slide 20 at 23 mins at end.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A1612E-831D-4590-B294-8E8F867D97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59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42424E"/>
                </a:solidFill>
                <a:effectLst/>
                <a:latin typeface="Segoe UI" panose="020B0502040204020203" pitchFamily="34" charset="0"/>
              </a:rPr>
              <a:t>Key Takeaway:</a:t>
            </a:r>
            <a:r>
              <a:rPr lang="en-US" b="0" i="0">
                <a:solidFill>
                  <a:srgbClr val="42424E"/>
                </a:solidFill>
                <a:effectLst/>
                <a:latin typeface="Segoe UI" panose="020B0502040204020203" pitchFamily="34" charset="0"/>
              </a:rPr>
              <a:t> These are the recommended priorities to rapidly modernize security using Zero Trust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42424E"/>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42424E"/>
                </a:solidFill>
                <a:effectLst/>
                <a:latin typeface="Segoe UI" panose="020B0502040204020203" pitchFamily="34" charset="0"/>
              </a:rPr>
              <a:t>These initiatives represent the natural grouping of efforts we commonly see at organizations. For each initiative, we have highlighted recommendations on where to start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42424E"/>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42424E"/>
                </a:solidFill>
                <a:effectLst/>
                <a:latin typeface="Segoe UI" panose="020B0502040204020203" pitchFamily="34" charset="0"/>
              </a:rPr>
              <a:t>User Access and Productivity</a:t>
            </a:r>
          </a:p>
          <a:p>
            <a:endParaRPr lang="en-US"/>
          </a:p>
          <a:p>
            <a:pPr marL="0" marR="0" rtl="0">
              <a:spcBef>
                <a:spcPts val="0"/>
              </a:spcBef>
              <a:spcAft>
                <a:spcPts val="0"/>
              </a:spcAft>
            </a:pPr>
            <a:r>
              <a:rPr lang="en-US" sz="1800">
                <a:effectLst/>
                <a:latin typeface="Calibri" panose="020F0502020204030204" pitchFamily="34" charset="0"/>
              </a:rPr>
              <a:t>The first initiative at many organizations is focused on security visibility and control for newer productivity resources (cloud and mobile) assets outside of the traditional corporate network security perimeter.</a:t>
            </a:r>
          </a:p>
          <a:p>
            <a:pPr marL="0" marR="0" rtl="0">
              <a:spcBef>
                <a:spcPts val="0"/>
              </a:spcBef>
              <a:spcAft>
                <a:spcPts val="0"/>
              </a:spcAft>
            </a:pPr>
            <a:r>
              <a:rPr lang="en-US" sz="1800">
                <a:effectLst/>
                <a:latin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rPr>
              <a:t>User Access and Productivity (Users Accounts and 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Calibri" panose="020F0502020204030204" pitchFamily="34" charset="0"/>
            </a:endParaRPr>
          </a:p>
          <a:p>
            <a:pPr marL="0" marR="0" rtl="0">
              <a:spcBef>
                <a:spcPts val="0"/>
              </a:spcBef>
              <a:spcAft>
                <a:spcPts val="0"/>
              </a:spcAft>
            </a:pPr>
            <a:r>
              <a:rPr lang="en-US" sz="1800">
                <a:effectLst/>
                <a:latin typeface="Calibri" panose="020F0502020204030204" pitchFamily="34" charset="0"/>
              </a:rPr>
              <a:t>This often starts with establishing an identity ‘security perimeter’ for cloud applications and mobile devices that uses identity as the control plane and explicitly validates trust for user accounts and devices before allowing access</a:t>
            </a:r>
          </a:p>
          <a:p>
            <a:pPr marL="457200" marR="0" lvl="1" indent="0" rtl="0">
              <a:spcBef>
                <a:spcPts val="0"/>
              </a:spcBef>
              <a:spcAft>
                <a:spcPts val="0"/>
              </a:spcAft>
              <a:buFont typeface="Arial" panose="020B0604020202020204" pitchFamily="34" charset="0"/>
              <a:buNone/>
            </a:pPr>
            <a:r>
              <a:rPr lang="en-US" sz="1800" b="1">
                <a:effectLst/>
                <a:latin typeface="Calibri" panose="020F0502020204030204" pitchFamily="34" charset="0"/>
              </a:rPr>
              <a:t>1a. User Accounts - </a:t>
            </a:r>
            <a:r>
              <a:rPr lang="en-US" sz="1800">
                <a:effectLst/>
                <a:latin typeface="Calibri" panose="020F0502020204030204" pitchFamily="34" charset="0"/>
              </a:rPr>
              <a:t>The top priority is to require strong multi-factor authentication (MFA), (and preferably </a:t>
            </a:r>
            <a:r>
              <a:rPr lang="en-US" sz="1800" b="1" i="1" err="1">
                <a:effectLst/>
                <a:latin typeface="Calibri" panose="020F0502020204030204" pitchFamily="34" charset="0"/>
              </a:rPr>
              <a:t>Passwordless</a:t>
            </a:r>
            <a:r>
              <a:rPr lang="en-US" sz="1800" b="1" i="1">
                <a:effectLst/>
                <a:latin typeface="Calibri" panose="020F0502020204030204" pitchFamily="34" charset="0"/>
              </a:rPr>
              <a:t> </a:t>
            </a:r>
            <a:r>
              <a:rPr lang="en-US" sz="1800">
                <a:effectLst/>
                <a:latin typeface="Calibri" panose="020F0502020204030204" pitchFamily="34" charset="0"/>
              </a:rPr>
              <a:t>authentication). Attackers have easy availability to compromised username/passwords and commonly used passwords, so organizations must prioritize moving beyond password-only authentication as their first step. </a:t>
            </a:r>
          </a:p>
          <a:p>
            <a:pPr marL="457200" marR="0" lvl="1" indent="0" rtl="0">
              <a:spcBef>
                <a:spcPts val="0"/>
              </a:spcBef>
              <a:spcAft>
                <a:spcPts val="0"/>
              </a:spcAft>
              <a:buFont typeface="Arial" panose="020B0604020202020204" pitchFamily="34" charset="0"/>
              <a:buNone/>
            </a:pPr>
            <a:r>
              <a:rPr lang="en-US" sz="1800" b="1">
                <a:effectLst/>
                <a:latin typeface="Calibri" panose="020F0502020204030204" pitchFamily="34" charset="0"/>
              </a:rPr>
              <a:t>1b. Devices – </a:t>
            </a:r>
            <a:r>
              <a:rPr lang="en-US" sz="1800">
                <a:effectLst/>
                <a:latin typeface="Calibri" panose="020F0502020204030204" pitchFamily="34" charset="0"/>
              </a:rPr>
              <a:t>This should be quickly followed by measuring productivity device assurances before allowing access from them. Many attackers have mastered techniques to compromise user devices, steal credentials from them, and use those to continue attacking the environment. </a:t>
            </a:r>
          </a:p>
          <a:p>
            <a:pPr marL="0" marR="0" indent="0" rtl="0">
              <a:spcBef>
                <a:spcPts val="0"/>
              </a:spcBef>
              <a:spcAft>
                <a:spcPts val="0"/>
              </a:spcAft>
              <a:buFont typeface="Arial" panose="020B0604020202020204" pitchFamily="34" charset="0"/>
              <a:buNone/>
            </a:pPr>
            <a:endParaRPr lang="en-US" sz="180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a:effectLst/>
                <a:latin typeface="Calibri" panose="020F0502020204030204" pitchFamily="34" charset="0"/>
              </a:rPr>
              <a:t>CLICK 1 – User Access and Productivity (Apps and Data)</a:t>
            </a:r>
          </a:p>
          <a:p>
            <a:pPr marL="0" marR="0" indent="0" rtl="0">
              <a:spcBef>
                <a:spcPts val="0"/>
              </a:spcBef>
              <a:spcAft>
                <a:spcPts val="0"/>
              </a:spcAft>
              <a:buFont typeface="Arial" panose="020B0604020202020204" pitchFamily="34" charset="0"/>
              <a:buNone/>
            </a:pPr>
            <a:endParaRPr lang="en-US" sz="1800" b="1">
              <a:effectLst/>
              <a:latin typeface="Calibri" panose="020F0502020204030204" pitchFamily="34" charset="0"/>
            </a:endParaRPr>
          </a:p>
          <a:p>
            <a:pPr marL="0" marR="0" indent="0" rtl="0">
              <a:spcBef>
                <a:spcPts val="0"/>
              </a:spcBef>
              <a:spcAft>
                <a:spcPts val="0"/>
              </a:spcAft>
              <a:buFont typeface="Arial" panose="020B0604020202020204" pitchFamily="34" charset="0"/>
              <a:buNone/>
            </a:pPr>
            <a:r>
              <a:rPr lang="en-US" sz="1800">
                <a:effectLst/>
                <a:latin typeface="Calibri" panose="020F0502020204030204" pitchFamily="34" charset="0"/>
              </a:rPr>
              <a:t>The next priority in this initiative is to extend those new advanced controls to</a:t>
            </a:r>
          </a:p>
          <a:p>
            <a:pPr marL="457200" marR="0" lvl="1" indent="0" rtl="0">
              <a:spcBef>
                <a:spcPts val="0"/>
              </a:spcBef>
              <a:spcAft>
                <a:spcPts val="0"/>
              </a:spcAft>
              <a:buFont typeface="Arial" panose="020B0604020202020204" pitchFamily="34" charset="0"/>
              <a:buNone/>
            </a:pPr>
            <a:r>
              <a:rPr lang="en-US" sz="1800" b="1">
                <a:effectLst/>
                <a:latin typeface="Calibri" panose="020F0502020204030204" pitchFamily="34" charset="0"/>
              </a:rPr>
              <a:t>2a. Apps – </a:t>
            </a:r>
            <a:r>
              <a:rPr lang="en-US" sz="1800" b="0">
                <a:effectLst/>
                <a:latin typeface="Calibri" panose="020F0502020204030204" pitchFamily="34" charset="0"/>
              </a:rPr>
              <a:t>improve access security across your estate by using the Azure AD authentication security you configured in step 1, starting with </a:t>
            </a:r>
            <a:r>
              <a:rPr lang="en-US" sz="1800" b="1" kern="1200">
                <a:solidFill>
                  <a:schemeClr val="tx1"/>
                </a:solidFill>
                <a:effectLst/>
                <a:latin typeface="Calibri" panose="020F0502020204030204" pitchFamily="34" charset="0"/>
                <a:ea typeface="+mn-ea"/>
                <a:cs typeface="+mn-cs"/>
              </a:rPr>
              <a:t>SaaS applications. </a:t>
            </a:r>
            <a:r>
              <a:rPr lang="en-US" sz="1800" b="0" kern="1200">
                <a:solidFill>
                  <a:schemeClr val="tx1"/>
                </a:solidFill>
                <a:effectLst/>
                <a:latin typeface="Calibri" panose="020F0502020204030204" pitchFamily="34" charset="0"/>
                <a:ea typeface="+mn-ea"/>
                <a:cs typeface="+mn-cs"/>
              </a:rPr>
              <a:t>Configure Azure AD for all of your sanctioned Software as a Service (SaaS) applications. </a:t>
            </a:r>
          </a:p>
          <a:p>
            <a:pPr marL="457200" marR="0" lvl="1" indent="0" rtl="0">
              <a:spcBef>
                <a:spcPts val="0"/>
              </a:spcBef>
              <a:spcAft>
                <a:spcPts val="0"/>
              </a:spcAft>
              <a:buFont typeface="Arial" panose="020B0604020202020204" pitchFamily="34" charset="0"/>
              <a:buNone/>
            </a:pPr>
            <a:r>
              <a:rPr lang="en-US" sz="1800" b="0">
                <a:effectLst/>
                <a:latin typeface="Calibri" panose="020F0502020204030204" pitchFamily="34" charset="0"/>
              </a:rPr>
              <a:t>Then, enable security for applications that don’t directly support modern protocols like OAuth/OIDC and SAML by modernizing and then going beyond VPN authentication in a two-step process</a:t>
            </a:r>
          </a:p>
          <a:p>
            <a:pPr marL="1200150" marR="0" lvl="2" indent="-285750" rtl="0">
              <a:spcBef>
                <a:spcPts val="0"/>
              </a:spcBef>
              <a:spcAft>
                <a:spcPts val="0"/>
              </a:spcAft>
              <a:buFont typeface="Arial" panose="020B0604020202020204" pitchFamily="34" charset="0"/>
              <a:buChar char="•"/>
            </a:pPr>
            <a:r>
              <a:rPr lang="en-US" sz="1800" b="1">
                <a:effectLst/>
                <a:latin typeface="Calibri" panose="020F0502020204030204" pitchFamily="34" charset="0"/>
              </a:rPr>
              <a:t>Improve VPN Security - </a:t>
            </a:r>
            <a:r>
              <a:rPr lang="en-US" sz="1800" b="0">
                <a:effectLst/>
                <a:latin typeface="Calibri" panose="020F0502020204030204" pitchFamily="34" charset="0"/>
              </a:rPr>
              <a:t>By connecting your VPN appliance to Azure AD authentication, VPN sessions benefit from the added security of explicit validation of user account/session and device trustworthiness. </a:t>
            </a:r>
          </a:p>
          <a:p>
            <a:pPr marL="1200150" marR="0" lvl="2" indent="-285750" rtl="0">
              <a:spcBef>
                <a:spcPts val="0"/>
              </a:spcBef>
              <a:spcAft>
                <a:spcPts val="0"/>
              </a:spcAft>
              <a:buFont typeface="Arial" panose="020B0604020202020204" pitchFamily="34" charset="0"/>
              <a:buChar char="•"/>
            </a:pPr>
            <a:r>
              <a:rPr lang="en-US" sz="1800" b="1">
                <a:effectLst/>
                <a:latin typeface="Calibri" panose="020F0502020204030204" pitchFamily="34" charset="0"/>
              </a:rPr>
              <a:t>Publish Applications </a:t>
            </a:r>
            <a:r>
              <a:rPr lang="en-US" sz="1800">
                <a:effectLst/>
                <a:latin typeface="Calibri" panose="020F0502020204030204" pitchFamily="34" charset="0"/>
              </a:rPr>
              <a:t>– Move applications off of VPN by publishing existing on-premises (and IaaS) applications through Azure AD App proxy, enabling you to take advantages of strong Azure AD authentication from step 1, improve user experience, and limit accounts to accessing a single application at a time (instead of a VPN that typically provides access to all ports/protocols of the whole network).</a:t>
            </a:r>
          </a:p>
          <a:p>
            <a:pPr marL="342900" rtl="0" fontAlgn="ctr">
              <a:spcBef>
                <a:spcPts val="0"/>
              </a:spcBef>
              <a:spcAft>
                <a:spcPts val="0"/>
              </a:spcAft>
              <a:buFont typeface="Arial" panose="020B0604020202020204" pitchFamily="34" charset="0"/>
              <a:buNone/>
            </a:pPr>
            <a:r>
              <a:rPr lang="en-US" sz="1800" b="1">
                <a:effectLst/>
                <a:latin typeface="Calibri" panose="020F0502020204030204" pitchFamily="34" charset="0"/>
              </a:rPr>
              <a:t>2b. Data – </a:t>
            </a:r>
            <a:r>
              <a:rPr lang="en-US" sz="1800">
                <a:effectLst/>
                <a:latin typeface="Calibri" panose="020F0502020204030204" pitchFamily="34" charset="0"/>
              </a:rPr>
              <a:t>Next, you should focus on securing data itself. Whether you already have a traditional data loss protection (DLP) approach or not, you should focus on securing data:</a:t>
            </a:r>
          </a:p>
          <a:p>
            <a:pPr marL="628650" indent="-285750" rtl="0" fontAlgn="ctr">
              <a:spcBef>
                <a:spcPts val="0"/>
              </a:spcBef>
              <a:spcAft>
                <a:spcPts val="0"/>
              </a:spcAft>
              <a:buFont typeface="Arial" panose="020B0604020202020204" pitchFamily="34" charset="0"/>
              <a:buChar char="•"/>
            </a:pPr>
            <a:r>
              <a:rPr lang="en-US" sz="1800" b="1">
                <a:effectLst/>
                <a:latin typeface="Calibri" panose="020F0502020204030204" pitchFamily="34" charset="0"/>
              </a:rPr>
              <a:t>Wherever it goes </a:t>
            </a:r>
            <a:r>
              <a:rPr lang="en-US" sz="1800">
                <a:effectLst/>
                <a:latin typeface="Calibri" panose="020F0502020204030204" pitchFamily="34" charset="0"/>
              </a:rPr>
              <a:t>(cloud services, USB Devices, corporate endpoints and servers, etc.) with a full lifecycle approach that goes beyond a Expand the program (or build a new one) </a:t>
            </a:r>
          </a:p>
          <a:p>
            <a:pPr marL="628650" indent="-285750" rtl="0" fontAlgn="ctr">
              <a:spcBef>
                <a:spcPts val="0"/>
              </a:spcBef>
              <a:spcAft>
                <a:spcPts val="0"/>
              </a:spcAft>
              <a:buFont typeface="Arial" panose="020B0604020202020204" pitchFamily="34" charset="0"/>
              <a:buChar char="•"/>
            </a:pPr>
            <a:r>
              <a:rPr lang="en-US" sz="1800">
                <a:effectLst/>
                <a:latin typeface="Calibri" panose="020F0502020204030204" pitchFamily="34" charset="0"/>
              </a:rPr>
              <a:t>With a </a:t>
            </a:r>
            <a:r>
              <a:rPr lang="en-US" sz="1800" b="1">
                <a:effectLst/>
                <a:latin typeface="Calibri" panose="020F0502020204030204" pitchFamily="34" charset="0"/>
              </a:rPr>
              <a:t>full lifecycle </a:t>
            </a:r>
            <a:r>
              <a:rPr lang="en-US" sz="1800">
                <a:effectLst/>
                <a:latin typeface="Calibri" panose="020F0502020204030204" pitchFamily="34" charset="0"/>
              </a:rPr>
              <a:t>approach (discovery, classification, protection, and monitoring</a:t>
            </a:r>
          </a:p>
          <a:p>
            <a:pPr marL="342900" indent="0" rtl="0" fontAlgn="ctr">
              <a:spcBef>
                <a:spcPts val="0"/>
              </a:spcBef>
              <a:spcAft>
                <a:spcPts val="0"/>
              </a:spcAft>
              <a:buFont typeface="Arial" panose="020B0604020202020204" pitchFamily="34" charset="0"/>
              <a:buNone/>
            </a:pPr>
            <a:r>
              <a:rPr lang="en-US" sz="1800">
                <a:effectLst/>
                <a:latin typeface="Calibri" panose="020F0502020204030204" pitchFamily="34" charset="0"/>
              </a:rPr>
              <a:t>Based on your data security priorities, select technologies that help enable this like Microsoft information protection (MIP) that encrypts data and requires authenticating to a cloud service for the decryption key. Microsoft Cloud App Security can also discover unstructured data on cloud apps and application sessions, and Azure Purview to discover and classify structure data. </a:t>
            </a:r>
          </a:p>
          <a:p>
            <a:pPr marL="0" marR="0" rtl="0">
              <a:spcBef>
                <a:spcPts val="0"/>
              </a:spcBef>
              <a:spcAft>
                <a:spcPts val="0"/>
              </a:spcAft>
            </a:pPr>
            <a:r>
              <a:rPr lang="en-US" sz="1800">
                <a:effectLst/>
                <a:latin typeface="Calibri" panose="020F0502020204030204" pitchFamily="34" charset="0"/>
              </a:rPr>
              <a:t> </a:t>
            </a:r>
          </a:p>
          <a:p>
            <a:pPr marL="0" marR="0" rtl="0">
              <a:spcBef>
                <a:spcPts val="0"/>
              </a:spcBef>
              <a:spcAft>
                <a:spcPts val="0"/>
              </a:spcAft>
            </a:pPr>
            <a:endParaRPr lang="en-US" sz="1800">
              <a:effectLst/>
              <a:latin typeface="Calibri" panose="020F0502020204030204" pitchFamily="34" charset="0"/>
            </a:endParaRPr>
          </a:p>
          <a:p>
            <a:pPr marL="0" marR="0" rtl="0">
              <a:spcBef>
                <a:spcPts val="0"/>
              </a:spcBef>
              <a:spcAft>
                <a:spcPts val="0"/>
              </a:spcAft>
            </a:pPr>
            <a:r>
              <a:rPr lang="en-US" sz="1800" b="1">
                <a:effectLst/>
                <a:latin typeface="Calibri" panose="020F0502020204030204" pitchFamily="34" charset="0"/>
              </a:rPr>
              <a:t>CLICK 1 - Modern security operations (SecOps)</a:t>
            </a:r>
            <a:endParaRPr lang="en-US" sz="1800">
              <a:effectLst/>
              <a:latin typeface="Calibri" panose="020F0502020204030204" pitchFamily="34" charset="0"/>
            </a:endParaRPr>
          </a:p>
          <a:p>
            <a:pPr marL="0" marR="0" rtl="0">
              <a:spcBef>
                <a:spcPts val="0"/>
              </a:spcBef>
              <a:spcAft>
                <a:spcPts val="0"/>
              </a:spcAft>
            </a:pPr>
            <a:r>
              <a:rPr lang="en-US" sz="1800">
                <a:effectLst/>
                <a:latin typeface="Calibri" panose="020F0502020204030204" pitchFamily="34" charset="0"/>
              </a:rPr>
              <a:t> </a:t>
            </a:r>
          </a:p>
          <a:p>
            <a:pPr marL="0" marR="0" rtl="0">
              <a:spcBef>
                <a:spcPts val="0"/>
              </a:spcBef>
              <a:spcAft>
                <a:spcPts val="0"/>
              </a:spcAft>
            </a:pPr>
            <a:r>
              <a:rPr lang="en-US" sz="1800">
                <a:effectLst/>
                <a:latin typeface="Calibri" panose="020F0502020204030204" pitchFamily="34" charset="0"/>
              </a:rPr>
              <a:t>Another top priority initiative that organizations often run in parallel to user access and productivity is the modernization of security operations. This focuses on threat detection, response, and recovery capabilities for new cloud applications, remote devices, identities, and other assets outside of the traditional security perimeter, complementing the preventive access controls. </a:t>
            </a:r>
          </a:p>
          <a:p>
            <a:pPr marL="0" marR="0" rtl="0">
              <a:spcBef>
                <a:spcPts val="0"/>
              </a:spcBef>
              <a:spcAft>
                <a:spcPts val="0"/>
              </a:spcAft>
            </a:pPr>
            <a:endParaRPr lang="en-US" sz="180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rPr>
              <a:t>Modernizing security operations with Zero Trust requires rigorous prioritization to ensure that SecOps teams are focused on the greatest risk to the organization, aren’t wasting time on false alarms/false positives, and have the broad and deep visibility across the entire estate they need to be effective. </a:t>
            </a:r>
          </a:p>
          <a:p>
            <a:pPr marL="0" marR="0" rtl="0">
              <a:spcBef>
                <a:spcPts val="0"/>
              </a:spcBef>
              <a:spcAft>
                <a:spcPts val="0"/>
              </a:spcAft>
            </a:pPr>
            <a:endParaRPr lang="en-US" sz="1800">
              <a:effectLst/>
              <a:latin typeface="Calibri" panose="020F0502020204030204" pitchFamily="34" charset="0"/>
            </a:endParaRPr>
          </a:p>
          <a:p>
            <a:pPr marL="457200" marR="0" lvl="1" rtl="0">
              <a:spcBef>
                <a:spcPts val="0"/>
              </a:spcBef>
              <a:spcAft>
                <a:spcPts val="0"/>
              </a:spcAft>
            </a:pPr>
            <a:r>
              <a:rPr lang="en-US" sz="1800" b="1">
                <a:effectLst/>
                <a:latin typeface="Calibri" panose="020F0502020204030204" pitchFamily="34" charset="0"/>
              </a:rPr>
              <a:t>4. Streamline Responses - </a:t>
            </a:r>
            <a:r>
              <a:rPr lang="en-US" sz="1800">
                <a:effectLst/>
                <a:latin typeface="Calibri" panose="020F0502020204030204" pitchFamily="34" charset="0"/>
              </a:rPr>
              <a:t>The first priority for SecOps is to master threat response and remediation on commonly attacked resources using </a:t>
            </a:r>
          </a:p>
          <a:p>
            <a:pPr marL="742950" marR="0" lvl="1" indent="-285750" rtl="0">
              <a:spcBef>
                <a:spcPts val="0"/>
              </a:spcBef>
              <a:spcAft>
                <a:spcPts val="0"/>
              </a:spcAft>
              <a:buFont typeface="Arial" panose="020B0604020202020204" pitchFamily="34" charset="0"/>
              <a:buChar char="•"/>
            </a:pPr>
            <a:r>
              <a:rPr lang="en-US" sz="1800" b="1">
                <a:effectLst/>
                <a:latin typeface="Calibri" panose="020F0502020204030204" pitchFamily="34" charset="0"/>
              </a:rPr>
              <a:t>Extended Detection and Response (XDR) technology </a:t>
            </a:r>
            <a:r>
              <a:rPr lang="en-US" sz="1800">
                <a:effectLst/>
                <a:latin typeface="Calibri" panose="020F0502020204030204" pitchFamily="34" charset="0"/>
              </a:rPr>
              <a:t>provide high quality alerts for these new resource types, bypassing the manual effort and delays when trying to build every alert in a SIEM (security information and event management). </a:t>
            </a:r>
          </a:p>
          <a:p>
            <a:pPr marL="742950" marR="0" lvl="1" indent="-285750" rtl="0">
              <a:spcBef>
                <a:spcPts val="0"/>
              </a:spcBef>
              <a:spcAft>
                <a:spcPts val="0"/>
              </a:spcAft>
              <a:buFont typeface="Arial" panose="020B0604020202020204" pitchFamily="34" charset="0"/>
              <a:buChar char="•"/>
            </a:pPr>
            <a:r>
              <a:rPr lang="en-US" sz="1800" b="1">
                <a:effectLst/>
                <a:latin typeface="Calibri" panose="020F0502020204030204" pitchFamily="34" charset="0"/>
              </a:rPr>
              <a:t>Streamlining the processes </a:t>
            </a:r>
            <a:r>
              <a:rPr lang="en-US" sz="1800">
                <a:effectLst/>
                <a:latin typeface="Calibri" panose="020F0502020204030204" pitchFamily="34" charset="0"/>
              </a:rPr>
              <a:t>for these common attacks. Focusing the triage (Tier 1) and investigation (Tier 2) analyst teams on mastering these attacks will catch both commodity and advanced attackers earlier in the process, reducing risk to the organization. </a:t>
            </a:r>
          </a:p>
          <a:p>
            <a:pPr marL="457200" marR="0" lvl="1" rtl="0">
              <a:spcBef>
                <a:spcPts val="0"/>
              </a:spcBef>
              <a:spcAft>
                <a:spcPts val="0"/>
              </a:spcAft>
            </a:pPr>
            <a:r>
              <a:rPr lang="en-US" sz="1800">
                <a:effectLst/>
                <a:latin typeface="Calibri" panose="020F0502020204030204" pitchFamily="34" charset="0"/>
              </a:rPr>
              <a:t> </a:t>
            </a:r>
          </a:p>
          <a:p>
            <a:pPr marL="457200" marR="0" lvl="1" rtl="0">
              <a:spcBef>
                <a:spcPts val="0"/>
              </a:spcBef>
              <a:spcAft>
                <a:spcPts val="0"/>
              </a:spcAft>
            </a:pPr>
            <a:r>
              <a:rPr lang="en-US" sz="1800" b="1">
                <a:effectLst/>
                <a:latin typeface="Calibri" panose="020F0502020204030204" pitchFamily="34" charset="0"/>
              </a:rPr>
              <a:t>5. Unify Visibility –</a:t>
            </a:r>
            <a:r>
              <a:rPr lang="en-US" sz="1800">
                <a:effectLst/>
                <a:latin typeface="Calibri" panose="020F0502020204030204" pitchFamily="34" charset="0"/>
              </a:rPr>
              <a:t> While it’s difficult to create a high-quality individual alerts from raw data in SIEMs, they are extraordinarily useful for bringing all the data and context together for investigations and for threat hunting, allowing for a broad view across your entire estate (reducing blind spots where attackers may dwell). </a:t>
            </a:r>
          </a:p>
          <a:p>
            <a:pPr marL="457200" marR="0" lvl="1" rtl="0">
              <a:spcBef>
                <a:spcPts val="0"/>
              </a:spcBef>
              <a:spcAft>
                <a:spcPts val="0"/>
              </a:spcAft>
            </a:pPr>
            <a:endParaRPr lang="en-US" sz="1800">
              <a:effectLst/>
              <a:latin typeface="Calibri" panose="020F0502020204030204" pitchFamily="34" charset="0"/>
            </a:endParaRPr>
          </a:p>
          <a:p>
            <a:pPr marL="457200" marR="0" lvl="1" rtl="0">
              <a:spcBef>
                <a:spcPts val="0"/>
              </a:spcBef>
              <a:spcAft>
                <a:spcPts val="0"/>
              </a:spcAft>
            </a:pPr>
            <a:r>
              <a:rPr lang="en-US" sz="1800" b="1">
                <a:effectLst/>
                <a:latin typeface="Calibri" panose="020F0502020204030204" pitchFamily="34" charset="0"/>
              </a:rPr>
              <a:t>6. Reduce Manual Effort</a:t>
            </a:r>
          </a:p>
          <a:p>
            <a:pPr marL="457200" marR="0" lvl="1" rtl="0">
              <a:spcBef>
                <a:spcPts val="0"/>
              </a:spcBef>
              <a:spcAft>
                <a:spcPts val="0"/>
              </a:spcAft>
            </a:pPr>
            <a:endParaRPr lang="en-US" sz="1800">
              <a:effectLst/>
              <a:latin typeface="Calibri" panose="020F0502020204030204" pitchFamily="34" charset="0"/>
            </a:endParaRPr>
          </a:p>
          <a:p>
            <a:pPr marL="457200" marR="0" lvl="1" rtl="0">
              <a:spcBef>
                <a:spcPts val="0"/>
              </a:spcBef>
              <a:spcAft>
                <a:spcPts val="0"/>
              </a:spcAft>
            </a:pPr>
            <a:r>
              <a:rPr lang="en-US" sz="1800">
                <a:effectLst/>
                <a:latin typeface="Calibri" panose="020F0502020204030204" pitchFamily="34" charset="0"/>
              </a:rPr>
              <a:t>At all times, security operations should be focused on reducing toil/suffering from manual and repetitive tasks like switching tools, typing commands, copy/pasting data, etc. Focusing on giving analysts a streamlined end to end integrated experience with </a:t>
            </a:r>
            <a:r>
              <a:rPr lang="en-US" sz="2800" b="0" i="0">
                <a:solidFill>
                  <a:srgbClr val="111111"/>
                </a:solidFill>
                <a:effectLst/>
                <a:latin typeface="Roboto"/>
              </a:rPr>
              <a:t>Security Orchestration, Automation and Response (SOAR) technology will increase both effectiveness and morale. SOAR technology is built into both Microsoft 365 Defender and </a:t>
            </a:r>
            <a:r>
              <a:rPr lang="en-US" sz="1800">
                <a:effectLst/>
                <a:latin typeface="Calibri" panose="020F0502020204030204" pitchFamily="34" charset="0"/>
              </a:rPr>
              <a:t>Azure Sentinel. </a:t>
            </a:r>
          </a:p>
          <a:p>
            <a:pPr marL="0" marR="0" rtl="0">
              <a:spcBef>
                <a:spcPts val="0"/>
              </a:spcBef>
              <a:spcAft>
                <a:spcPts val="0"/>
              </a:spcAft>
            </a:pPr>
            <a:r>
              <a:rPr lang="en-US" sz="1800">
                <a:effectLst/>
                <a:latin typeface="Calibri" panose="020F0502020204030204" pitchFamily="34" charset="0"/>
              </a:rPr>
              <a:t> </a:t>
            </a:r>
          </a:p>
          <a:p>
            <a:pPr marL="0" marR="0" rtl="0">
              <a:spcBef>
                <a:spcPts val="0"/>
              </a:spcBef>
              <a:spcAft>
                <a:spcPts val="0"/>
              </a:spcAft>
            </a:pPr>
            <a:r>
              <a:rPr lang="en-US" sz="1800" b="1">
                <a:effectLst/>
                <a:latin typeface="Calibri" panose="020F0502020204030204" pitchFamily="34" charset="0"/>
              </a:rPr>
              <a:t>CLICK 2 - Operational technology </a:t>
            </a:r>
          </a:p>
          <a:p>
            <a:pPr marL="0" marR="0" rtl="0">
              <a:spcBef>
                <a:spcPts val="0"/>
              </a:spcBef>
              <a:spcAft>
                <a:spcPts val="0"/>
              </a:spcAft>
            </a:pPr>
            <a:r>
              <a:rPr lang="en-US" sz="1800">
                <a:effectLst/>
                <a:latin typeface="Calibri" panose="020F0502020204030204" pitchFamily="34" charset="0"/>
              </a:rPr>
              <a:t> </a:t>
            </a:r>
          </a:p>
          <a:p>
            <a:pPr marL="0" marR="0" rtl="0">
              <a:spcBef>
                <a:spcPts val="0"/>
              </a:spcBef>
              <a:spcAft>
                <a:spcPts val="0"/>
              </a:spcAft>
            </a:pPr>
            <a:r>
              <a:rPr lang="en-US" sz="1800">
                <a:effectLst/>
                <a:latin typeface="Calibri" panose="020F0502020204030204" pitchFamily="34" charset="0"/>
              </a:rPr>
              <a:t>If your estate includes Operational Technology (OT) and Industrial IoT, the next priority is to apply Zero Trust principles to these environments.</a:t>
            </a:r>
          </a:p>
          <a:p>
            <a:pPr marL="0" marR="0" rtl="0">
              <a:spcBef>
                <a:spcPts val="0"/>
              </a:spcBef>
              <a:spcAft>
                <a:spcPts val="0"/>
              </a:spcAft>
            </a:pPr>
            <a:endParaRPr lang="en-US" sz="1800">
              <a:effectLst/>
              <a:latin typeface="Calibri" panose="020F0502020204030204" pitchFamily="34" charset="0"/>
            </a:endParaRPr>
          </a:p>
          <a:p>
            <a:pPr marL="0" marR="0" rtl="0">
              <a:spcBef>
                <a:spcPts val="0"/>
              </a:spcBef>
              <a:spcAft>
                <a:spcPts val="0"/>
              </a:spcAft>
            </a:pPr>
            <a:r>
              <a:rPr lang="en-US" sz="1800">
                <a:effectLst/>
                <a:latin typeface="Calibri" panose="020F0502020204030204" pitchFamily="34" charset="0"/>
              </a:rPr>
              <a:t>Securing these environments and architectures are often constrained by having older hardware and software, so you should focus on a process of discovering these assets, protecting them by isolating vulnerable and/or important workload from internet and intranet connectivity, and monitoring them with security tools made for the environment (passive monitoring that doesn’t risk crashing older applications and operating systems). </a:t>
            </a:r>
          </a:p>
          <a:p>
            <a:pPr marL="0" marR="0" rtl="0">
              <a:spcBef>
                <a:spcPts val="0"/>
              </a:spcBef>
              <a:spcAft>
                <a:spcPts val="0"/>
              </a:spcAft>
            </a:pPr>
            <a:endParaRPr lang="en-US" sz="1800">
              <a:effectLst/>
              <a:latin typeface="Calibri" panose="020F0502020204030204" pitchFamily="34" charset="0"/>
            </a:endParaRPr>
          </a:p>
          <a:p>
            <a:pPr marL="0" marR="0" rtl="0">
              <a:spcBef>
                <a:spcPts val="0"/>
              </a:spcBef>
              <a:spcAft>
                <a:spcPts val="0"/>
              </a:spcAft>
            </a:pPr>
            <a:r>
              <a:rPr lang="en-US" sz="1800">
                <a:effectLst/>
                <a:latin typeface="Calibri" panose="020F0502020204030204" pitchFamily="34" charset="0"/>
              </a:rPr>
              <a:t>Azure Defender for IoT is designed for discovering these assets and monitoring them in a non-intrusive way, while applying sophisticated anomaly detection (and optionally connecting to Azure Sentinel in the cloud for further analytics and correlation if desired). </a:t>
            </a:r>
          </a:p>
          <a:p>
            <a:pPr marL="0" marR="0" rtl="0">
              <a:spcBef>
                <a:spcPts val="0"/>
              </a:spcBef>
              <a:spcAft>
                <a:spcPts val="0"/>
              </a:spcAft>
            </a:pPr>
            <a:endParaRPr lang="en-US" sz="1800">
              <a:effectLst/>
              <a:latin typeface="Calibri" panose="020F0502020204030204" pitchFamily="34" charset="0"/>
            </a:endParaRPr>
          </a:p>
          <a:p>
            <a:pPr marL="0" marR="0" rtl="0">
              <a:spcBef>
                <a:spcPts val="0"/>
              </a:spcBef>
              <a:spcAft>
                <a:spcPts val="0"/>
              </a:spcAft>
            </a:pPr>
            <a:r>
              <a:rPr lang="en-US" sz="1800" b="1">
                <a:effectLst/>
                <a:latin typeface="Calibri" panose="020F0502020204030204" pitchFamily="34" charset="0"/>
              </a:rPr>
              <a:t>CLICK 3 - Datacenter security </a:t>
            </a:r>
          </a:p>
          <a:p>
            <a:pPr marL="0" marR="0" rtl="0">
              <a:spcBef>
                <a:spcPts val="0"/>
              </a:spcBef>
              <a:spcAft>
                <a:spcPts val="0"/>
              </a:spcAft>
            </a:pPr>
            <a:endParaRPr lang="en-US" sz="1800">
              <a:effectLst/>
              <a:latin typeface="Calibri" panose="020F0502020204030204" pitchFamily="34" charset="0"/>
            </a:endParaRPr>
          </a:p>
          <a:p>
            <a:pPr marL="0" marR="0" rtl="0">
              <a:spcBef>
                <a:spcPts val="0"/>
              </a:spcBef>
              <a:spcAft>
                <a:spcPts val="0"/>
              </a:spcAft>
            </a:pPr>
            <a:r>
              <a:rPr lang="en-US" sz="1800">
                <a:effectLst/>
                <a:latin typeface="Calibri" panose="020F0502020204030204" pitchFamily="34" charset="0"/>
              </a:rPr>
              <a:t>The focus areas for datacenter zero trust should be to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Security Hygiene</a:t>
            </a:r>
            <a:r>
              <a:rPr kumimoji="0" lang="en-US" sz="1800" b="0" i="0" u="none" strike="noStrike" kern="1200" cap="none" spc="0" normalizeH="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 Focus first on applying well established security best practices to datacenters. Just as physical equipment like bulldozers and manufacturing lines require regular maintenance (oil changes, etc.) to perform reliably, so too do computer systems (though computer security maintenance failures typically happen suddenly like sloppy fire safety procedures at a fireworks factory).</a:t>
            </a:r>
            <a:br>
              <a:rPr kumimoji="0" lang="en-US" sz="1800" b="0" i="0" u="none" strike="noStrike" kern="1200" cap="none" spc="0" normalizeH="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br>
            <a:r>
              <a:rPr kumimoji="0" lang="en-US" sz="1800" b="0" i="0" u="none" strike="noStrike" kern="1200" cap="none" spc="0" normalizeH="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Misconfigurations and missing security updates can undermine or negate almost all other security controls by allowing attackers bypass the security boundaries that these architectures assume are in place. Use Secure Score in Azure Security Center to get visibility into these issues across Azure, on-premises, AWS, GCP, and other clouds. </a:t>
            </a:r>
            <a:br>
              <a:rPr kumimoji="0" lang="en-US" sz="1800" b="0" i="0" u="none" strike="noStrike" kern="1200" cap="none" spc="0" normalizeH="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br>
            <a:r>
              <a:rPr kumimoji="0" lang="en-US" sz="1800" b="0" i="0" u="none" strike="noStrike" kern="1200" cap="none" spc="0" normalizeH="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For more information on secure score, see https://docs.microsoft.com/azure/security-center/secure-score-access-and-track</a:t>
            </a:r>
            <a:endParaRPr kumimoji="0" lang="en-US" sz="1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1" i="1">
              <a:effectLst/>
              <a:latin typeface="Calibri" panose="020F0502020204030204" pitchFamily="34" charset="0"/>
              <a:ea typeface="Times New Roman" panose="02020603050405020304" pitchFamily="18" charset="0"/>
            </a:endParaRPr>
          </a:p>
          <a:p>
            <a:pPr marL="800100" marR="0" lvl="1" indent="-342900" rtl="0">
              <a:spcBef>
                <a:spcPts val="0"/>
              </a:spcBef>
              <a:spcAft>
                <a:spcPts val="0"/>
              </a:spcAft>
              <a:buFont typeface="+mj-lt"/>
              <a:buAutoNum type="alphaLcPeriod"/>
            </a:pPr>
            <a:r>
              <a:rPr lang="en-US" sz="1800" b="1" i="0">
                <a:effectLst/>
                <a:latin typeface="Calibri" panose="020F0502020204030204" pitchFamily="34" charset="0"/>
              </a:rPr>
              <a:t>Reduce Legacy Risk </a:t>
            </a:r>
            <a:r>
              <a:rPr lang="en-US" sz="1800" b="0" i="0">
                <a:effectLst/>
                <a:latin typeface="Calibri" panose="020F0502020204030204" pitchFamily="34" charset="0"/>
              </a:rPr>
              <a:t>– Discover and (build plans to) retire legacy technologies with high security risk like legacy authentication protocols and unsupported operating systems. Attackers with network access can rapidly exploit these to expand their access to the environment, so paying down this technical debt is a worthwhile investment. Azure Security Center can provide discovery and measurement of this for multi-cloud and on-premises resources. </a:t>
            </a:r>
          </a:p>
          <a:p>
            <a:pPr marL="457200" marR="0" lvl="1" indent="0" rtl="0">
              <a:spcBef>
                <a:spcPts val="0"/>
              </a:spcBef>
              <a:spcAft>
                <a:spcPts val="0"/>
              </a:spcAft>
              <a:buFont typeface="+mj-lt"/>
              <a:buNone/>
            </a:pPr>
            <a:endParaRPr lang="en-US" sz="1800" b="0" i="0">
              <a:effectLst/>
              <a:latin typeface="Calibri" panose="020F0502020204030204" pitchFamily="34" charset="0"/>
            </a:endParaRPr>
          </a:p>
          <a:p>
            <a:pPr marL="342900" marR="0" indent="-342900" rtl="0">
              <a:spcBef>
                <a:spcPts val="0"/>
              </a:spcBef>
              <a:spcAft>
                <a:spcPts val="0"/>
              </a:spcAft>
              <a:buFont typeface="+mj-lt"/>
              <a:buAutoNum type="arabicPeriod"/>
            </a:pPr>
            <a:r>
              <a:rPr lang="en-US" sz="1800" b="1" i="0">
                <a:effectLst/>
                <a:latin typeface="Calibri" panose="020F0502020204030204" pitchFamily="34" charset="0"/>
              </a:rPr>
              <a:t>DevOps Integration – </a:t>
            </a:r>
            <a:r>
              <a:rPr lang="en-US" sz="1800" b="0" i="0">
                <a:effectLst/>
                <a:latin typeface="Calibri" panose="020F0502020204030204" pitchFamily="34" charset="0"/>
              </a:rPr>
              <a:t>Integrate security into DevOps processes as seamlessly as possible to provide healthy security friction (causes critical thinking and analysis) while avoiding unhealthy friction (impedes more value than it protects). In the ideal state, t</a:t>
            </a:r>
            <a:r>
              <a:rPr lang="en-US" sz="2800" b="0" i="0">
                <a:solidFill>
                  <a:srgbClr val="171717"/>
                </a:solidFill>
                <a:effectLst/>
                <a:latin typeface="Segoe UI" panose="020B0502040204020203" pitchFamily="34" charset="0"/>
              </a:rPr>
              <a:t>eams collectively align to goals of innovation speed, reliability, and security resilience. For more information see security innovation in https://aka.ms/cafsecure </a:t>
            </a:r>
            <a:endParaRPr lang="en-US" sz="1800" b="0" i="0">
              <a:effectLst/>
              <a:latin typeface="Calibri" panose="020F0502020204030204" pitchFamily="34" charset="0"/>
            </a:endParaRPr>
          </a:p>
          <a:p>
            <a:pPr marL="342900" marR="0" indent="-342900" rtl="0">
              <a:spcBef>
                <a:spcPts val="0"/>
              </a:spcBef>
              <a:spcAft>
                <a:spcPts val="0"/>
              </a:spcAft>
              <a:buFont typeface="+mj-lt"/>
              <a:buAutoNum type="arabicPeriod"/>
            </a:pPr>
            <a:endParaRPr lang="en-US" sz="1800" b="0" i="0">
              <a:effectLst/>
              <a:latin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b="1" i="0" err="1">
                <a:effectLst/>
                <a:latin typeface="Calibri" panose="020F0502020204030204" pitchFamily="34" charset="0"/>
              </a:rPr>
              <a:t>Microsegmentation</a:t>
            </a:r>
            <a:r>
              <a:rPr lang="en-US" sz="1800" b="1" i="0">
                <a:effectLst/>
                <a:latin typeface="Calibri" panose="020F0502020204030204" pitchFamily="34" charset="0"/>
              </a:rPr>
              <a:t> </a:t>
            </a:r>
            <a:r>
              <a:rPr lang="en-US" sz="1800" b="0" i="0">
                <a:effectLst/>
                <a:latin typeface="Calibri" panose="020F0502020204030204" pitchFamily="34" charset="0"/>
              </a:rPr>
              <a:t>– Apply the concept of </a:t>
            </a:r>
            <a:r>
              <a:rPr lang="en-US" sz="1800" b="0" i="0" err="1">
                <a:effectLst/>
                <a:latin typeface="Calibri" panose="020F0502020204030204" pitchFamily="34" charset="0"/>
              </a:rPr>
              <a:t>microsegmentation</a:t>
            </a:r>
            <a:r>
              <a:rPr lang="en-US" sz="1800" b="0" i="0">
                <a:effectLst/>
                <a:latin typeface="Calibri" panose="020F0502020204030204" pitchFamily="34" charset="0"/>
              </a:rPr>
              <a:t> with a blend of both </a:t>
            </a:r>
            <a:r>
              <a:rPr lang="en-US" sz="1800" b="0" i="1" u="sng">
                <a:effectLst/>
                <a:latin typeface="Calibri" panose="020F0502020204030204" pitchFamily="34" charset="0"/>
              </a:rPr>
              <a:t>identity and</a:t>
            </a:r>
            <a:r>
              <a:rPr lang="en-US" sz="1800" b="0" i="1" u="none">
                <a:effectLst/>
                <a:latin typeface="Calibri" panose="020F0502020204030204" pitchFamily="34" charset="0"/>
              </a:rPr>
              <a:t> </a:t>
            </a:r>
            <a:r>
              <a:rPr lang="en-US" sz="1800" b="0" i="0">
                <a:effectLst/>
                <a:latin typeface="Calibri" panose="020F0502020204030204" pitchFamily="34" charset="0"/>
              </a:rPr>
              <a:t>network controls. Restricting access to resources into smaller ‘segments’ </a:t>
            </a:r>
            <a:r>
              <a:rPr lang="en-US" sz="1800" b="0" i="0">
                <a:effectLst/>
                <a:latin typeface="Calibri" panose="020F0502020204030204" pitchFamily="34" charset="0"/>
                <a:ea typeface="Times New Roman" panose="02020603050405020304" pitchFamily="18" charset="0"/>
              </a:rPr>
              <a:t>reduces risk by limiting the ‘blast zone’ of any compromised datacenter resource (which limits an attackers' ability to access other datacenter resources, applying the least privilege principle). </a:t>
            </a:r>
            <a:br>
              <a:rPr lang="en-US" sz="1800" b="0" i="0">
                <a:effectLst/>
                <a:latin typeface="Calibri" panose="020F0502020204030204" pitchFamily="34" charset="0"/>
                <a:ea typeface="Times New Roman" panose="02020603050405020304" pitchFamily="18" charset="0"/>
              </a:rPr>
            </a:br>
            <a:r>
              <a:rPr lang="en-US" sz="1800" b="0" i="0">
                <a:effectLst/>
                <a:latin typeface="Calibri" panose="020F0502020204030204" pitchFamily="34" charset="0"/>
                <a:ea typeface="Times New Roman" panose="02020603050405020304" pitchFamily="18" charset="0"/>
              </a:rPr>
              <a:t>Components that support this approach include</a:t>
            </a:r>
            <a:endParaRPr lang="en-US" sz="1800" b="0" i="0">
              <a:effectLst/>
              <a:latin typeface="Calibri" panose="020F0502020204030204" pitchFamily="34" charset="0"/>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a:effectLst/>
                <a:latin typeface="Calibri" panose="020F0502020204030204" pitchFamily="34" charset="0"/>
                <a:ea typeface="Times New Roman" panose="02020603050405020304" pitchFamily="18" charset="0"/>
              </a:rPr>
              <a:t>Just in Time (JIT) VM Access </a:t>
            </a:r>
            <a:r>
              <a:rPr lang="en-US" sz="1800" b="0" i="0">
                <a:effectLst/>
                <a:latin typeface="Calibri" panose="020F0502020204030204" pitchFamily="34" charset="0"/>
                <a:ea typeface="Times New Roman" panose="02020603050405020304" pitchFamily="18" charset="0"/>
              </a:rPr>
              <a:t>– This blocks management ports used by admins (and targeted by attackers) without restricting ports/protocols for customers and employees. </a:t>
            </a:r>
            <a:br>
              <a:rPr lang="en-US" sz="1800" b="1" i="1">
                <a:effectLst/>
                <a:latin typeface="Calibri" panose="020F0502020204030204" pitchFamily="34" charset="0"/>
                <a:ea typeface="Times New Roman" panose="02020603050405020304" pitchFamily="18" charset="0"/>
              </a:rPr>
            </a:br>
            <a:r>
              <a:rPr lang="en-US" sz="1800" b="0" i="0">
                <a:effectLst/>
                <a:latin typeface="Calibri" panose="020F0502020204030204" pitchFamily="34" charset="0"/>
                <a:ea typeface="Times New Roman" panose="02020603050405020304" pitchFamily="18" charset="0"/>
              </a:rPr>
              <a:t>For more information, see https://docs.microsoft.com/azure/security-center/just-in-time-explained</a:t>
            </a:r>
          </a:p>
          <a:p>
            <a:pPr marL="914400" marR="0" lvl="2" indent="0" algn="l" defTabSz="914400" rtl="0" eaLnBrk="1" fontAlgn="auto" latinLnBrk="0" hangingPunct="1">
              <a:lnSpc>
                <a:spcPct val="100000"/>
              </a:lnSpc>
              <a:spcBef>
                <a:spcPts val="0"/>
              </a:spcBef>
              <a:spcAft>
                <a:spcPts val="0"/>
              </a:spcAft>
              <a:buClrTx/>
              <a:buSzTx/>
              <a:buFont typeface="+mj-lt"/>
              <a:buNone/>
              <a:tabLst/>
              <a:defRPr/>
            </a:pPr>
            <a:r>
              <a:rPr lang="en-US" sz="1800" b="1" i="0">
                <a:effectLst/>
                <a:latin typeface="Calibri" panose="020F0502020204030204" pitchFamily="34" charset="0"/>
                <a:ea typeface="Times New Roman" panose="02020603050405020304" pitchFamily="18" charset="0"/>
              </a:rPr>
              <a:t>Note: </a:t>
            </a:r>
            <a:r>
              <a:rPr lang="en-US" sz="1800" b="0" i="0">
                <a:effectLst/>
                <a:latin typeface="Calibri" panose="020F0502020204030204" pitchFamily="34" charset="0"/>
                <a:ea typeface="Times New Roman" panose="02020603050405020304" pitchFamily="18" charset="0"/>
              </a:rPr>
              <a:t>This is separate from just in time approval for administrative privileges found in Azure AD PIM and 3</a:t>
            </a:r>
            <a:r>
              <a:rPr lang="en-US" sz="1800" b="0" i="0" baseline="30000">
                <a:effectLst/>
                <a:latin typeface="Calibri" panose="020F0502020204030204" pitchFamily="34" charset="0"/>
                <a:ea typeface="Times New Roman" panose="02020603050405020304" pitchFamily="18" charset="0"/>
              </a:rPr>
              <a:t>rd</a:t>
            </a:r>
            <a:r>
              <a:rPr lang="en-US" sz="1800" b="0" i="0">
                <a:effectLst/>
                <a:latin typeface="Calibri" panose="020F0502020204030204" pitchFamily="34" charset="0"/>
                <a:ea typeface="Times New Roman" panose="02020603050405020304" pitchFamily="18" charset="0"/>
              </a:rPr>
              <a:t> party capabilities - https://docs.microsoft.com/azure/active-directory/privileged-identity-management/pim-configure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a:effectLst/>
                <a:latin typeface="Calibri" panose="020F0502020204030204" pitchFamily="34" charset="0"/>
                <a:ea typeface="Times New Roman" panose="02020603050405020304" pitchFamily="18" charset="0"/>
              </a:rPr>
              <a:t>Network Filtering (Internet Firewalls and IDS/IPS) – </a:t>
            </a:r>
            <a:r>
              <a:rPr lang="en-US" sz="1800">
                <a:effectLst/>
                <a:latin typeface="Calibri" panose="020F0502020204030204" pitchFamily="34" charset="0"/>
              </a:rPr>
              <a:t>Most existing/legacy applications were implemented and are operated with the assumption that they are on a private network (behind firewalls, IDS/IPS, and/or WAF), so its critical to ensure these practices are followed on the cloud (until/unless </a:t>
            </a:r>
            <a:r>
              <a:rPr lang="en-US" sz="1800" b="0">
                <a:effectLst/>
                <a:latin typeface="Calibri" panose="020F0502020204030204" pitchFamily="34" charset="0"/>
              </a:rPr>
              <a:t>they are refactored to cloud native applications). As organizations move to Azure, they can choose to directly </a:t>
            </a:r>
            <a:r>
              <a:rPr lang="en-US" sz="1800" b="0" i="0">
                <a:effectLst/>
                <a:latin typeface="Calibri" panose="020F0502020204030204" pitchFamily="34" charset="0"/>
                <a:ea typeface="Times New Roman" panose="02020603050405020304" pitchFamily="18" charset="0"/>
              </a:rPr>
              <a:t>extend their existing capabilities with network appliances or they can choose to adopt native capabilities like Azure Firewall and WAF. </a:t>
            </a:r>
            <a:br>
              <a:rPr lang="en-US" sz="1800" b="0" i="0">
                <a:effectLst/>
                <a:latin typeface="Calibri" panose="020F0502020204030204" pitchFamily="34" charset="0"/>
                <a:ea typeface="Times New Roman" panose="02020603050405020304" pitchFamily="18" charset="0"/>
              </a:rPr>
            </a:br>
            <a:r>
              <a:rPr lang="en-US" sz="1800" b="0" i="0">
                <a:effectLst/>
                <a:latin typeface="Calibri" panose="020F0502020204030204" pitchFamily="34" charset="0"/>
                <a:ea typeface="Times New Roman" panose="02020603050405020304" pitchFamily="18" charset="0"/>
              </a:rPr>
              <a:t>For more information, see https://docs.microsoft.com/azure/cloud-adoption-framework/security/security-top-10#7-technology-integrate-native-firewall-and-network-security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a:effectLst/>
                <a:latin typeface="Calibri" panose="020F0502020204030204" pitchFamily="34" charset="0"/>
                <a:ea typeface="Times New Roman" panose="02020603050405020304" pitchFamily="18" charset="0"/>
              </a:rPr>
              <a:t>Network filtering (within Datacenter) </a:t>
            </a:r>
            <a:r>
              <a:rPr lang="en-US" sz="1800" b="0" i="0">
                <a:effectLst/>
                <a:latin typeface="Calibri" panose="020F0502020204030204" pitchFamily="34" charset="0"/>
                <a:ea typeface="Times New Roman" panose="02020603050405020304" pitchFamily="18" charset="0"/>
              </a:rPr>
              <a:t>This is traditionally one of the most difficult elements to execute successfully because applying granular network controls within a datacenter static controls requires a deep understanding application workflows to avoid breaking business critical application functionality with security controls. Microsoft provides native controls within Azure to filter traffic:</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1">
                <a:effectLst/>
                <a:latin typeface="Calibri" panose="020F0502020204030204" pitchFamily="34" charset="0"/>
                <a:ea typeface="Times New Roman" panose="02020603050405020304" pitchFamily="18" charset="0"/>
              </a:rPr>
              <a:t>Network Security Groups</a:t>
            </a:r>
            <a:r>
              <a:rPr lang="en-US" sz="1800" b="0" i="0">
                <a:effectLst/>
                <a:latin typeface="Calibri" panose="020F0502020204030204" pitchFamily="34" charset="0"/>
                <a:ea typeface="Times New Roman" panose="02020603050405020304" pitchFamily="18" charset="0"/>
              </a:rPr>
              <a:t> - https://docs.microsoft.com/azure/virtual-network/network-security-groups-overview</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1">
                <a:effectLst/>
                <a:latin typeface="Calibri" panose="020F0502020204030204" pitchFamily="34" charset="0"/>
                <a:ea typeface="Times New Roman" panose="02020603050405020304" pitchFamily="18" charset="0"/>
              </a:rPr>
              <a:t>Application Security Groups </a:t>
            </a:r>
            <a:r>
              <a:rPr lang="en-US" sz="1800" b="0" i="0">
                <a:effectLst/>
                <a:latin typeface="Calibri" panose="020F0502020204030204" pitchFamily="34" charset="0"/>
                <a:ea typeface="Times New Roman" panose="02020603050405020304" pitchFamily="18" charset="0"/>
              </a:rPr>
              <a:t>- https://docs.microsoft.com/azure/virtual-network/application-security-groups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a:effectLst/>
                <a:latin typeface="Calibri" panose="020F0502020204030204" pitchFamily="34" charset="0"/>
                <a:ea typeface="Times New Roman" panose="02020603050405020304" pitchFamily="18" charset="0"/>
              </a:rPr>
              <a:t>Internal Resource Authentication – </a:t>
            </a:r>
            <a:r>
              <a:rPr lang="en-US" sz="1800" b="0" i="0">
                <a:effectLst/>
                <a:latin typeface="Calibri" panose="020F0502020204030204" pitchFamily="34" charset="0"/>
                <a:ea typeface="Times New Roman" panose="02020603050405020304" pitchFamily="18" charset="0"/>
              </a:rPr>
              <a:t>In addition to the protections in steps 1 and 2, identity teams and workload owners should work to ensure servers, applications, and services authenticate before communicating to each other. This limits the access any compromised </a:t>
            </a:r>
            <a:r>
              <a:rPr lang="en-US" sz="1800" b="0" i="0">
                <a:effectLst/>
                <a:latin typeface="Calibri" panose="020F0502020204030204" pitchFamily="34" charset="0"/>
              </a:rPr>
              <a:t>resource has to other applications, VMs, account, or other resources, increasing cost and friction for attackers. </a:t>
            </a:r>
            <a:br>
              <a:rPr lang="en-US" sz="1800" b="0" i="0">
                <a:effectLst/>
                <a:latin typeface="Calibri" panose="020F0502020204030204" pitchFamily="34" charset="0"/>
              </a:rPr>
            </a:br>
            <a:r>
              <a:rPr lang="en-US" sz="1800" b="0" i="0">
                <a:effectLst/>
                <a:latin typeface="Calibri" panose="020F0502020204030204" pitchFamily="34" charset="0"/>
                <a:ea typeface="Times New Roman" panose="02020603050405020304" pitchFamily="18" charset="0"/>
              </a:rPr>
              <a:t>For more information on managed identities, see https://docs.microsoft.com/azure/active-directory/managed-identities-azure-resources/overview</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US" sz="1800" b="1" i="0">
                <a:effectLst/>
                <a:latin typeface="Calibri" panose="020F0502020204030204" pitchFamily="34" charset="0"/>
                <a:ea typeface="Times New Roman" panose="02020603050405020304" pitchFamily="18" charset="0"/>
              </a:rPr>
              <a:t>	</a:t>
            </a:r>
            <a:endParaRPr lang="en-US" sz="1800" b="0" i="0">
              <a:effectLst/>
              <a:latin typeface="Calibri" panose="020F0502020204030204" pitchFamily="34" charset="0"/>
            </a:endParaRPr>
          </a:p>
          <a:p>
            <a:pPr marL="0" marR="0" rtl="0">
              <a:spcBef>
                <a:spcPts val="0"/>
              </a:spcBef>
              <a:spcAft>
                <a:spcPts val="0"/>
              </a:spcAft>
            </a:pPr>
            <a:endParaRPr lang="en-US" sz="1800">
              <a:effectLst/>
              <a:latin typeface="Calibri" panose="020F0502020204030204" pitchFamily="34" charset="0"/>
            </a:endParaRPr>
          </a:p>
          <a:p>
            <a:pPr marL="0" marR="0" rtl="0">
              <a:spcBef>
                <a:spcPts val="0"/>
              </a:spcBef>
              <a:spcAft>
                <a:spcPts val="0"/>
              </a:spcAft>
            </a:pPr>
            <a:r>
              <a:rPr lang="en-US" sz="1800" b="1" u="none">
                <a:effectLst/>
                <a:latin typeface="Calibri" panose="020F0502020204030204" pitchFamily="34" charset="0"/>
              </a:rPr>
              <a:t>Zero Trust Datacenter Tips</a:t>
            </a:r>
          </a:p>
          <a:p>
            <a:pPr marL="285750" marR="0" indent="-285750" rtl="0">
              <a:spcBef>
                <a:spcPts val="0"/>
              </a:spcBef>
              <a:spcAft>
                <a:spcPts val="0"/>
              </a:spcAft>
              <a:buFont typeface="Arial" panose="020B0604020202020204" pitchFamily="34" charset="0"/>
              <a:buChar char="•"/>
            </a:pPr>
            <a:r>
              <a:rPr lang="en-US" sz="1800" b="1">
                <a:effectLst/>
                <a:latin typeface="Calibri" panose="020F0502020204030204" pitchFamily="34" charset="0"/>
              </a:rPr>
              <a:t>Align with cloud initiatives </a:t>
            </a:r>
            <a:r>
              <a:rPr lang="en-US" sz="1800">
                <a:effectLst/>
                <a:latin typeface="Calibri" panose="020F0502020204030204" pitchFamily="34" charset="0"/>
              </a:rPr>
              <a:t>– As you move workloads to the cloud, we recommend introducing zero trust principles to the design of enterprise and workload security. Retrofitting these protections to an on-premises datacenter is often difficult and requires working with each individual workload and application (which can number in the hundreds, thousands, or more). Because a cloud migration is already inventorying and working with application/workload owners, adding zero trust protections as you go to the cloud is the best natural integration point. </a:t>
            </a:r>
          </a:p>
          <a:p>
            <a:pPr marL="285750" marR="0" indent="-285750" rtl="0">
              <a:spcBef>
                <a:spcPts val="0"/>
              </a:spcBef>
              <a:spcAft>
                <a:spcPts val="0"/>
              </a:spcAft>
              <a:buFont typeface="Arial" panose="020B0604020202020204" pitchFamily="34" charset="0"/>
              <a:buChar char="•"/>
            </a:pPr>
            <a:r>
              <a:rPr lang="en-US" sz="1800" b="1">
                <a:effectLst/>
                <a:latin typeface="Calibri" panose="020F0502020204030204" pitchFamily="34" charset="0"/>
              </a:rPr>
              <a:t>Move devices to internet faster – </a:t>
            </a:r>
            <a:r>
              <a:rPr lang="en-US" sz="1800" b="0">
                <a:effectLst/>
                <a:latin typeface="Calibri" panose="020F0502020204030204" pitchFamily="34" charset="0"/>
              </a:rPr>
              <a:t>End user devices and datacenters share a network until those devices move to internet only mode. The sooner this happens, the sooner that your intranet shrinks into a smaller private datacenter network that is easier to isolate from risk. Getting to this state requires users and d</a:t>
            </a:r>
            <a:r>
              <a:rPr lang="en-US" sz="1800">
                <a:effectLst/>
                <a:latin typeface="Calibri" panose="020F0502020204030204" pitchFamily="34" charset="0"/>
              </a:rPr>
              <a:t>evices to get all their apps from either SaaS or published legacy apps (via Azure AD proxy or similar) so that they no longer need direct (or VPN) access to the datacenter networks. </a:t>
            </a:r>
          </a:p>
          <a:p>
            <a:pPr marL="0" marR="0" rtl="0">
              <a:spcBef>
                <a:spcPts val="0"/>
              </a:spcBef>
              <a:spcAft>
                <a:spcPts val="0"/>
              </a:spcAft>
            </a:pPr>
            <a:r>
              <a:rPr lang="en-US" sz="1800" b="1" i="1">
                <a:effectLst/>
                <a:latin typeface="Calibri" panose="020F0502020204030204" pitchFamily="34" charset="0"/>
              </a:rPr>
              <a:t> </a:t>
            </a:r>
          </a:p>
          <a:p>
            <a:endParaRPr lang="en-US" b="1" i="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F0116-7EDC-49C8-BA78-CF3BC129AB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04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A1612E-831D-4590-B294-8E8F867D97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8300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65AC25-2F9B-4F6E-AD32-88B2F6066564}" type="slidenum">
              <a:rPr kumimoji="0" lang="en-US" sz="2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2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8339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9C2F5114-F968-4E76-B1FB-7E87E880EF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6398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EB0A56-4E20-4981-B9AA-D71F01E1453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91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a:solidFill>
                  <a:srgbClr val="333333"/>
                </a:solidFill>
                <a:latin typeface="Segoe UI" panose="020B0502040204020203" pitchFamily="34" charset="0"/>
                <a:cs typeface="Segoe UI" panose="020B0502040204020203" pitchFamily="34" charset="0"/>
              </a:rPr>
              <a:t>The global pandemic put all of us on an accelerated path of digital transformation and has brought to light many difficult challenges organizations must face.</a:t>
            </a:r>
          </a:p>
          <a:p>
            <a:pPr marL="0" indent="0">
              <a:buFont typeface="Arial" panose="020B0604020202020204" pitchFamily="34" charset="0"/>
              <a:buNone/>
            </a:pPr>
            <a:endParaRPr lang="en-US" sz="1200" b="0" kern="1200" baseline="0">
              <a:solidFill>
                <a:srgbClr val="333333"/>
              </a:solidFill>
              <a:latin typeface="Segoe UI" panose="020B0502040204020203" pitchFamily="34" charset="0"/>
              <a:ea typeface="+mn-ea"/>
              <a:cs typeface="Segoe UI" panose="020B0502040204020203" pitchFamily="34" charset="0"/>
            </a:endParaRPr>
          </a:p>
          <a:p>
            <a:pPr marL="0" indent="0">
              <a:buFont typeface="Arial" panose="020B0604020202020204" pitchFamily="34" charset="0"/>
              <a:buNone/>
            </a:pPr>
            <a:r>
              <a:rPr lang="en-US" sz="1200">
                <a:solidFill>
                  <a:srgbClr val="333333"/>
                </a:solidFill>
                <a:latin typeface="Segoe UI" panose="020B0502040204020203" pitchFamily="34" charset="0"/>
                <a:cs typeface="Segoe UI" panose="020B0502040204020203" pitchFamily="34" charset="0"/>
              </a:rPr>
              <a:t>The traditional network and security perimeter model has disappeared. Where we work has evolved to a mix of locations and models from remote to hybrid. No matter where workers are, access to variety of tools are essential to be productive.</a:t>
            </a:r>
          </a:p>
          <a:p>
            <a:pPr marL="0" indent="0">
              <a:buFont typeface="Arial" panose="020B0604020202020204" pitchFamily="34" charset="0"/>
              <a:buNone/>
            </a:pPr>
            <a:endParaRPr lang="en-US" sz="1200">
              <a:solidFill>
                <a:srgbClr val="333333"/>
              </a:solidFill>
              <a:latin typeface="Segoe UI" panose="020B0502040204020203" pitchFamily="34" charset="0"/>
              <a:cs typeface="Segoe UI"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200">
                <a:solidFill>
                  <a:srgbClr val="333333"/>
                </a:solidFill>
                <a:latin typeface="Segoe UI" panose="020B0502040204020203" pitchFamily="34" charset="0"/>
                <a:cs typeface="Segoe UI" panose="020B0502040204020203" pitchFamily="34" charset="0"/>
              </a:rPr>
              <a:t>And on top of this, organizations are dealing with </a:t>
            </a:r>
            <a:r>
              <a:rPr lang="en-US" sz="1200">
                <a:ln w="3175">
                  <a:noFill/>
                </a:ln>
                <a:solidFill>
                  <a:srgbClr val="333333"/>
                </a:solidFill>
                <a:latin typeface="Segoe UI" panose="020B0502040204020203" pitchFamily="34" charset="0"/>
                <a:cs typeface="Segoe UI" panose="020B0502040204020203" pitchFamily="34" charset="0"/>
              </a:rPr>
              <a:t>an i</a:t>
            </a:r>
            <a:r>
              <a:rPr lang="en-US" sz="1200">
                <a:ln w="3175">
                  <a:noFill/>
                </a:ln>
                <a:latin typeface="Segoe UI" panose="020B0502040204020203" pitchFamily="34" charset="0"/>
                <a:cs typeface="Segoe UI" panose="020B0502040204020203" pitchFamily="34" charset="0"/>
              </a:rPr>
              <a:t>ncreasing volume and sophistication of threats. We’ve all seen or heard the headlines – Nobelium, Colonial Pipeline, just to name a few.</a:t>
            </a:r>
          </a:p>
          <a:p>
            <a:pPr algn="l" rtl="0" fontAlgn="base">
              <a:buFont typeface="Arial" panose="020B0604020202020204" pitchFamily="34" charset="0"/>
              <a:buNone/>
            </a:pPr>
            <a:endParaRPr lang="en-US" sz="1200">
              <a:ln w="3175">
                <a:noFill/>
              </a:ln>
              <a:latin typeface="Segoe UI" panose="020B0502040204020203" pitchFamily="34" charset="0"/>
              <a:cs typeface="Segoe UI" panose="020B0502040204020203" pitchFamily="34" charset="0"/>
            </a:endParaRPr>
          </a:p>
          <a:p>
            <a:pPr algn="l" rtl="0" fontAlgn="base">
              <a:buFont typeface="Arial" panose="020B0604020202020204" pitchFamily="34" charset="0"/>
              <a:buNone/>
            </a:pPr>
            <a:r>
              <a:rPr lang="en-US" sz="1200">
                <a:ln w="3175">
                  <a:noFill/>
                </a:ln>
                <a:latin typeface="Segoe UI" panose="020B0502040204020203" pitchFamily="34" charset="0"/>
                <a:cs typeface="Segoe UI" panose="020B0502040204020203" pitchFamily="34" charset="0"/>
              </a:rPr>
              <a:t>The threat landscape has and continues to evolve.  Cyber </a:t>
            </a:r>
            <a:r>
              <a:rPr lang="en-US" sz="1200" b="0" i="0" u="none" strike="noStrike">
                <a:solidFill>
                  <a:srgbClr val="0078D7"/>
                </a:solidFill>
                <a:effectLst/>
                <a:latin typeface="Segoe UI" panose="020B0502040204020203" pitchFamily="34" charset="0"/>
                <a:cs typeface="Segoe UI" panose="020B0502040204020203" pitchFamily="34" charset="0"/>
              </a:rPr>
              <a:t>attacks</a:t>
            </a:r>
            <a:r>
              <a:rPr lang="en-US" sz="1200" b="0" i="0">
                <a:effectLst/>
                <a:latin typeface="Segoe UI" panose="020B0502040204020203" pitchFamily="34" charset="0"/>
                <a:cs typeface="Segoe UI" panose="020B0502040204020203" pitchFamily="34" charset="0"/>
              </a:rPr>
              <a:t>​ are on the rise during the pandemic. The rush to scale remote work last year has left potential security vulnerabilities.  The use of personal devices at home to access work data is difficult to manage and protect.  And on top of that, organizations lack skilled security personnel and must keep up with evolving data privacy and industry regulations.</a:t>
            </a:r>
          </a:p>
          <a:p>
            <a:pPr marL="0" indent="0">
              <a:buFont typeface="Arial" panose="020B0604020202020204" pitchFamily="34" charset="0"/>
              <a:buNone/>
            </a:pPr>
            <a:endParaRPr lang="en-US" sz="1200">
              <a:ln w="3175">
                <a:noFill/>
              </a:ln>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200">
                <a:ln w="3175">
                  <a:noFill/>
                </a:ln>
                <a:latin typeface="Segoe UI" panose="020B0502040204020203" pitchFamily="34" charset="0"/>
                <a:cs typeface="Segoe UI" panose="020B0502040204020203" pitchFamily="34" charset="0"/>
              </a:rPr>
              <a:t>This new reality requires a Zero Trust approach to security.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D0027-6651-48A4-B11A-8E2829B668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6232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Currently we typically encounter one of 3 customer mindsets/experience on zero trust</a:t>
            </a:r>
          </a:p>
          <a:p>
            <a:pPr marL="228600" indent="-228600">
              <a:buFont typeface="Arial" panose="020B0604020202020204" pitchFamily="34" charset="0"/>
              <a:buAutoNum type="arabicPeriod"/>
            </a:pPr>
            <a:r>
              <a:rPr lang="en-US">
                <a:highlight>
                  <a:srgbClr val="FFFF00"/>
                </a:highlight>
              </a:rPr>
              <a:t>Don’t know much about it</a:t>
            </a:r>
          </a:p>
          <a:p>
            <a:pPr marL="228600" indent="-228600">
              <a:buFont typeface="Arial" panose="020B0604020202020204" pitchFamily="34" charset="0"/>
              <a:buAutoNum type="arabicPeriod"/>
            </a:pPr>
            <a:r>
              <a:rPr lang="en-US">
                <a:highlight>
                  <a:srgbClr val="FFFF00"/>
                </a:highlight>
              </a:rPr>
              <a:t>Have an expectation of what it is </a:t>
            </a:r>
          </a:p>
          <a:p>
            <a:pPr marL="685800" lvl="1" indent="-228600">
              <a:buFont typeface="Arial" panose="020B0604020202020204" pitchFamily="34" charset="0"/>
              <a:buAutoNum type="arabicPeriod"/>
            </a:pPr>
            <a:r>
              <a:rPr lang="en-US">
                <a:highlight>
                  <a:srgbClr val="FFFF00"/>
                </a:highlight>
              </a:rPr>
              <a:t>Aligned to Identity and/or Jericho paradigm</a:t>
            </a:r>
          </a:p>
          <a:p>
            <a:pPr marL="685800" lvl="1" indent="-228600">
              <a:buFont typeface="Arial" panose="020B0604020202020204" pitchFamily="34" charset="0"/>
              <a:buAutoNum type="arabicPeriod"/>
            </a:pPr>
            <a:r>
              <a:rPr lang="en-US">
                <a:highlight>
                  <a:srgbClr val="FFFF00"/>
                </a:highlight>
              </a:rPr>
              <a:t>Aligned to networking / </a:t>
            </a:r>
            <a:r>
              <a:rPr lang="en-US" err="1">
                <a:highlight>
                  <a:srgbClr val="FFFF00"/>
                </a:highlight>
              </a:rPr>
              <a:t>Microsegmentation</a:t>
            </a:r>
            <a:r>
              <a:rPr lang="en-US">
                <a:highlight>
                  <a:srgbClr val="FFFF00"/>
                </a:highlight>
              </a:rPr>
              <a:t> view (e.g. cisco / </a:t>
            </a:r>
            <a:r>
              <a:rPr lang="en-US" err="1">
                <a:highlight>
                  <a:srgbClr val="FFFF00"/>
                </a:highlight>
              </a:rPr>
              <a:t>BeyondCorp</a:t>
            </a:r>
            <a:r>
              <a:rPr lang="en-US">
                <a:highlight>
                  <a:srgbClr val="FFFF00"/>
                </a:highlight>
              </a:rPr>
              <a:t> approach)</a:t>
            </a:r>
          </a:p>
          <a:p>
            <a:pPr marL="228600" lvl="0" indent="-228600">
              <a:buFont typeface="Arial" panose="020B0604020202020204" pitchFamily="34" charset="0"/>
              <a:buAutoNum type="arabicPeriod"/>
            </a:pPr>
            <a:r>
              <a:rPr lang="en-US">
                <a:highlight>
                  <a:srgbClr val="FFFF00"/>
                </a:highlight>
              </a:rPr>
              <a:t>Have an odd interpretation of it (such as not trusting people)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F0116-7EDC-49C8-BA78-CF3BC129AB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3767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t>Targeting 15 minutes</a:t>
            </a: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US" sz="900" b="1" i="0">
                <a:solidFill>
                  <a:srgbClr val="171717"/>
                </a:solidFill>
                <a:effectLst/>
                <a:latin typeface="Segoe UI" panose="020B0502040204020203" pitchFamily="34" charset="0"/>
              </a:rPr>
              <a:t>Key Takeaway: </a:t>
            </a:r>
            <a:r>
              <a:rPr lang="en-US" sz="900" b="0" i="0">
                <a:solidFill>
                  <a:srgbClr val="171717"/>
                </a:solidFill>
                <a:effectLst/>
                <a:latin typeface="Segoe UI" panose="020B0502040204020203" pitchFamily="34" charset="0"/>
              </a:rPr>
              <a:t>Organizations are adapting to three simultaneous transformations at once – business, technology, and security</a:t>
            </a:r>
          </a:p>
          <a:p>
            <a:pPr algn="l"/>
            <a:endParaRPr lang="en-US" sz="900" b="0" i="0">
              <a:solidFill>
                <a:srgbClr val="171717"/>
              </a:solidFill>
              <a:effectLst/>
              <a:latin typeface="Segoe UI" panose="020B0502040204020203" pitchFamily="34" charset="0"/>
            </a:endParaRPr>
          </a:p>
          <a:p>
            <a:pPr marL="0" marR="0">
              <a:spcBef>
                <a:spcPts val="0"/>
              </a:spcBef>
              <a:spcAft>
                <a:spcPts val="0"/>
              </a:spcAft>
            </a:pPr>
            <a:r>
              <a:rPr lang="en-US" sz="1800">
                <a:effectLst/>
                <a:latin typeface="Calibri" panose="020F0502020204030204" pitchFamily="34" charset="0"/>
              </a:rPr>
              <a:t>Now let’s shift to what we see happening to organizations like you, both the challenges and the bright spots we can all learn from. </a:t>
            </a: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Nearly every organization is undergoing some form of </a:t>
            </a:r>
            <a:r>
              <a:rPr lang="en-US" sz="1800" b="1" i="1">
                <a:effectLst/>
                <a:latin typeface="Calibri" panose="020F0502020204030204" pitchFamily="34" charset="0"/>
              </a:rPr>
              <a:t>top to bottom transformation</a:t>
            </a:r>
            <a:r>
              <a:rPr lang="en-US" sz="1800">
                <a:effectLst/>
                <a:latin typeface="Calibri" panose="020F0502020204030204" pitchFamily="34" charset="0"/>
              </a:rPr>
              <a:t> because </a:t>
            </a:r>
            <a:r>
              <a:rPr lang="en-US" sz="900" b="0" i="0">
                <a:solidFill>
                  <a:srgbClr val="171717"/>
                </a:solidFill>
                <a:effectLst/>
                <a:latin typeface="Segoe UI" panose="020B0502040204020203" pitchFamily="34" charset="0"/>
              </a:rPr>
              <a:t>customers now strongly prefer companies they can rapidly interact with over mobile applications and cloud technologies. This disruption of existing market dynamics forces organizations to transform to compete with technology native startups (like Amazon and Uber) and traditional competitors that are digitally transforming. </a:t>
            </a:r>
          </a:p>
          <a:p>
            <a:endParaRPr lang="en-US" sz="900"/>
          </a:p>
          <a:p>
            <a:pPr algn="l"/>
            <a:r>
              <a:rPr lang="en-US" sz="900" b="0" i="0">
                <a:solidFill>
                  <a:srgbClr val="171717"/>
                </a:solidFill>
                <a:effectLst/>
                <a:latin typeface="Segoe UI" panose="020B0502040204020203" pitchFamily="34" charset="0"/>
              </a:rPr>
              <a:t>This </a:t>
            </a:r>
            <a:r>
              <a:rPr lang="en-US" sz="900" b="1" i="0">
                <a:solidFill>
                  <a:srgbClr val="171717"/>
                </a:solidFill>
                <a:effectLst/>
                <a:latin typeface="Segoe UI" panose="020B0502040204020203" pitchFamily="34" charset="0"/>
              </a:rPr>
              <a:t>Market Transformation </a:t>
            </a:r>
            <a:r>
              <a:rPr lang="en-US" sz="900" b="0" i="0">
                <a:solidFill>
                  <a:srgbClr val="171717"/>
                </a:solidFill>
                <a:effectLst/>
                <a:latin typeface="Segoe UI" panose="020B0502040204020203" pitchFamily="34" charset="0"/>
              </a:rPr>
              <a:t>kicks off a digital</a:t>
            </a:r>
            <a:r>
              <a:rPr lang="en-US" sz="900" b="1" i="0">
                <a:solidFill>
                  <a:srgbClr val="171717"/>
                </a:solidFill>
                <a:effectLst/>
                <a:latin typeface="Segoe UI" panose="020B0502040204020203" pitchFamily="34" charset="0"/>
              </a:rPr>
              <a:t> Business Transformation</a:t>
            </a:r>
            <a:r>
              <a:rPr lang="en-US" sz="900" b="0" i="0">
                <a:solidFill>
                  <a:srgbClr val="171717"/>
                </a:solidFill>
                <a:effectLst/>
                <a:latin typeface="Segoe UI" panose="020B0502040204020203" pitchFamily="34" charset="0"/>
              </a:rPr>
              <a:t> in the organization to capture new opportunities and stay competitive.</a:t>
            </a:r>
          </a:p>
          <a:p>
            <a:pPr algn="l">
              <a:buFont typeface="Arial" panose="020B0604020202020204" pitchFamily="34" charset="0"/>
              <a:buChar char="•"/>
            </a:pPr>
            <a:endParaRPr lang="en-US" sz="900" b="0" i="0">
              <a:solidFill>
                <a:srgbClr val="171717"/>
              </a:solidFill>
              <a:effectLst/>
              <a:latin typeface="Segoe UI" panose="020B0502040204020203" pitchFamily="34" charset="0"/>
            </a:endParaRPr>
          </a:p>
          <a:p>
            <a:pPr algn="l">
              <a:buFont typeface="Arial" panose="020B0604020202020204" pitchFamily="34" charset="0"/>
              <a:buNone/>
            </a:pPr>
            <a:r>
              <a:rPr lang="en-US" sz="900" b="1" i="0">
                <a:solidFill>
                  <a:srgbClr val="171717"/>
                </a:solidFill>
                <a:effectLst/>
                <a:latin typeface="Segoe UI" panose="020B0502040204020203" pitchFamily="34" charset="0"/>
              </a:rPr>
              <a:t>CLICK 2 - Technology transformation </a:t>
            </a:r>
          </a:p>
          <a:p>
            <a:pPr algn="l">
              <a:buFont typeface="Arial" panose="020B0604020202020204" pitchFamily="34" charset="0"/>
              <a:buNone/>
            </a:pPr>
            <a:endParaRPr lang="en-US" sz="900" b="1" i="0">
              <a:solidFill>
                <a:srgbClr val="171717"/>
              </a:solidFill>
              <a:effectLst/>
              <a:latin typeface="Segoe UI" panose="020B0502040204020203" pitchFamily="34" charset="0"/>
            </a:endParaRPr>
          </a:p>
          <a:p>
            <a:pPr algn="l">
              <a:buFont typeface="Arial" panose="020B0604020202020204" pitchFamily="34" charset="0"/>
              <a:buNone/>
            </a:pPr>
            <a:r>
              <a:rPr lang="en-US" sz="900" b="0" i="0">
                <a:solidFill>
                  <a:srgbClr val="171717"/>
                </a:solidFill>
                <a:effectLst/>
                <a:latin typeface="Segoe UI" panose="020B0502040204020203" pitchFamily="34" charset="0"/>
              </a:rPr>
              <a:t>This digital transformation requires a </a:t>
            </a:r>
            <a:r>
              <a:rPr lang="en-US" sz="900" b="1" i="0">
                <a:solidFill>
                  <a:srgbClr val="171717"/>
                </a:solidFill>
                <a:effectLst/>
                <a:latin typeface="Segoe UI" panose="020B0502040204020203" pitchFamily="34" charset="0"/>
              </a:rPr>
              <a:t>Technology Transformation</a:t>
            </a:r>
            <a:r>
              <a:rPr lang="en-US" sz="900" b="0" i="0">
                <a:solidFill>
                  <a:srgbClr val="171717"/>
                </a:solidFill>
                <a:effectLst/>
                <a:latin typeface="Segoe UI" panose="020B0502040204020203" pitchFamily="34" charset="0"/>
              </a:rPr>
              <a:t> for the IT organization to integrate cloud services, modernized development practices, and related changes to keep up with the rapid market evolution. </a:t>
            </a:r>
          </a:p>
          <a:p>
            <a:pPr algn="l">
              <a:buFont typeface="Arial" panose="020B0604020202020204" pitchFamily="34" charset="0"/>
              <a:buNone/>
            </a:pPr>
            <a:endParaRPr lang="en-US" sz="900" b="0" i="0">
              <a:solidFill>
                <a:srgbClr val="171717"/>
              </a:solidFill>
              <a:effectLst/>
              <a:latin typeface="Segoe UI" panose="020B0502040204020203" pitchFamily="34" charset="0"/>
            </a:endParaRPr>
          </a:p>
          <a:p>
            <a:pPr algn="l">
              <a:buFont typeface="Arial" panose="020B0604020202020204" pitchFamily="34" charset="0"/>
              <a:buNone/>
            </a:pPr>
            <a:r>
              <a:rPr lang="en-US" sz="900" b="1" i="0">
                <a:solidFill>
                  <a:srgbClr val="171717"/>
                </a:solidFill>
                <a:effectLst/>
                <a:latin typeface="Segoe UI" panose="020B0502040204020203" pitchFamily="34" charset="0"/>
              </a:rPr>
              <a:t>CLICK 3 - Security Transformation</a:t>
            </a:r>
            <a:r>
              <a:rPr lang="en-US" sz="900" b="0" i="0">
                <a:solidFill>
                  <a:srgbClr val="171717"/>
                </a:solidFill>
                <a:effectLst/>
                <a:latin typeface="Segoe UI" panose="020B0502040204020203" pitchFamily="34" charset="0"/>
              </a:rPr>
              <a:t> </a:t>
            </a:r>
          </a:p>
          <a:p>
            <a:pPr algn="l">
              <a:buFont typeface="Arial" panose="020B0604020202020204" pitchFamily="34" charset="0"/>
              <a:buNone/>
            </a:pPr>
            <a:endParaRPr lang="en-US" sz="900" b="0" i="0">
              <a:solidFill>
                <a:srgbClr val="171717"/>
              </a:solidFill>
              <a:effectLst/>
              <a:latin typeface="Segoe UI" panose="020B0502040204020203" pitchFamily="34" charset="0"/>
            </a:endParaRPr>
          </a:p>
          <a:p>
            <a:pPr algn="l">
              <a:buFont typeface="Arial" panose="020B0604020202020204" pitchFamily="34" charset="0"/>
              <a:buNone/>
            </a:pPr>
            <a:r>
              <a:rPr lang="en-US" sz="900" b="0" i="0">
                <a:solidFill>
                  <a:srgbClr val="171717"/>
                </a:solidFill>
                <a:effectLst/>
                <a:latin typeface="Segoe UI" panose="020B0502040204020203" pitchFamily="34" charset="0"/>
              </a:rPr>
              <a:t>This should then lead to a </a:t>
            </a:r>
            <a:r>
              <a:rPr lang="en-US" sz="900" b="1" i="0">
                <a:solidFill>
                  <a:srgbClr val="171717"/>
                </a:solidFill>
                <a:effectLst/>
                <a:latin typeface="Segoe UI" panose="020B0502040204020203" pitchFamily="34" charset="0"/>
              </a:rPr>
              <a:t>Security Transformation </a:t>
            </a:r>
            <a:r>
              <a:rPr lang="en-US" sz="900" b="0" i="0">
                <a:solidFill>
                  <a:srgbClr val="171717"/>
                </a:solidFill>
                <a:effectLst/>
                <a:latin typeface="Segoe UI" panose="020B0502040204020203" pitchFamily="34" charset="0"/>
              </a:rPr>
              <a:t>that protects these new cloud assets and simultaneously takes advantage of these technologies to better manage threats and security risk</a:t>
            </a:r>
          </a:p>
          <a:p>
            <a:pPr algn="l">
              <a:buFont typeface="Arial" panose="020B0604020202020204" pitchFamily="34" charset="0"/>
              <a:buNone/>
            </a:pPr>
            <a:endParaRPr lang="en-US" sz="900" b="0" i="0">
              <a:solidFill>
                <a:srgbClr val="171717"/>
              </a:solidFill>
              <a:effectLst/>
              <a:latin typeface="Segoe UI" panose="020B0502040204020203" pitchFamily="34" charset="0"/>
            </a:endParaRPr>
          </a:p>
          <a:p>
            <a:pPr algn="l">
              <a:buFont typeface="Arial" panose="020B0604020202020204" pitchFamily="34" charset="0"/>
              <a:buNone/>
            </a:pPr>
            <a:r>
              <a:rPr lang="en-US" sz="900" b="1" i="0">
                <a:solidFill>
                  <a:srgbClr val="171717"/>
                </a:solidFill>
                <a:effectLst/>
                <a:latin typeface="Segoe UI" panose="020B0502040204020203" pitchFamily="34" charset="0"/>
              </a:rPr>
              <a:t>CLICK 4 – Attacker Evolution</a:t>
            </a:r>
          </a:p>
          <a:p>
            <a:pPr algn="l">
              <a:buFont typeface="Arial" panose="020B0604020202020204" pitchFamily="34" charset="0"/>
              <a:buNone/>
            </a:pPr>
            <a:endParaRPr lang="en-US" sz="900" b="0" i="0">
              <a:solidFill>
                <a:srgbClr val="171717"/>
              </a:solidFill>
              <a:effectLst/>
              <a:latin typeface="Segoe UI" panose="020B0502040204020203" pitchFamily="34" charset="0"/>
            </a:endParaRPr>
          </a:p>
          <a:p>
            <a:pPr algn="l">
              <a:buFont typeface="Arial" panose="020B0604020202020204" pitchFamily="34" charset="0"/>
              <a:buNone/>
            </a:pPr>
            <a:r>
              <a:rPr lang="en-US" sz="900" b="0" i="0">
                <a:solidFill>
                  <a:srgbClr val="171717"/>
                </a:solidFill>
                <a:effectLst/>
                <a:latin typeface="Segoe UI" panose="020B0502040204020203" pitchFamily="34" charset="0"/>
              </a:rPr>
              <a:t>Unfortunately, security organizations often function as a kind of “last step” quality gate before release that has to justify budget as a special Capital Expenditure (</a:t>
            </a:r>
            <a:r>
              <a:rPr lang="en-US" sz="900" b="0" i="0" err="1">
                <a:solidFill>
                  <a:srgbClr val="171717"/>
                </a:solidFill>
                <a:effectLst/>
                <a:latin typeface="Segoe UI" panose="020B0502040204020203" pitchFamily="34" charset="0"/>
              </a:rPr>
              <a:t>CapEx</a:t>
            </a:r>
            <a:r>
              <a:rPr lang="en-US" sz="900" b="0" i="0">
                <a:solidFill>
                  <a:srgbClr val="171717"/>
                </a:solidFill>
                <a:effectLst/>
                <a:latin typeface="Segoe UI" panose="020B0502040204020203" pitchFamily="34" charset="0"/>
              </a:rPr>
              <a:t>). </a:t>
            </a:r>
          </a:p>
          <a:p>
            <a:pPr algn="l">
              <a:buFont typeface="Arial" panose="020B0604020202020204" pitchFamily="34" charset="0"/>
              <a:buNone/>
            </a:pPr>
            <a:endParaRPr lang="en-US" sz="900" b="0" i="0">
              <a:solidFill>
                <a:srgbClr val="171717"/>
              </a:solidFill>
              <a:effectLst/>
              <a:latin typeface="Segoe UI" panose="020B0502040204020203" pitchFamily="34" charset="0"/>
            </a:endParaRPr>
          </a:p>
          <a:p>
            <a:pPr algn="l">
              <a:buFont typeface="Arial" panose="020B0604020202020204" pitchFamily="34" charset="0"/>
              <a:buNone/>
            </a:pPr>
            <a:r>
              <a:rPr lang="en-US" sz="900" b="0" i="0">
                <a:solidFill>
                  <a:srgbClr val="171717"/>
                </a:solidFill>
                <a:effectLst/>
                <a:latin typeface="Segoe UI" panose="020B0502040204020203" pitchFamily="34" charset="0"/>
              </a:rPr>
              <a:t>This engagement model makes it challenging for security to transform, often causing business and IT stakeholders to skip security in order to quickly respond to market needs. </a:t>
            </a:r>
          </a:p>
          <a:p>
            <a:pPr algn="l">
              <a:buFont typeface="Arial" panose="020B0604020202020204" pitchFamily="34" charset="0"/>
              <a:buNone/>
            </a:pPr>
            <a:endParaRPr lang="en-US" sz="900" b="0" i="0">
              <a:solidFill>
                <a:srgbClr val="171717"/>
              </a:solidFill>
              <a:effectLst/>
              <a:latin typeface="Segoe UI" panose="020B0502040204020203" pitchFamily="34" charset="0"/>
            </a:endParaRPr>
          </a:p>
          <a:p>
            <a:pPr algn="l">
              <a:buFont typeface="Arial" panose="020B0604020202020204" pitchFamily="34" charset="0"/>
              <a:buNone/>
            </a:pPr>
            <a:r>
              <a:rPr lang="en-US" sz="900" b="0" i="0">
                <a:solidFill>
                  <a:srgbClr val="171717"/>
                </a:solidFill>
                <a:effectLst/>
                <a:latin typeface="Segoe UI" panose="020B0502040204020203" pitchFamily="34" charset="0"/>
              </a:rPr>
              <a:t>Simultaneously there has been an </a:t>
            </a:r>
            <a:r>
              <a:rPr lang="en-US" sz="900" b="1" i="0">
                <a:solidFill>
                  <a:srgbClr val="171717"/>
                </a:solidFill>
                <a:effectLst/>
                <a:latin typeface="Segoe UI" panose="020B0502040204020203" pitchFamily="34" charset="0"/>
              </a:rPr>
              <a:t>attacker evolution </a:t>
            </a:r>
            <a:r>
              <a:rPr lang="en-US" sz="900" b="0" i="0">
                <a:solidFill>
                  <a:srgbClr val="171717"/>
                </a:solidFill>
                <a:effectLst/>
                <a:latin typeface="Segoe UI" panose="020B0502040204020203" pitchFamily="34" charset="0"/>
              </a:rPr>
              <a:t>where attackers rapidly adapt to add these new assets to their list of easy targets</a:t>
            </a:r>
          </a:p>
          <a:p>
            <a:pPr marL="457200" indent="-457200" algn="l">
              <a:buFont typeface="Arial" panose="020B0604020202020204" pitchFamily="34" charset="0"/>
              <a:buChar char="•"/>
            </a:pPr>
            <a:r>
              <a:rPr lang="en-US" sz="900" b="0" i="0">
                <a:solidFill>
                  <a:srgbClr val="171717"/>
                </a:solidFill>
                <a:effectLst/>
                <a:latin typeface="Segoe UI" panose="020B0502040204020203" pitchFamily="34" charset="0"/>
              </a:rPr>
              <a:t>Attack these lower security workloads that are critical to business growth</a:t>
            </a:r>
          </a:p>
          <a:p>
            <a:pPr marL="457200" indent="-457200" algn="l">
              <a:buFont typeface="Arial" panose="020B0604020202020204" pitchFamily="34" charset="0"/>
              <a:buChar char="•"/>
            </a:pPr>
            <a:r>
              <a:rPr lang="en-US" sz="900" b="0" i="0">
                <a:solidFill>
                  <a:srgbClr val="171717"/>
                </a:solidFill>
                <a:effectLst/>
                <a:latin typeface="Segoe UI" panose="020B0502040204020203" pitchFamily="34" charset="0"/>
              </a:rPr>
              <a:t>Find new ways to attack existing assets (both in business models like ransomware and in technical attack techniques)</a:t>
            </a:r>
          </a:p>
          <a:p>
            <a:pPr algn="l">
              <a:buFont typeface="Arial" panose="020B0604020202020204" pitchFamily="34" charset="0"/>
              <a:buNone/>
            </a:pPr>
            <a:endParaRPr lang="en-US" sz="900" b="0" i="0">
              <a:solidFill>
                <a:srgbClr val="171717"/>
              </a:solidFill>
              <a:effectLst/>
              <a:latin typeface="Segoe UI" panose="020B0502040204020203" pitchFamily="34" charset="0"/>
            </a:endParaRPr>
          </a:p>
          <a:p>
            <a:pPr algn="l">
              <a:buFont typeface="Arial" panose="020B0604020202020204" pitchFamily="34" charset="0"/>
              <a:buNone/>
            </a:pPr>
            <a:r>
              <a:rPr lang="en-US" sz="900" b="0" i="0">
                <a:solidFill>
                  <a:srgbClr val="171717"/>
                </a:solidFill>
                <a:effectLst/>
                <a:latin typeface="Segoe UI" panose="020B0502040204020203" pitchFamily="34" charset="0"/>
              </a:rPr>
              <a:t>This creates increased security risk for new workloads and attackers. </a:t>
            </a:r>
          </a:p>
          <a:p>
            <a:pPr algn="l">
              <a:buFont typeface="Arial" panose="020B0604020202020204" pitchFamily="34" charset="0"/>
              <a:buNone/>
            </a:pPr>
            <a:endParaRPr lang="en-US" sz="900" b="0" i="0">
              <a:solidFill>
                <a:srgbClr val="171717"/>
              </a:solidFill>
              <a:effectLst/>
              <a:latin typeface="Segoe UI" panose="020B0502040204020203" pitchFamily="34" charset="0"/>
            </a:endParaRPr>
          </a:p>
          <a:p>
            <a:pPr algn="l">
              <a:buFont typeface="Arial" panose="020B0604020202020204" pitchFamily="34" charset="0"/>
              <a:buNone/>
            </a:pPr>
            <a:r>
              <a:rPr lang="en-US" sz="900" b="0" i="0">
                <a:solidFill>
                  <a:srgbClr val="171717"/>
                </a:solidFill>
                <a:effectLst/>
                <a:latin typeface="Segoe UI" panose="020B0502040204020203" pitchFamily="34" charset="0"/>
              </a:rPr>
              <a:t>Click the zoom for more information on how too little security and too much security (overly restrictive security) lead to the same outcome. </a:t>
            </a:r>
          </a:p>
          <a:p>
            <a:pPr algn="l">
              <a:buFont typeface="Arial" panose="020B0604020202020204" pitchFamily="34" charset="0"/>
              <a:buNone/>
            </a:pPr>
            <a:endParaRPr lang="en-US" sz="900" b="0" i="0">
              <a:solidFill>
                <a:srgbClr val="171717"/>
              </a:solidFill>
              <a:effectLst/>
              <a:latin typeface="Segoe UI" panose="020B0502040204020203"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4/22/2022 7:56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2654827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a:t>Key Takeaway: </a:t>
            </a:r>
            <a:r>
              <a:rPr lang="en-US"/>
              <a:t>Everybody must work together during continuous transformations to manage the dynamic market and threat environments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rPr>
              <a:t>The hallmark of successful organizations that are thriving is that </a:t>
            </a:r>
            <a:r>
              <a:rPr lang="en-US" sz="1800" b="1" i="1">
                <a:effectLst/>
                <a:latin typeface="Calibri" panose="020F0502020204030204" pitchFamily="34" charset="0"/>
              </a:rPr>
              <a:t>different teams across the organization are working together </a:t>
            </a:r>
            <a:r>
              <a:rPr lang="en-US" sz="1800">
                <a:effectLst/>
                <a:latin typeface="Calibri" panose="020F0502020204030204" pitchFamily="34" charset="0"/>
              </a:rPr>
              <a:t>to managed these dynamic challenges.</a:t>
            </a:r>
          </a:p>
          <a:p>
            <a:endParaRPr lang="en-US"/>
          </a:p>
          <a:p>
            <a:r>
              <a:rPr lang="en-US"/>
              <a:t>Each team in the organization is undergoing their own massive transformation and figuring it out as they go. Nobody has a clear detailed long term plan that will be accurate in a year. </a:t>
            </a:r>
          </a:p>
          <a:p>
            <a:endParaRPr lang="en-US"/>
          </a:p>
          <a:p>
            <a:r>
              <a:rPr lang="en-US"/>
              <a:t>Recognizing that everyone is adapting to a changing environment will help you better navigate these simultaneous changes:</a:t>
            </a:r>
          </a:p>
          <a:p>
            <a:pPr marL="171450" indent="-171450">
              <a:buFont typeface="Arial" panose="020B0604020202020204" pitchFamily="34" charset="0"/>
              <a:buChar char="•"/>
            </a:pPr>
            <a:r>
              <a:rPr lang="en-US" b="1"/>
              <a:t>Digital Transformation </a:t>
            </a:r>
            <a:r>
              <a:rPr lang="en-US"/>
              <a:t>- Businesses are constantly reading the market and adjusting plans to ensure they are on the right track </a:t>
            </a:r>
          </a:p>
          <a:p>
            <a:pPr marL="171450" indent="-171450">
              <a:buFont typeface="Arial" panose="020B0604020202020204" pitchFamily="34" charset="0"/>
              <a:buChar char="•"/>
            </a:pPr>
            <a:r>
              <a:rPr lang="en-US" b="1"/>
              <a:t>Cloud Transformation </a:t>
            </a:r>
            <a:r>
              <a:rPr lang="en-US"/>
              <a:t>- Technology organizations are constantly working to keep up with the innovation from the cloud providers (for their own efficiency/effectiveness reasons + helping enable digital transformation) </a:t>
            </a:r>
          </a:p>
          <a:p>
            <a:pPr marL="171450" indent="-171450">
              <a:buFont typeface="Arial" panose="020B0604020202020204" pitchFamily="34" charset="0"/>
              <a:buChar char="•"/>
            </a:pPr>
            <a:r>
              <a:rPr lang="en-US" b="1"/>
              <a:t>Zero Trust Transformation </a:t>
            </a:r>
            <a:r>
              <a:rPr lang="en-US"/>
              <a:t>– Security is constantly adapting to the changing threat environment + changing technology platform driven by cloud + changing attack surface and priorities based on the digital transformation. </a:t>
            </a:r>
          </a:p>
          <a:p>
            <a:pPr marL="171450" indent="-171450">
              <a:buFont typeface="Arial" panose="020B0604020202020204" pitchFamily="34" charset="0"/>
              <a:buChar cha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To enable this, organizations should build a culture that increases empathy for each other, builds productive relationships, shares context across these disciplines, and encourages learning and collaboration.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Its critical for everyone to work together to manage the dynamic market and dynamic threat environment so that the organization stays safe and reduces risk in the time of transformation that we are in. </a:t>
            </a:r>
          </a:p>
          <a:p>
            <a:pPr marL="0" indent="0">
              <a:buFont typeface="Arial" panose="020B0604020202020204" pitchFamily="34" charset="0"/>
              <a:buNone/>
            </a:pPr>
            <a:endParaRPr lang="en-US"/>
          </a:p>
          <a:p>
            <a:pPr marL="0" indent="0">
              <a:buFont typeface="Arial" panose="020B0604020202020204" pitchFamily="34" charset="0"/>
              <a:buNone/>
            </a:pPr>
            <a:r>
              <a:rPr lang="en-US" b="1"/>
              <a:t>Additional notes: </a:t>
            </a:r>
          </a:p>
          <a:p>
            <a:pPr marL="171450" indent="-171450">
              <a:buFont typeface="Arial" panose="020B0604020202020204" pitchFamily="34" charset="0"/>
              <a:buChar char="•"/>
            </a:pPr>
            <a:r>
              <a:rPr lang="en-US"/>
              <a:t>Each transformation consistent (general) goal of what they are trying to achieve, but the details and processes are often changing frequently. </a:t>
            </a:r>
          </a:p>
          <a:p>
            <a:pPr marL="171450" indent="-171450">
              <a:buFont typeface="Arial" panose="020B0604020202020204" pitchFamily="34" charset="0"/>
              <a:buChar char="•"/>
            </a:pPr>
            <a:r>
              <a:rPr lang="en-US"/>
              <a:t>This is challenging at many organizations that have a traditional </a:t>
            </a:r>
            <a:r>
              <a:rPr lang="en-US" err="1"/>
              <a:t>silo’ed</a:t>
            </a:r>
            <a:r>
              <a:rPr lang="en-US"/>
              <a:t> approach. Business leaders need to set a tone and a culture, model it, and hold their people accountable to do the same</a:t>
            </a:r>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E7F59-4757-4900-8133-C3F6549992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itchFamily="34" charset="0"/>
            </a:endParaRPr>
          </a:p>
        </p:txBody>
      </p:sp>
    </p:spTree>
    <p:extLst>
      <p:ext uri="{BB962C8B-B14F-4D97-AF65-F5344CB8AC3E}">
        <p14:creationId xmlns:p14="http://schemas.microsoft.com/office/powerpoint/2010/main" val="464192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Zero Trust access control is usually the first and most urgent initiative of an overall zero trust strategy</a:t>
            </a:r>
          </a:p>
          <a:p>
            <a:r>
              <a:rPr lang="en-US" b="1"/>
              <a:t>The same underlying forces (cloud, digital business, attacks evolving to bypass perimeter defenses) are driving security forward in multiple ways at the same time. </a:t>
            </a:r>
          </a:p>
          <a:p>
            <a:endParaRPr lang="en-US" b="1"/>
          </a:p>
          <a:p>
            <a:endParaRPr lang="en-US" b="1"/>
          </a:p>
          <a:p>
            <a:r>
              <a:rPr lang="en-US" b="1"/>
              <a:t>Describe the journey and </a:t>
            </a:r>
            <a:r>
              <a:rPr lang="en-US" b="1" err="1"/>
              <a:t>continuyous</a:t>
            </a:r>
            <a:r>
              <a:rPr lang="en-US" b="1"/>
              <a:t> nature of it, but that it is a concrete and specific model being formalized by the open group, NIST, and others </a:t>
            </a:r>
          </a:p>
          <a:p>
            <a:endParaRPr lang="en-US" b="1"/>
          </a:p>
          <a:p>
            <a:endParaRPr lang="en-US" b="1"/>
          </a:p>
          <a:p>
            <a:pPr marL="342900" marR="0">
              <a:spcBef>
                <a:spcPts val="0"/>
              </a:spcBef>
              <a:spcAft>
                <a:spcPts val="0"/>
              </a:spcAft>
            </a:pPr>
            <a:r>
              <a:rPr lang="en-US" sz="1800">
                <a:effectLst/>
                <a:latin typeface="Calibri" panose="020F0502020204030204" pitchFamily="34" charset="0"/>
              </a:rPr>
              <a:t>identity is a foundational component across security and a big part of the first key scenario of zero trust (ZT Access Control</a:t>
            </a:r>
          </a:p>
          <a:p>
            <a:pPr marL="342900" marR="0">
              <a:spcBef>
                <a:spcPts val="0"/>
              </a:spcBef>
              <a:spcAft>
                <a:spcPts val="0"/>
              </a:spcAft>
            </a:pPr>
            <a:r>
              <a:rPr lang="en-US" sz="1800">
                <a:effectLst/>
                <a:latin typeface="Calibri" panose="020F0502020204030204" pitchFamily="34" charset="0"/>
              </a:rPr>
              <a:t>Network is also foundational component and another main part of the </a:t>
            </a:r>
            <a:r>
              <a:rPr lang="en-US" sz="1800" err="1">
                <a:effectLst/>
                <a:latin typeface="Calibri" panose="020F0502020204030204" pitchFamily="34" charset="0"/>
              </a:rPr>
              <a:t>zt</a:t>
            </a:r>
            <a:r>
              <a:rPr lang="en-US" sz="1800">
                <a:effectLst/>
                <a:latin typeface="Calibri" panose="020F0502020204030204" pitchFamily="34" charset="0"/>
              </a:rPr>
              <a:t> access control</a:t>
            </a:r>
          </a:p>
          <a:p>
            <a:endParaRPr lang="en-US"/>
          </a:p>
          <a:p>
            <a:endParaRPr lang="en-US"/>
          </a:p>
          <a:p>
            <a:r>
              <a:rPr lang="en-US" b="1" i="1"/>
              <a:t>This doesn’t replace defense in depth, it restructures it to the world of today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E7F59-4757-4900-8133-C3F6549992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011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5A10CA-C02B-42D6-938B-A2C2E4E047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itchFamily="34" charset="0"/>
            </a:endParaRPr>
          </a:p>
        </p:txBody>
      </p:sp>
    </p:spTree>
    <p:extLst>
      <p:ext uri="{BB962C8B-B14F-4D97-AF65-F5344CB8AC3E}">
        <p14:creationId xmlns:p14="http://schemas.microsoft.com/office/powerpoint/2010/main" val="3818476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15.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7.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7.xml"/><Relationship Id="rId4" Type="http://schemas.openxmlformats.org/officeDocument/2006/relationships/image" Target="../media/image21.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7.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7.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15.jpe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7.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7.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8.xml"/><Relationship Id="rId4" Type="http://schemas.openxmlformats.org/officeDocument/2006/relationships/image" Target="../media/image8.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15.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8.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8.xml"/><Relationship Id="rId4" Type="http://schemas.openxmlformats.org/officeDocument/2006/relationships/image" Target="../media/image21.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8.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8.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15.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8.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8.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6.png"/><Relationship Id="rId1" Type="http://schemas.openxmlformats.org/officeDocument/2006/relationships/slideMaster" Target="../slideMasters/slideMaster8.xml"/><Relationship Id="rId4" Type="http://schemas.openxmlformats.org/officeDocument/2006/relationships/image" Target="../media/image47.png"/></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3.jpe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4.tiff"/><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9.xml"/><Relationship Id="rId4" Type="http://schemas.openxmlformats.org/officeDocument/2006/relationships/image" Target="../media/image57.jpe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9.xml"/><Relationship Id="rId4" Type="http://schemas.openxmlformats.org/officeDocument/2006/relationships/image" Target="../media/image61.jpeg"/></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6.png"/><Relationship Id="rId7" Type="http://schemas.openxmlformats.org/officeDocument/2006/relationships/hyperlink" Target="https://twitter.com/msservices" TargetMode="External"/><Relationship Id="rId2" Type="http://schemas.openxmlformats.org/officeDocument/2006/relationships/hyperlink" Target="https://in.pinterest.com/microsoft/" TargetMode="External"/><Relationship Id="rId1" Type="http://schemas.openxmlformats.org/officeDocument/2006/relationships/slideMaster" Target="../slideMasters/slideMaster10.xml"/><Relationship Id="rId6" Type="http://schemas.openxmlformats.org/officeDocument/2006/relationships/image" Target="../media/image67.png"/><Relationship Id="rId5" Type="http://schemas.openxmlformats.org/officeDocument/2006/relationships/hyperlink" Target="https://www.facebook.com/Microsoft/" TargetMode="External"/><Relationship Id="rId4" Type="http://schemas.microsoft.com/office/2007/relationships/hdphoto" Target="../media/hdphoto1.wdp"/><Relationship Id="rId9" Type="http://schemas.microsoft.com/office/2007/relationships/hdphoto" Target="../media/hdphoto2.wdp"/></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15.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3.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1.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3.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15.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3.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3.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15.jpe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emf"/></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302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7047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968512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57336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ct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a:lvl1pPr>
            <a:lvl2pPr marL="285750" indent="-125413">
              <a:defRPr lang="en-US" sz="1400"/>
            </a:lvl2pPr>
            <a:lvl3pPr marL="438150" indent="-133350">
              <a:defRPr lang="en-US" sz="1400"/>
            </a:lvl3pPr>
            <a:lvl4pPr marL="566738" indent="-114300">
              <a:defRPr lang="en-US" sz="1200"/>
            </a:lvl4pPr>
            <a:lvl5pPr marL="685800" indent="-109538">
              <a:defRPr lang="en-US"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ct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a:lvl1pPr>
            <a:lvl2pPr marL="285750" indent="-125413">
              <a:defRPr lang="en-US" sz="1400"/>
            </a:lvl2pPr>
            <a:lvl3pPr marL="438150" indent="-133350">
              <a:defRPr lang="en-US" sz="1400"/>
            </a:lvl3pPr>
            <a:lvl4pPr marL="566738" indent="-114300">
              <a:defRPr lang="en-US" sz="1200"/>
            </a:lvl4pPr>
            <a:lvl5pPr marL="685800" indent="-109538">
              <a:defRPr lang="en-US"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ct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a:lvl1pPr>
            <a:lvl2pPr marL="285750" indent="-125413">
              <a:defRPr lang="en-US" sz="1400"/>
            </a:lvl2pPr>
            <a:lvl3pPr marL="438150" indent="-133350">
              <a:defRPr lang="en-US" sz="1400"/>
            </a:lvl3pPr>
            <a:lvl4pPr marL="566738" indent="-114300">
              <a:defRPr lang="en-US" sz="1200"/>
            </a:lvl4pPr>
            <a:lvl5pPr marL="685800" indent="-109538">
              <a:defRPr lang="en-US"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ct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a:lvl1pPr>
            <a:lvl2pPr marL="285750" indent="-125413">
              <a:defRPr lang="en-US" sz="1400"/>
            </a:lvl2pPr>
            <a:lvl3pPr marL="438150" indent="-133350">
              <a:defRPr lang="en-US" sz="1400"/>
            </a:lvl3pPr>
            <a:lvl4pPr marL="566738" indent="-114300">
              <a:defRPr lang="en-US" sz="1200"/>
            </a:lvl4pPr>
            <a:lvl5pPr marL="685800" indent="-109538">
              <a:defRPr lang="en-US"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ct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a:lvl1pPr>
            <a:lvl2pPr marL="285750" indent="-125413">
              <a:defRPr lang="en-US" sz="1400"/>
            </a:lvl2pPr>
            <a:lvl3pPr marL="438150" indent="-133350">
              <a:defRPr lang="en-US" sz="1400"/>
            </a:lvl3pPr>
            <a:lvl4pPr marL="566738" indent="-114300">
              <a:defRPr lang="en-US" sz="1200"/>
            </a:lvl4pPr>
            <a:lvl5pPr marL="685800" indent="-109538">
              <a:defRPr lang="en-US"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65671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8489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737319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58975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895799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431032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8438192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92590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59917897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631994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2819110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0541283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505413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236998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4309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730654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ct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ct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2365811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ct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ct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ct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512797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068560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ct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ct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ct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ct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62390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ct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ct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ct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ct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ct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400742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ct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ct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ct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155483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ct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ct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ct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758159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ct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ct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ct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ct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156855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3567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4603873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1"/>
          </a:solidFill>
        </p:spPr>
        <p:txBody>
          <a:bodyPr wrap="square" lIns="288000" tIns="288000" rIns="288000" bIns="288000" rtlCol="0">
            <a:noAutofit/>
          </a:bodyPr>
          <a:lstStyle>
            <a:defPPr>
              <a:defRPr lang="en-US"/>
            </a:defP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defPPr>
              <a:defRPr lang="en-US"/>
            </a:defP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defPPr>
              <a:defRPr lang="en-US"/>
            </a:defP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defPPr>
              <a:defRPr lang="en-US"/>
            </a:defP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defPPr>
              <a:defRPr lang="en-US"/>
            </a:defP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defPPr>
              <a:defRPr lang="en-US"/>
            </a:defP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defPPr>
              <a:defRPr lang="en-US"/>
            </a:defP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defPPr>
              <a:defRPr lang="en-US"/>
            </a:defP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12406109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661910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952191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7"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42225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759501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233674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723637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125720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exercise_layout">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FF9349"/>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98877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_layout">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3960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6219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795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44072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_layout">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343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309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78133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itle_layout_22">
    <p:bg>
      <p:bgRef idx="1001">
        <a:schemeClr val="bg1"/>
      </p:bgRef>
    </p:bg>
    <p:spTree>
      <p:nvGrpSpPr>
        <p:cNvPr id="1" name=""/>
        <p:cNvGrpSpPr/>
        <p:nvPr/>
      </p:nvGrpSpPr>
      <p:grpSpPr>
        <a:xfrm>
          <a:off x="0" y="0"/>
          <a:ext cx="0" cy="0"/>
          <a:chOff x="0" y="0"/>
          <a:chExt cx="0" cy="0"/>
        </a:xfrm>
      </p:grpSpPr>
      <p:pic>
        <p:nvPicPr>
          <p:cNvPr id="17" name="Picture 16" descr="Logo&#10;&#10;Description automatically generated">
            <a:extLst>
              <a:ext uri="{FF2B5EF4-FFF2-40B4-BE49-F238E27FC236}">
                <a16:creationId xmlns:a16="http://schemas.microsoft.com/office/drawing/2014/main" id="{C6FDF6E3-2D3A-4F56-A187-6A4CD5B014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2894" y="304800"/>
            <a:ext cx="4024312" cy="840521"/>
          </a:xfrm>
          <a:prstGeom prst="rect">
            <a:avLst/>
          </a:prstGeom>
        </p:spPr>
      </p:pic>
      <p:sp>
        <p:nvSpPr>
          <p:cNvPr id="2" name="Rectangle 1">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23347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Quote 3">
    <p:bg>
      <p:bgPr>
        <a:solidFill>
          <a:schemeClr val="tx1"/>
        </a:solidFill>
        <a:effectLst/>
      </p:bgPr>
    </p:bg>
    <p:spTree>
      <p:nvGrpSpPr>
        <p:cNvPr id="1" name=""/>
        <p:cNvGrpSpPr/>
        <p:nvPr/>
      </p:nvGrpSpPr>
      <p:grpSpPr>
        <a:xfrm>
          <a:off x="0" y="0"/>
          <a:ext cx="0" cy="0"/>
          <a:chOff x="0" y="0"/>
          <a:chExt cx="0" cy="0"/>
        </a:xfrm>
      </p:grpSpPr>
      <p:pic>
        <p:nvPicPr>
          <p:cNvPr id="26" name="Picture 25" descr="Rectangle&#10;&#10;Description automatically generated">
            <a:extLst>
              <a:ext uri="{FF2B5EF4-FFF2-40B4-BE49-F238E27FC236}">
                <a16:creationId xmlns:a16="http://schemas.microsoft.com/office/drawing/2014/main" id="{B5E2F1E6-B734-43F0-A1BC-68F9C5B012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861174"/>
            <a:ext cx="7911111" cy="2996825"/>
          </a:xfrm>
          <a:prstGeom prst="rect">
            <a:avLst/>
          </a:prstGeom>
        </p:spPr>
      </p:pic>
      <p:sp>
        <p:nvSpPr>
          <p:cNvPr id="5" name="Picture Placeholder 4">
            <a:extLst>
              <a:ext uri="{FF2B5EF4-FFF2-40B4-BE49-F238E27FC236}">
                <a16:creationId xmlns:a16="http://schemas.microsoft.com/office/drawing/2014/main" id="{60A5779E-FEE8-483B-AA6D-831C32E574AE}"/>
              </a:ext>
            </a:extLst>
          </p:cNvPr>
          <p:cNvSpPr>
            <a:spLocks noGrp="1"/>
          </p:cNvSpPr>
          <p:nvPr>
            <p:ph type="pic" sz="quarter" idx="14"/>
          </p:nvPr>
        </p:nvSpPr>
        <p:spPr>
          <a:xfrm>
            <a:off x="7804298" y="1"/>
            <a:ext cx="4387702" cy="6857999"/>
          </a:xfrm>
        </p:spPr>
        <p:txBody>
          <a:bodyPr/>
          <a:lstStyle/>
          <a:p>
            <a:r>
              <a:rPr lang="en-US"/>
              <a:t>Click icon to add picture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5">
            <a:extLst>
              <a:ext uri="{FF2B5EF4-FFF2-40B4-BE49-F238E27FC236}">
                <a16:creationId xmlns:a16="http://schemas.microsoft.com/office/drawing/2014/main" id="{1D45940A-3419-443D-88E6-2CB766536573}"/>
              </a:ext>
            </a:extLst>
          </p:cNvPr>
          <p:cNvSpPr>
            <a:spLocks noGrp="1"/>
          </p:cNvSpPr>
          <p:nvPr>
            <p:ph type="body" sz="quarter" idx="12" hasCustomPrompt="1"/>
          </p:nvPr>
        </p:nvSpPr>
        <p:spPr>
          <a:xfrm>
            <a:off x="928243" y="2087087"/>
            <a:ext cx="5479645" cy="553998"/>
          </a:xfrm>
        </p:spPr>
        <p:txBody>
          <a:bodyPr/>
          <a:lstStyle>
            <a:lvl1pPr marL="0" indent="0" algn="l">
              <a:buNone/>
              <a:defRPr sz="3600">
                <a:solidFill>
                  <a:schemeClr val="bg1"/>
                </a:solidFill>
                <a:latin typeface="+mj-lt"/>
              </a:defRPr>
            </a:lvl1pPr>
          </a:lstStyle>
          <a:p>
            <a:pPr lvl="0"/>
            <a:r>
              <a:rPr lang="en-US"/>
              <a:t>“Insert quote text here.”</a:t>
            </a:r>
          </a:p>
        </p:txBody>
      </p:sp>
      <p:sp>
        <p:nvSpPr>
          <p:cNvPr id="9" name="Text Placeholder 6">
            <a:extLst>
              <a:ext uri="{FF2B5EF4-FFF2-40B4-BE49-F238E27FC236}">
                <a16:creationId xmlns:a16="http://schemas.microsoft.com/office/drawing/2014/main" id="{F4E3281E-417B-4068-9962-C02645E3C584}"/>
              </a:ext>
            </a:extLst>
          </p:cNvPr>
          <p:cNvSpPr>
            <a:spLocks noGrp="1"/>
          </p:cNvSpPr>
          <p:nvPr>
            <p:ph type="body" sz="quarter" idx="10" hasCustomPrompt="1"/>
          </p:nvPr>
        </p:nvSpPr>
        <p:spPr>
          <a:xfrm>
            <a:off x="928243" y="2832236"/>
            <a:ext cx="3678767" cy="319765"/>
          </a:xfrm>
        </p:spPr>
        <p:txBody>
          <a:bodyPr/>
          <a:lstStyle>
            <a:lvl1pPr marL="0" indent="0">
              <a:buNone/>
              <a:defRPr sz="18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Name</a:t>
            </a:r>
          </a:p>
        </p:txBody>
      </p:sp>
      <p:sp>
        <p:nvSpPr>
          <p:cNvPr id="10" name="Text Placeholder 6">
            <a:extLst>
              <a:ext uri="{FF2B5EF4-FFF2-40B4-BE49-F238E27FC236}">
                <a16:creationId xmlns:a16="http://schemas.microsoft.com/office/drawing/2014/main" id="{8B7DA5EE-03EE-416B-A688-FD15CA1A7D06}"/>
              </a:ext>
            </a:extLst>
          </p:cNvPr>
          <p:cNvSpPr>
            <a:spLocks noGrp="1"/>
          </p:cNvSpPr>
          <p:nvPr>
            <p:ph type="body" sz="quarter" idx="13" hasCustomPrompt="1"/>
          </p:nvPr>
        </p:nvSpPr>
        <p:spPr>
          <a:xfrm>
            <a:off x="928243" y="3152001"/>
            <a:ext cx="3678767" cy="276999"/>
          </a:xfrm>
        </p:spPr>
        <p:txBody>
          <a:bodyPr/>
          <a:lstStyle>
            <a:lvl1pPr marL="0" indent="0">
              <a:buNone/>
              <a:defRPr sz="18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Job title or another attribute</a:t>
            </a:r>
          </a:p>
        </p:txBody>
      </p:sp>
      <p:sp>
        <p:nvSpPr>
          <p:cNvPr id="24" name="Oval 23">
            <a:extLst>
              <a:ext uri="{FF2B5EF4-FFF2-40B4-BE49-F238E27FC236}">
                <a16:creationId xmlns:a16="http://schemas.microsoft.com/office/drawing/2014/main" id="{580B3C21-F4BA-443F-AFAB-ED4D9CD155D6}"/>
              </a:ext>
            </a:extLst>
          </p:cNvPr>
          <p:cNvSpPr/>
          <p:nvPr userDrawn="1"/>
        </p:nvSpPr>
        <p:spPr bwMode="auto">
          <a:xfrm>
            <a:off x="-251798" y="3861174"/>
            <a:ext cx="182880" cy="18288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4648ECA7-11B0-4293-90B2-26F4270A01E1}"/>
              </a:ext>
            </a:extLst>
          </p:cNvPr>
          <p:cNvSpPr/>
          <p:nvPr userDrawn="1"/>
        </p:nvSpPr>
        <p:spPr bwMode="auto">
          <a:xfrm>
            <a:off x="-182880" y="4581128"/>
            <a:ext cx="182880" cy="182880"/>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200458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1000"/>
                                  </p:stCondLst>
                                  <p:childTnLst>
                                    <p:animMotion origin="layout" path="M -0.00091 -0.00116 L 0.09492 0.16458 L 0.09935 0.1706 L 0.11002 0.17755 L 0.1168 0.18356 L 0.12825 0.18727 L 0.13997 0.19282 L 0.15143 0.1919 L 0.53841 0.19005 L 0.55325 0.19653 L 0.56419 0.20394 L 0.57305 0.21088 L 0.5819 0.22153 L 0.60013 0.25069 L 0.61393 0.27384 L 0.63476 0.30995 L 0.64023 0.31875 " pathEditMode="relative" ptsTypes="AAAAAAAAAAAAAAAAA">
                                      <p:cBhvr>
                                        <p:cTn id="6" dur="8000" fill="hold"/>
                                        <p:tgtEl>
                                          <p:spTgt spid="27"/>
                                        </p:tgtEl>
                                        <p:attrNameLst>
                                          <p:attrName>ppt_x</p:attrName>
                                          <p:attrName>ppt_y</p:attrName>
                                        </p:attrNameLst>
                                      </p:cBhvr>
                                    </p:animMotion>
                                  </p:childTnLst>
                                </p:cTn>
                              </p:par>
                              <p:par>
                                <p:cTn id="7" presetID="0" presetClass="path" presetSubtype="0" repeatCount="indefinite" fill="hold" grpId="0" nodeType="withEffect">
                                  <p:stCondLst>
                                    <p:cond delay="2500"/>
                                  </p:stCondLst>
                                  <p:childTnLst>
                                    <p:animMotion origin="layout" path="M -0.00026 -0.0007 L 0.05286 0.09213 L 0.06719 0.11666 L 0.07279 0.13611 L 0.07604 0.15694 L 0.07695 0.17778 L 0.07591 0.19213 L 0.07409 0.20231 L 0.06784 0.21898 L 0.06185 0.23194 L 0.05221 0.25139 L 0.04036 0.27176 L 0.01849 0.30972 L 0.01302 0.31852 " pathEditMode="relative" ptsTypes="AAAAAAAAAAAAAA">
                                      <p:cBhvr>
                                        <p:cTn id="8" dur="7000" fill="hold"/>
                                        <p:tgtEl>
                                          <p:spTgt spid="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Lst>
  </p:timing>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71010C-9A5C-4E43-89EF-84A2A0A01A9F}"/>
              </a:ext>
            </a:extLst>
          </p:cNvPr>
          <p:cNvSpPr txBox="1"/>
          <p:nvPr userDrawn="1"/>
        </p:nvSpPr>
        <p:spPr>
          <a:xfrm>
            <a:off x="4606721" y="4638368"/>
            <a:ext cx="6685321" cy="646331"/>
          </a:xfrm>
          <a:prstGeom prst="rect">
            <a:avLst/>
          </a:prstGeom>
          <a:noFill/>
        </p:spPr>
        <p:txBody>
          <a:bodyPr wrap="square">
            <a:spAutoFit/>
          </a:bodyPr>
          <a:lstStyle>
            <a:defPPr>
              <a:defRPr lang="en-US"/>
            </a:defPPr>
          </a:lstStyle>
          <a:p>
            <a:r>
              <a:rPr lang="en-US" sz="3600"/>
              <a:t>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32632440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6557138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735038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13813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1709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8825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3367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4" y="585789"/>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79760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7915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523546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173526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98579933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39069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27090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3128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0860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40309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428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9"/>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9504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650965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186843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354342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1013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56767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332538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72174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11537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44834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065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6957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26824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771994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86683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20423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70367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4293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95303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8534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872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79525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95141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98778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40920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00829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96524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3576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07634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464858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832357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53128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455086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012416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913991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106844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867184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91936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279550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47911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44125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20510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7113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65295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6647"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511028"/>
            <a:ext cx="2532063" cy="1698927"/>
          </a:xfrm>
        </p:spPr>
        <p:txBody>
          <a:bodyPr wrap="square">
            <a:spAutoFit/>
          </a:bodyPr>
          <a:lstStyle>
            <a:lvl1pPr marL="141290" indent="-141290">
              <a:defRPr lang="en-US" sz="1800" dirty="0"/>
            </a:lvl1pPr>
            <a:lvl2pPr marL="285753" indent="-125415">
              <a:defRPr lang="en-US" sz="1600" dirty="0"/>
            </a:lvl2pPr>
            <a:lvl3pPr marL="438155" indent="-133352">
              <a:defRPr lang="en-US" dirty="0"/>
            </a:lvl3pPr>
            <a:lvl4pPr marL="566745" indent="-114302">
              <a:defRPr lang="en-US" dirty="0"/>
            </a:lvl4pPr>
            <a:lvl5pPr marL="685808" indent="-10953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90" indent="-141290">
              <a:defRPr lang="en-US" sz="1800" dirty="0"/>
            </a:lvl1pPr>
            <a:lvl2pPr marL="285753" indent="-125415">
              <a:defRPr lang="en-US" sz="1600" dirty="0"/>
            </a:lvl2pPr>
            <a:lvl3pPr marL="438155" indent="-133352">
              <a:defRPr lang="en-US" dirty="0"/>
            </a:lvl3pPr>
            <a:lvl4pPr marL="566745" indent="-114302">
              <a:defRPr lang="en-US" dirty="0"/>
            </a:lvl4pPr>
            <a:lvl5pPr marL="685808" indent="-10953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90" indent="-141290">
              <a:defRPr lang="en-US" sz="1800" dirty="0"/>
            </a:lvl1pPr>
            <a:lvl2pPr marL="285753" indent="-125415">
              <a:defRPr lang="en-US" sz="1600" dirty="0"/>
            </a:lvl2pPr>
            <a:lvl3pPr marL="438155" indent="-133352">
              <a:defRPr lang="en-US" dirty="0"/>
            </a:lvl3pPr>
            <a:lvl4pPr marL="566745" indent="-114302">
              <a:defRPr lang="en-US" dirty="0"/>
            </a:lvl4pPr>
            <a:lvl5pPr marL="685808" indent="-10953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90" indent="-141290">
              <a:defRPr lang="en-US" sz="1800" dirty="0"/>
            </a:lvl1pPr>
            <a:lvl2pPr marL="285753" indent="-125415">
              <a:defRPr lang="en-US" sz="1600" dirty="0"/>
            </a:lvl2pPr>
            <a:lvl3pPr marL="438155" indent="-133352">
              <a:defRPr lang="en-US" dirty="0"/>
            </a:lvl3pPr>
            <a:lvl4pPr marL="566745" indent="-114302">
              <a:defRPr lang="en-US" dirty="0"/>
            </a:lvl4pPr>
            <a:lvl5pPr marL="685808" indent="-10953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48709638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5581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41118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1859832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1007519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3322435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580415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7736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732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2605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412747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47495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5684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9810487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485546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55366309"/>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FE3E5-3C71-497D-831F-1899ABA88C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3E3D89-938E-4081-8E33-825A87761BDB}"/>
              </a:ext>
            </a:extLst>
          </p:cNvPr>
          <p:cNvSpPr>
            <a:spLocks noGrp="1"/>
          </p:cNvSpPr>
          <p:nvPr>
            <p:ph idx="1"/>
          </p:nvPr>
        </p:nvSpPr>
        <p:spPr>
          <a:xfrm>
            <a:off x="455997" y="1817562"/>
            <a:ext cx="11306469"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367A5A-B653-41DE-AA49-47008E951D82}"/>
              </a:ext>
            </a:extLst>
          </p:cNvPr>
          <p:cNvSpPr>
            <a:spLocks noGrp="1"/>
          </p:cNvSpPr>
          <p:nvPr>
            <p:ph type="dt" sz="half" idx="10"/>
          </p:nvPr>
        </p:nvSpPr>
        <p:spPr/>
        <p:txBody>
          <a:bodyPr/>
          <a:lstStyle/>
          <a:p>
            <a:fld id="{4BE898DE-9F49-4968-83A5-31D95566A6CF}" type="datetimeFigureOut">
              <a:rPr lang="en-US" smtClean="0"/>
              <a:t>4/22/2022</a:t>
            </a:fld>
            <a:endParaRPr lang="en-US"/>
          </a:p>
        </p:txBody>
      </p:sp>
      <p:sp>
        <p:nvSpPr>
          <p:cNvPr id="5" name="Footer Placeholder 4">
            <a:extLst>
              <a:ext uri="{FF2B5EF4-FFF2-40B4-BE49-F238E27FC236}">
                <a16:creationId xmlns:a16="http://schemas.microsoft.com/office/drawing/2014/main" id="{1F61A758-B7FE-483A-A19D-C381D3449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95AD9-FDE3-4A85-A0D6-786AC1A6A51E}"/>
              </a:ext>
            </a:extLst>
          </p:cNvPr>
          <p:cNvSpPr>
            <a:spLocks noGrp="1"/>
          </p:cNvSpPr>
          <p:nvPr>
            <p:ph type="sldNum" sz="quarter" idx="12"/>
          </p:nvPr>
        </p:nvSpPr>
        <p:spPr/>
        <p:txBody>
          <a:bodyPr/>
          <a:lstStyle/>
          <a:p>
            <a:fld id="{18C1869D-8499-48DB-A158-08A61EE577A8}" type="slidenum">
              <a:rPr lang="en-US" smtClean="0"/>
              <a:t>‹#›</a:t>
            </a:fld>
            <a:endParaRPr lang="en-US"/>
          </a:p>
        </p:txBody>
      </p:sp>
    </p:spTree>
    <p:extLst>
      <p:ext uri="{BB962C8B-B14F-4D97-AF65-F5344CB8AC3E}">
        <p14:creationId xmlns:p14="http://schemas.microsoft.com/office/powerpoint/2010/main" val="3758261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_layout">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39359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71010C-9A5C-4E43-89EF-84A2A0A01A9F}"/>
              </a:ext>
            </a:extLst>
          </p:cNvPr>
          <p:cNvSpPr txBox="1"/>
          <p:nvPr userDrawn="1"/>
        </p:nvSpPr>
        <p:spPr>
          <a:xfrm>
            <a:off x="4606721" y="4638368"/>
            <a:ext cx="6685321" cy="646331"/>
          </a:xfrm>
          <a:prstGeom prst="rect">
            <a:avLst/>
          </a:prstGeom>
          <a:noFill/>
        </p:spPr>
        <p:txBody>
          <a:bodyPr wrap="square">
            <a:spAutoFit/>
          </a:bodyPr>
          <a:lstStyle>
            <a:defPPr>
              <a:defRPr lang="en-US"/>
            </a:defPPr>
          </a:lstStyle>
          <a:p>
            <a:r>
              <a:rPr lang="en-US" sz="3600"/>
              <a:t>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215212878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246730156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44142190"/>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32516800"/>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8976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2947061"/>
      </p:ext>
    </p:extLst>
  </p:cSld>
  <p:clrMapOvr>
    <a:masterClrMapping/>
  </p:clrMapOvr>
  <p:transition>
    <p:fade/>
  </p:transition>
  <p:extLst>
    <p:ext uri="{DCECCB84-F9BA-43D5-87BE-67443E8EF086}">
      <p15:sldGuideLst xmlns:p15="http://schemas.microsoft.com/office/powerpoint/2012/main">
        <p15:guide id="3" orient="horz" pos="918">
          <p15:clr>
            <a:srgbClr val="5ACBF0"/>
          </p15:clr>
        </p15:guide>
        <p15:guide id="4" orient="horz" pos="1301">
          <p15:clr>
            <a:srgbClr val="5ACBF0"/>
          </p15:clr>
        </p15:guide>
        <p15:guide id="5" orient="horz" pos="29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3014439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65618768"/>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98426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4">
          <p15:clr>
            <a:srgbClr val="5ACBF0"/>
          </p15:clr>
        </p15:guide>
        <p15:guide id="3" orient="horz" pos="1952">
          <p15:clr>
            <a:srgbClr val="5ACBF0"/>
          </p15:clr>
        </p15:guide>
        <p15:guide id="4" orient="horz" pos="2555">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041119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8738340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3 ">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1"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30537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973849331"/>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38565717"/>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150158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1875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01508522"/>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89498052"/>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5883779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59554547"/>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5539441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1_Section title 2">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41272531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217755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484802576"/>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31643456"/>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6419047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95036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82555374"/>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2311149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62066449"/>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6617238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losing medium teal">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925817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2199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6740839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59768"/>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04002883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871015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86964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52" indent="-171452">
              <a:defRPr lang="en-US" sz="2400" dirty="0"/>
            </a:lvl1pPr>
            <a:lvl2pPr marL="342904" indent="-171452">
              <a:defRPr lang="en-US" dirty="0"/>
            </a:lvl2pPr>
            <a:lvl3pPr marL="514357" indent="-171452">
              <a:defRPr lang="en-US" dirty="0"/>
            </a:lvl3pPr>
            <a:lvl4pPr marL="666758" indent="-152402">
              <a:defRPr lang="en-US" dirty="0"/>
            </a:lvl4pPr>
            <a:lvl5pPr marL="793760" indent="-12065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52" indent="-171452">
              <a:defRPr lang="en-US" sz="2400" dirty="0"/>
            </a:lvl1pPr>
            <a:lvl2pPr marL="342904" indent="-171452">
              <a:defRPr lang="en-US" dirty="0"/>
            </a:lvl2pPr>
            <a:lvl3pPr marL="514357" indent="-171452">
              <a:defRPr lang="en-US" dirty="0"/>
            </a:lvl3pPr>
            <a:lvl4pPr marL="685808" indent="-136527">
              <a:defRPr lang="en-US" dirty="0"/>
            </a:lvl4pPr>
            <a:lvl5pPr marL="793760" indent="-12065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93372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79026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268096983"/>
      </p:ext>
    </p:extLst>
  </p:cSld>
  <p:clrMapOvr>
    <a:masterClrMapping/>
  </p:clrMapOvr>
  <p:transition>
    <p:fade/>
  </p:transition>
  <p:extLst>
    <p:ext uri="{DCECCB84-F9BA-43D5-87BE-67443E8EF086}">
      <p15:sldGuideLst xmlns:p15="http://schemas.microsoft.com/office/powerpoint/2012/main"/>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C508A-B7AE-4ACE-8EBA-5A35AF5EF9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90ACB7-2DC4-4F24-B737-91BD01AD02B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37D36E-0681-4490-8668-FC1D02D8597B}"/>
              </a:ext>
            </a:extLst>
          </p:cNvPr>
          <p:cNvSpPr>
            <a:spLocks noGrp="1"/>
          </p:cNvSpPr>
          <p:nvPr>
            <p:ph type="dt" sz="half" idx="10"/>
          </p:nvPr>
        </p:nvSpPr>
        <p:spPr/>
        <p:txBody>
          <a:bodyPr/>
          <a:lstStyle/>
          <a:p>
            <a:fld id="{5EECC637-647D-44AD-BA68-E308CAEE1999}" type="datetimeFigureOut">
              <a:rPr lang="en-US" smtClean="0"/>
              <a:t>4/22/2022</a:t>
            </a:fld>
            <a:endParaRPr lang="en-US"/>
          </a:p>
        </p:txBody>
      </p:sp>
      <p:sp>
        <p:nvSpPr>
          <p:cNvPr id="5" name="Footer Placeholder 4">
            <a:extLst>
              <a:ext uri="{FF2B5EF4-FFF2-40B4-BE49-F238E27FC236}">
                <a16:creationId xmlns:a16="http://schemas.microsoft.com/office/drawing/2014/main" id="{913AD73B-EB22-4143-9F6B-1B3ACFD15C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3E4D7E-ECD0-4C86-8F06-2877DFCB70E5}"/>
              </a:ext>
            </a:extLst>
          </p:cNvPr>
          <p:cNvSpPr>
            <a:spLocks noGrp="1"/>
          </p:cNvSpPr>
          <p:nvPr>
            <p:ph type="sldNum" sz="quarter" idx="12"/>
          </p:nvPr>
        </p:nvSpPr>
        <p:spPr/>
        <p:txBody>
          <a:bodyPr/>
          <a:lstStyle/>
          <a:p>
            <a:fld id="{DF4BB6CE-E8C0-451E-A154-41CB3D7FB8BB}" type="slidenum">
              <a:rPr lang="en-US" smtClean="0"/>
              <a:t>‹#›</a:t>
            </a:fld>
            <a:endParaRPr lang="en-US"/>
          </a:p>
        </p:txBody>
      </p:sp>
    </p:spTree>
    <p:extLst>
      <p:ext uri="{BB962C8B-B14F-4D97-AF65-F5344CB8AC3E}">
        <p14:creationId xmlns:p14="http://schemas.microsoft.com/office/powerpoint/2010/main" val="543922797"/>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794794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Page 1">
    <p:spTree>
      <p:nvGrpSpPr>
        <p:cNvPr id="1" name=""/>
        <p:cNvGrpSpPr/>
        <p:nvPr/>
      </p:nvGrpSpPr>
      <p:grpSpPr>
        <a:xfrm>
          <a:off x="0" y="0"/>
          <a:ext cx="0" cy="0"/>
          <a:chOff x="0" y="0"/>
          <a:chExt cx="0" cy="0"/>
        </a:xfrm>
      </p:grpSpPr>
      <p:sp>
        <p:nvSpPr>
          <p:cNvPr id="4" name="Square photo placeholder" descr="image placeholder, right, 7.5 inches square"/>
          <p:cNvSpPr>
            <a:spLocks noGrp="1"/>
          </p:cNvSpPr>
          <p:nvPr>
            <p:ph type="pic" sz="quarter" idx="13" hasCustomPrompt="1"/>
          </p:nvPr>
        </p:nvSpPr>
        <p:spPr>
          <a:xfrm>
            <a:off x="5343524" y="0"/>
            <a:ext cx="6858000" cy="6858000"/>
          </a:xfrm>
          <a:prstGeom prst="rect">
            <a:avLst/>
          </a:prstGeom>
        </p:spPr>
        <p:txBody>
          <a:bodyPr/>
          <a:lstStyle>
            <a:lvl1pPr marL="0" indent="0">
              <a:buNone/>
              <a:defRPr/>
            </a:lvl1pPr>
          </a:lstStyle>
          <a:p>
            <a:r>
              <a:rPr lang="en-US"/>
              <a:t>Click or tap to insert photo or illustration</a:t>
            </a:r>
          </a:p>
        </p:txBody>
      </p:sp>
      <p:sp>
        <p:nvSpPr>
          <p:cNvPr id="5" name="Subtitle or speaker name"/>
          <p:cNvSpPr>
            <a:spLocks noGrp="1"/>
          </p:cNvSpPr>
          <p:nvPr>
            <p:ph type="body" sz="quarter" idx="12" hasCustomPrompt="1"/>
          </p:nvPr>
        </p:nvSpPr>
        <p:spPr>
          <a:xfrm>
            <a:off x="587423" y="3967781"/>
            <a:ext cx="4164583" cy="307777"/>
          </a:xfrm>
          <a:prstGeom prst="rect">
            <a:avLst/>
          </a:prstGeom>
          <a:noFill/>
        </p:spPr>
        <p:txBody>
          <a:bodyPr wrap="square" lIns="0" tIns="0" rIns="0" bIns="0">
            <a:spAutoFit/>
          </a:bodyPr>
          <a:lstStyle>
            <a:lvl1pPr marL="0" indent="0">
              <a:spcBef>
                <a:spcPts val="0"/>
              </a:spcBef>
              <a:buNone/>
              <a:defRPr sz="2000" spc="0" baseline="0">
                <a:solidFill>
                  <a:srgbClr val="000000"/>
                </a:solidFill>
                <a:latin typeface="+mn-lt"/>
                <a:cs typeface="Segoe UI" panose="020B0502040204020203" pitchFamily="34" charset="0"/>
              </a:defRPr>
            </a:lvl1pPr>
          </a:lstStyle>
          <a:p>
            <a:pPr lvl="0"/>
            <a:r>
              <a:rPr lang="en-US"/>
              <a:t>Subtitle or speaker name</a:t>
            </a:r>
          </a:p>
        </p:txBody>
      </p:sp>
      <p:sp>
        <p:nvSpPr>
          <p:cNvPr id="2" name="Presentation title">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68777"/>
            <a:ext cx="4167887" cy="553998"/>
          </a:xfrm>
          <a:prstGeom prst="rect">
            <a:avLst/>
          </a:prstGeom>
        </p:spPr>
        <p:txBody>
          <a:bodyPr lIns="0" tIns="0" rIns="0" bIns="0" anchor="b" anchorCtr="0">
            <a:spAutoFit/>
          </a:bodyPr>
          <a:lstStyle>
            <a:lvl1pPr>
              <a:defRPr>
                <a:solidFill>
                  <a:schemeClr val="tx1"/>
                </a:solidFill>
              </a:defRPr>
            </a:lvl1pPr>
          </a:lstStyle>
          <a:p>
            <a:r>
              <a:rPr lang="en-US"/>
              <a:t>Title (1)</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96550"/>
            <a:ext cx="1366440" cy="292608"/>
          </a:xfrm>
          <a:prstGeom prst="rect">
            <a:avLst/>
          </a:prstGeom>
        </p:spPr>
      </p:pic>
    </p:spTree>
    <p:extLst>
      <p:ext uri="{BB962C8B-B14F-4D97-AF65-F5344CB8AC3E}">
        <p14:creationId xmlns:p14="http://schemas.microsoft.com/office/powerpoint/2010/main" val="91046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Page 2">
    <p:spTree>
      <p:nvGrpSpPr>
        <p:cNvPr id="1" name=""/>
        <p:cNvGrpSpPr/>
        <p:nvPr/>
      </p:nvGrpSpPr>
      <p:grpSpPr>
        <a:xfrm>
          <a:off x="0" y="0"/>
          <a:ext cx="0" cy="0"/>
          <a:chOff x="0" y="0"/>
          <a:chExt cx="0" cy="0"/>
        </a:xfrm>
      </p:grpSpPr>
      <p:sp>
        <p:nvSpPr>
          <p:cNvPr id="7" name="Full slide photo placeholder" descr="background image placeholder, full area of slide">
            <a:extLst>
              <a:ext uri="{FF2B5EF4-FFF2-40B4-BE49-F238E27FC236}">
                <a16:creationId xmlns:a16="http://schemas.microsoft.com/office/drawing/2014/main" id="{354F2652-1511-3749-8911-1D882A53A79B}"/>
              </a:ext>
            </a:extLst>
          </p:cNvPr>
          <p:cNvSpPr>
            <a:spLocks noGrp="1"/>
          </p:cNvSpPr>
          <p:nvPr>
            <p:ph type="pic" sz="quarter" idx="14" hasCustomPrompt="1"/>
          </p:nvPr>
        </p:nvSpPr>
        <p:spPr>
          <a:xfrm>
            <a:off x="0" y="0"/>
            <a:ext cx="12192000" cy="685800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12" name="Subtitle or speaker name, date"/>
          <p:cNvSpPr>
            <a:spLocks noGrp="1"/>
          </p:cNvSpPr>
          <p:nvPr>
            <p:ph type="body" sz="quarter" idx="12" hasCustomPrompt="1"/>
          </p:nvPr>
        </p:nvSpPr>
        <p:spPr>
          <a:xfrm>
            <a:off x="587423" y="3962400"/>
            <a:ext cx="4164583" cy="769441"/>
          </a:xfrm>
          <a:prstGeom prst="rect">
            <a:avLst/>
          </a:prstGeom>
          <a:noFill/>
        </p:spPr>
        <p:txBody>
          <a:bodyPr wrap="square" lIns="0" tIns="0" rIns="0" bIns="0">
            <a:spAutoFit/>
          </a:bodyPr>
          <a:lstStyle>
            <a:lvl1pPr marL="0" indent="0">
              <a:spcBef>
                <a:spcPts val="0"/>
              </a:spcBef>
              <a:spcAft>
                <a:spcPts val="1200"/>
              </a:spcAft>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Subtitle or speaker name</a:t>
            </a:r>
          </a:p>
          <a:p>
            <a:pPr lvl="0"/>
            <a:r>
              <a:rPr lang="en-US"/>
              <a:t>Date</a:t>
            </a:r>
          </a:p>
        </p:txBody>
      </p:sp>
      <p:sp>
        <p:nvSpPr>
          <p:cNvPr id="11" name="Presentation title">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68777"/>
            <a:ext cx="4167887" cy="553998"/>
          </a:xfrm>
          <a:prstGeom prst="rect">
            <a:avLst/>
          </a:prstGeom>
        </p:spPr>
        <p:txBody>
          <a:bodyPr lIns="0" tIns="0" rIns="0" bIns="0" anchor="b" anchorCtr="0">
            <a:spAutoFit/>
          </a:bodyPr>
          <a:lstStyle>
            <a:lvl1pPr>
              <a:defRPr sz="3600" baseline="0"/>
            </a:lvl1pPr>
          </a:lstStyle>
          <a:p>
            <a:r>
              <a:rPr lang="en-US"/>
              <a:t>Title (2)</a:t>
            </a:r>
          </a:p>
        </p:txBody>
      </p:sp>
      <p:pic>
        <p:nvPicPr>
          <p:cNvPr id="8"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96550"/>
            <a:ext cx="1366440" cy="292608"/>
          </a:xfrm>
          <a:prstGeom prst="rect">
            <a:avLst/>
          </a:prstGeom>
        </p:spPr>
      </p:pic>
    </p:spTree>
    <p:extLst>
      <p:ext uri="{BB962C8B-B14F-4D97-AF65-F5344CB8AC3E}">
        <p14:creationId xmlns:p14="http://schemas.microsoft.com/office/powerpoint/2010/main" val="190965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84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4" name="Square photo placeholder" descr="image placeholder, 7.5 inches square"/>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Click or tap to insert photo or illustration</a:t>
            </a:r>
          </a:p>
        </p:txBody>
      </p:sp>
      <p:sp>
        <p:nvSpPr>
          <p:cNvPr id="14" name="Bulleted list">
            <a:extLst>
              <a:ext uri="{FF2B5EF4-FFF2-40B4-BE49-F238E27FC236}">
                <a16:creationId xmlns:a16="http://schemas.microsoft.com/office/drawing/2014/main" id="{13FFEBB0-4856-4DB6-BB5C-A41F1A6D337F}"/>
              </a:ext>
            </a:extLst>
          </p:cNvPr>
          <p:cNvSpPr>
            <a:spLocks noGrp="1"/>
          </p:cNvSpPr>
          <p:nvPr>
            <p:ph type="body" sz="quarter" idx="13" hasCustomPrompt="1"/>
          </p:nvPr>
        </p:nvSpPr>
        <p:spPr>
          <a:xfrm>
            <a:off x="588963" y="1436749"/>
            <a:ext cx="4579937" cy="4832290"/>
          </a:xfrm>
          <a:prstGeom prst="rect">
            <a:avLst/>
          </a:prstGeom>
        </p:spPr>
        <p:txBody>
          <a:bodyPr lIns="0" tIns="0" rIns="0" bIns="0"/>
          <a:lstStyle>
            <a:lvl1pPr marL="228600" marR="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lvl="0"/>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5" name="Agenda 1 slide title">
            <a:extLst>
              <a:ext uri="{FF2B5EF4-FFF2-40B4-BE49-F238E27FC236}">
                <a16:creationId xmlns:a16="http://schemas.microsoft.com/office/drawing/2014/main" id="{E46613B2-C3D9-455D-9450-56F203B8AC74}"/>
              </a:ext>
            </a:extLst>
          </p:cNvPr>
          <p:cNvSpPr>
            <a:spLocks noGrp="1"/>
          </p:cNvSpPr>
          <p:nvPr>
            <p:ph type="title" hasCustomPrompt="1"/>
          </p:nvPr>
        </p:nvSpPr>
        <p:spPr>
          <a:xfrm>
            <a:off x="589907" y="466081"/>
            <a:ext cx="4578993" cy="553998"/>
          </a:xfrm>
          <a:prstGeom prst="rect">
            <a:avLst/>
          </a:prstGeom>
        </p:spPr>
        <p:txBody>
          <a:bodyPr wrap="square" lIns="0" tIns="0" rIns="0" bIns="0">
            <a:spAutoFit/>
          </a:bodyPr>
          <a:lstStyle>
            <a:lvl1pPr>
              <a:spcBef>
                <a:spcPts val="0"/>
              </a:spcBef>
              <a:defRPr baseline="0"/>
            </a:lvl1pPr>
          </a:lstStyle>
          <a:p>
            <a:r>
              <a:rPr lang="en-US"/>
              <a:t>Agenda (1)</a:t>
            </a:r>
          </a:p>
        </p:txBody>
      </p:sp>
    </p:spTree>
    <p:extLst>
      <p:ext uri="{BB962C8B-B14F-4D97-AF65-F5344CB8AC3E}">
        <p14:creationId xmlns:p14="http://schemas.microsoft.com/office/powerpoint/2010/main" val="1799020843"/>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0" name="Duration text (if more than three days)">
            <a:extLst>
              <a:ext uri="{FF2B5EF4-FFF2-40B4-BE49-F238E27FC236}">
                <a16:creationId xmlns:a16="http://schemas.microsoft.com/office/drawing/2014/main" id="{6F3D3840-0836-46AD-862C-6B05C2E26D8F}"/>
              </a:ext>
            </a:extLst>
          </p:cNvPr>
          <p:cNvSpPr>
            <a:spLocks noGrp="1"/>
          </p:cNvSpPr>
          <p:nvPr>
            <p:ph type="body" sz="quarter" idx="17" hasCustomPrompt="1"/>
          </p:nvPr>
        </p:nvSpPr>
        <p:spPr>
          <a:xfrm>
            <a:off x="585216" y="5720884"/>
            <a:ext cx="11025758" cy="386230"/>
          </a:xfrm>
          <a:prstGeom prst="rect">
            <a:avLst/>
          </a:prstGeom>
          <a:solidFill>
            <a:srgbClr val="0078D4"/>
          </a:solidFill>
          <a:ln>
            <a:noFill/>
          </a:ln>
        </p:spPr>
        <p:txBody>
          <a:bodyPr lIns="180000" tIns="0" rIns="36000" anchor="ctr" anchorCtr="0">
            <a:noAutofit/>
          </a:bodyPr>
          <a:lstStyle>
            <a:lvl1pPr marL="0" indent="0" algn="ctr">
              <a:buNone/>
              <a:defRPr sz="1600" b="0">
                <a:solidFill>
                  <a:schemeClr val="bg1"/>
                </a:solidFill>
                <a:latin typeface="+mn-lt"/>
              </a:defRPr>
            </a:lvl1pPr>
          </a:lstStyle>
          <a:p>
            <a:pPr lvl="0"/>
            <a:r>
              <a:rPr lang="en-US"/>
              <a:t>Duration if more than three days; remove if not needed</a:t>
            </a:r>
          </a:p>
        </p:txBody>
      </p:sp>
      <p:sp>
        <p:nvSpPr>
          <p:cNvPr id="15" name="Column 3 bulleted list">
            <a:extLst>
              <a:ext uri="{FF2B5EF4-FFF2-40B4-BE49-F238E27FC236}">
                <a16:creationId xmlns:a16="http://schemas.microsoft.com/office/drawing/2014/main" id="{293D30BE-D36F-4566-9DF4-E380EFF170B0}"/>
              </a:ext>
            </a:extLst>
          </p:cNvPr>
          <p:cNvSpPr>
            <a:spLocks noGrp="1"/>
          </p:cNvSpPr>
          <p:nvPr>
            <p:ph type="body" sz="quarter" idx="12" hasCustomPrompt="1"/>
          </p:nvPr>
        </p:nvSpPr>
        <p:spPr>
          <a:xfrm>
            <a:off x="8174325" y="2729901"/>
            <a:ext cx="3429000" cy="2743200"/>
          </a:xfrm>
          <a:prstGeom prst="rect">
            <a:avLst/>
          </a:prstGeom>
          <a:solidFill>
            <a:schemeClr val="accent6"/>
          </a:solidFill>
        </p:spPr>
        <p:txBody>
          <a:bodyPr lIns="18000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8" name="Column 3 heading">
            <a:extLst>
              <a:ext uri="{FF2B5EF4-FFF2-40B4-BE49-F238E27FC236}">
                <a16:creationId xmlns:a16="http://schemas.microsoft.com/office/drawing/2014/main" id="{FB5D79E9-C61B-4C96-B92C-B14B3FB9ECC2}"/>
              </a:ext>
            </a:extLst>
          </p:cNvPr>
          <p:cNvSpPr>
            <a:spLocks noGrp="1"/>
          </p:cNvSpPr>
          <p:nvPr>
            <p:ph type="body" sz="quarter" idx="15" hasCustomPrompt="1"/>
          </p:nvPr>
        </p:nvSpPr>
        <p:spPr>
          <a:xfrm>
            <a:off x="8174326" y="1931924"/>
            <a:ext cx="3429000" cy="679339"/>
          </a:xfrm>
          <a:prstGeom prst="rect">
            <a:avLst/>
          </a:prstGeom>
          <a:solidFill>
            <a:schemeClr val="accent6"/>
          </a:solidFill>
        </p:spPr>
        <p:txBody>
          <a:bodyPr lIns="180000" tIns="0" rIns="36000" anchor="ctr" anchorCtr="0">
            <a:noAutofit/>
          </a:bodyPr>
          <a:lstStyle>
            <a:lvl1pPr marL="0" indent="0" algn="l">
              <a:buNone/>
              <a:defRPr sz="2000">
                <a:latin typeface="+mn-lt"/>
              </a:defRPr>
            </a:lvl1pPr>
          </a:lstStyle>
          <a:p>
            <a:pPr lvl="0"/>
            <a:r>
              <a:rPr lang="en-US"/>
              <a:t>Day three: Title</a:t>
            </a:r>
          </a:p>
        </p:txBody>
      </p:sp>
      <p:sp>
        <p:nvSpPr>
          <p:cNvPr id="14" name="Column 2 bulleted list">
            <a:extLst>
              <a:ext uri="{FF2B5EF4-FFF2-40B4-BE49-F238E27FC236}">
                <a16:creationId xmlns:a16="http://schemas.microsoft.com/office/drawing/2014/main" id="{9B86F0D1-46C3-429B-8F25-2ACB764C291C}"/>
              </a:ext>
            </a:extLst>
          </p:cNvPr>
          <p:cNvSpPr>
            <a:spLocks noGrp="1"/>
          </p:cNvSpPr>
          <p:nvPr>
            <p:ph type="body" sz="quarter" idx="11" hasCustomPrompt="1"/>
          </p:nvPr>
        </p:nvSpPr>
        <p:spPr>
          <a:xfrm>
            <a:off x="4379524" y="2729901"/>
            <a:ext cx="3429000" cy="2743200"/>
          </a:xfrm>
          <a:prstGeom prst="rect">
            <a:avLst/>
          </a:prstGeom>
          <a:solidFill>
            <a:schemeClr val="accent6"/>
          </a:solidFill>
        </p:spPr>
        <p:txBody>
          <a:bodyPr lIns="18000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7" name="Column 2 heading">
            <a:extLst>
              <a:ext uri="{FF2B5EF4-FFF2-40B4-BE49-F238E27FC236}">
                <a16:creationId xmlns:a16="http://schemas.microsoft.com/office/drawing/2014/main" id="{D5CA77D7-C07D-44C6-9FB1-93A5391741B7}"/>
              </a:ext>
            </a:extLst>
          </p:cNvPr>
          <p:cNvSpPr>
            <a:spLocks noGrp="1"/>
          </p:cNvSpPr>
          <p:nvPr>
            <p:ph type="body" sz="quarter" idx="14" hasCustomPrompt="1"/>
          </p:nvPr>
        </p:nvSpPr>
        <p:spPr>
          <a:xfrm>
            <a:off x="4379525" y="1931924"/>
            <a:ext cx="3429000" cy="679339"/>
          </a:xfrm>
          <a:prstGeom prst="rect">
            <a:avLst/>
          </a:prstGeom>
          <a:solidFill>
            <a:schemeClr val="accent6"/>
          </a:solidFill>
        </p:spPr>
        <p:txBody>
          <a:bodyPr lIns="180000" tIns="0" rIns="36000" anchor="ctr" anchorCtr="0">
            <a:noAutofit/>
          </a:bodyPr>
          <a:lstStyle>
            <a:lvl1pPr marL="0" indent="0" algn="l">
              <a:buNone/>
              <a:defRPr sz="2000">
                <a:latin typeface="+mn-lt"/>
              </a:defRPr>
            </a:lvl1pPr>
          </a:lstStyle>
          <a:p>
            <a:pPr lvl="0"/>
            <a:r>
              <a:rPr lang="en-US"/>
              <a:t>Day two: Title</a:t>
            </a:r>
          </a:p>
        </p:txBody>
      </p:sp>
      <p:sp>
        <p:nvSpPr>
          <p:cNvPr id="13" name="Column 1 bulleted list">
            <a:extLst>
              <a:ext uri="{FF2B5EF4-FFF2-40B4-BE49-F238E27FC236}">
                <a16:creationId xmlns:a16="http://schemas.microsoft.com/office/drawing/2014/main" id="{5B47C2CE-447B-4CD5-92B8-D12966A20111}"/>
              </a:ext>
            </a:extLst>
          </p:cNvPr>
          <p:cNvSpPr>
            <a:spLocks noGrp="1"/>
          </p:cNvSpPr>
          <p:nvPr>
            <p:ph type="body" sz="quarter" idx="10" hasCustomPrompt="1"/>
          </p:nvPr>
        </p:nvSpPr>
        <p:spPr>
          <a:xfrm>
            <a:off x="584724" y="2729901"/>
            <a:ext cx="3429000" cy="2743200"/>
          </a:xfrm>
          <a:prstGeom prst="rect">
            <a:avLst/>
          </a:prstGeom>
          <a:solidFill>
            <a:schemeClr val="accent6"/>
          </a:solidFill>
        </p:spPr>
        <p:txBody>
          <a:bodyPr lIns="18000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6" name="Column 1 heading">
            <a:extLst>
              <a:ext uri="{FF2B5EF4-FFF2-40B4-BE49-F238E27FC236}">
                <a16:creationId xmlns:a16="http://schemas.microsoft.com/office/drawing/2014/main" id="{0295CE30-F606-43F9-9CC9-ED1166F8181F}"/>
              </a:ext>
            </a:extLst>
          </p:cNvPr>
          <p:cNvSpPr>
            <a:spLocks noGrp="1"/>
          </p:cNvSpPr>
          <p:nvPr>
            <p:ph type="body" sz="quarter" idx="13" hasCustomPrompt="1"/>
          </p:nvPr>
        </p:nvSpPr>
        <p:spPr>
          <a:xfrm>
            <a:off x="584724" y="1931924"/>
            <a:ext cx="3429000" cy="679339"/>
          </a:xfrm>
          <a:prstGeom prst="rect">
            <a:avLst/>
          </a:prstGeom>
          <a:solidFill>
            <a:schemeClr val="accent6"/>
          </a:solidFill>
        </p:spPr>
        <p:txBody>
          <a:bodyPr lIns="180000" tIns="0" rIns="36000" anchor="ctr" anchorCtr="0">
            <a:noAutofit/>
          </a:bodyPr>
          <a:lstStyle>
            <a:lvl1pPr marL="0" indent="0" algn="l">
              <a:buNone/>
              <a:defRPr sz="2000">
                <a:latin typeface="+mn-lt"/>
              </a:defRPr>
            </a:lvl1pPr>
          </a:lstStyle>
          <a:p>
            <a:pPr lvl="0"/>
            <a:r>
              <a:rPr lang="en-US"/>
              <a:t>Day one: Title</a:t>
            </a:r>
          </a:p>
        </p:txBody>
      </p:sp>
      <p:sp>
        <p:nvSpPr>
          <p:cNvPr id="19" name="What the agenda is">
            <a:extLst>
              <a:ext uri="{FF2B5EF4-FFF2-40B4-BE49-F238E27FC236}">
                <a16:creationId xmlns:a16="http://schemas.microsoft.com/office/drawing/2014/main" id="{6A1F5E37-9C79-4815-BE16-4066C5DFA068}"/>
              </a:ext>
            </a:extLst>
          </p:cNvPr>
          <p:cNvSpPr>
            <a:spLocks noGrp="1"/>
          </p:cNvSpPr>
          <p:nvPr>
            <p:ph type="body" sz="quarter" idx="16" hasCustomPrompt="1"/>
          </p:nvPr>
        </p:nvSpPr>
        <p:spPr>
          <a:xfrm>
            <a:off x="585216" y="1322851"/>
            <a:ext cx="11025758" cy="386230"/>
          </a:xfrm>
          <a:prstGeom prst="rect">
            <a:avLst/>
          </a:prstGeom>
          <a:solidFill>
            <a:srgbClr val="0078D4"/>
          </a:solidFill>
          <a:ln>
            <a:noFill/>
          </a:ln>
        </p:spPr>
        <p:txBody>
          <a:bodyPr lIns="180000" tIns="0" rIns="36000" bIns="0" anchor="ctr" anchorCtr="0">
            <a:noAutofit/>
          </a:bodyPr>
          <a:lstStyle>
            <a:lvl1pPr marL="0" indent="0" algn="ctr">
              <a:buNone/>
              <a:defRPr sz="2000" b="0">
                <a:solidFill>
                  <a:schemeClr val="bg1"/>
                </a:solidFill>
                <a:latin typeface="+mj-lt"/>
              </a:defRPr>
            </a:lvl1pPr>
          </a:lstStyle>
          <a:p>
            <a:pPr lvl="0"/>
            <a:r>
              <a:rPr lang="en-US"/>
              <a:t>What the agenda is</a:t>
            </a:r>
          </a:p>
        </p:txBody>
      </p:sp>
      <p:sp>
        <p:nvSpPr>
          <p:cNvPr id="11" name="Agenda 2 slide title">
            <a:extLst>
              <a:ext uri="{FF2B5EF4-FFF2-40B4-BE49-F238E27FC236}">
                <a16:creationId xmlns:a16="http://schemas.microsoft.com/office/drawing/2014/main" id="{AE2F1D2C-9C46-4770-B6FC-3E5975E6E886}"/>
              </a:ext>
            </a:extLst>
          </p:cNvPr>
          <p:cNvSpPr>
            <a:spLocks noGrp="1"/>
          </p:cNvSpPr>
          <p:nvPr>
            <p:ph type="title" hasCustomPrompt="1"/>
          </p:nvPr>
        </p:nvSpPr>
        <p:spPr>
          <a:xfrm>
            <a:off x="589907" y="466081"/>
            <a:ext cx="11021067" cy="553998"/>
          </a:xfrm>
          <a:prstGeom prst="rect">
            <a:avLst/>
          </a:prstGeom>
        </p:spPr>
        <p:txBody>
          <a:bodyPr wrap="square" lIns="0" tIns="0" rIns="0" bIns="0">
            <a:spAutoFit/>
          </a:bodyPr>
          <a:lstStyle>
            <a:lvl1pPr>
              <a:spcBef>
                <a:spcPts val="0"/>
              </a:spcBef>
              <a:defRPr baseline="0"/>
            </a:lvl1pPr>
          </a:lstStyle>
          <a:p>
            <a:r>
              <a:rPr lang="en-US"/>
              <a:t>Agenda (2) (3 columns)</a:t>
            </a:r>
          </a:p>
        </p:txBody>
      </p:sp>
    </p:spTree>
    <p:extLst>
      <p:ext uri="{BB962C8B-B14F-4D97-AF65-F5344CB8AC3E}">
        <p14:creationId xmlns:p14="http://schemas.microsoft.com/office/powerpoint/2010/main" val="380196254"/>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Agenda 2 (4 items)">
    <p:spTree>
      <p:nvGrpSpPr>
        <p:cNvPr id="1" name=""/>
        <p:cNvGrpSpPr/>
        <p:nvPr/>
      </p:nvGrpSpPr>
      <p:grpSpPr>
        <a:xfrm>
          <a:off x="0" y="0"/>
          <a:ext cx="0" cy="0"/>
          <a:chOff x="0" y="0"/>
          <a:chExt cx="0" cy="0"/>
        </a:xfrm>
      </p:grpSpPr>
      <p:sp>
        <p:nvSpPr>
          <p:cNvPr id="20" name="Duration text (if more than three days)">
            <a:extLst>
              <a:ext uri="{FF2B5EF4-FFF2-40B4-BE49-F238E27FC236}">
                <a16:creationId xmlns:a16="http://schemas.microsoft.com/office/drawing/2014/main" id="{6F3D3840-0836-46AD-862C-6B05C2E26D8F}"/>
              </a:ext>
            </a:extLst>
          </p:cNvPr>
          <p:cNvSpPr>
            <a:spLocks noGrp="1"/>
          </p:cNvSpPr>
          <p:nvPr>
            <p:ph type="body" sz="quarter" idx="17" hasCustomPrompt="1"/>
          </p:nvPr>
        </p:nvSpPr>
        <p:spPr>
          <a:xfrm>
            <a:off x="585216" y="5720884"/>
            <a:ext cx="11025758" cy="386230"/>
          </a:xfrm>
          <a:prstGeom prst="rect">
            <a:avLst/>
          </a:prstGeom>
          <a:solidFill>
            <a:srgbClr val="0078D4"/>
          </a:solidFill>
          <a:ln>
            <a:noFill/>
          </a:ln>
        </p:spPr>
        <p:txBody>
          <a:bodyPr lIns="180000" tIns="0" rIns="36000" anchor="ctr" anchorCtr="0">
            <a:noAutofit/>
          </a:bodyPr>
          <a:lstStyle>
            <a:lvl1pPr marL="0" indent="0" algn="ctr">
              <a:buNone/>
              <a:defRPr sz="1600" b="0">
                <a:solidFill>
                  <a:schemeClr val="bg1"/>
                </a:solidFill>
                <a:latin typeface="+mn-lt"/>
              </a:defRPr>
            </a:lvl1pPr>
          </a:lstStyle>
          <a:p>
            <a:pPr lvl="0"/>
            <a:r>
              <a:rPr lang="en-US"/>
              <a:t>Duration if more than three days; remove if not needed</a:t>
            </a:r>
          </a:p>
        </p:txBody>
      </p:sp>
      <p:sp>
        <p:nvSpPr>
          <p:cNvPr id="11" name="Column 4 bulleted list">
            <a:extLst>
              <a:ext uri="{FF2B5EF4-FFF2-40B4-BE49-F238E27FC236}">
                <a16:creationId xmlns:a16="http://schemas.microsoft.com/office/drawing/2014/main" id="{673C531C-F81F-4040-905B-275C156F5E65}"/>
              </a:ext>
            </a:extLst>
          </p:cNvPr>
          <p:cNvSpPr>
            <a:spLocks noGrp="1"/>
          </p:cNvSpPr>
          <p:nvPr>
            <p:ph type="body" sz="quarter" idx="19" hasCustomPrompt="1"/>
          </p:nvPr>
        </p:nvSpPr>
        <p:spPr>
          <a:xfrm>
            <a:off x="9087138" y="2729901"/>
            <a:ext cx="2514600" cy="2743200"/>
          </a:xfrm>
          <a:prstGeom prst="rect">
            <a:avLst/>
          </a:prstGeom>
          <a:solidFill>
            <a:schemeClr val="accent6"/>
          </a:solidFill>
        </p:spPr>
        <p:txBody>
          <a:bodyPr lIns="18000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21" name="Column 4 heading">
            <a:extLst>
              <a:ext uri="{FF2B5EF4-FFF2-40B4-BE49-F238E27FC236}">
                <a16:creationId xmlns:a16="http://schemas.microsoft.com/office/drawing/2014/main" id="{BD965165-7FD4-4A3C-99AB-01230A5610B2}"/>
              </a:ext>
            </a:extLst>
          </p:cNvPr>
          <p:cNvSpPr>
            <a:spLocks noGrp="1"/>
          </p:cNvSpPr>
          <p:nvPr>
            <p:ph type="body" sz="quarter" idx="20" hasCustomPrompt="1"/>
          </p:nvPr>
        </p:nvSpPr>
        <p:spPr>
          <a:xfrm>
            <a:off x="9087139" y="1931924"/>
            <a:ext cx="2514600" cy="679339"/>
          </a:xfrm>
          <a:prstGeom prst="rect">
            <a:avLst/>
          </a:prstGeom>
          <a:solidFill>
            <a:schemeClr val="accent6"/>
          </a:solidFill>
        </p:spPr>
        <p:txBody>
          <a:bodyPr lIns="180000" tIns="0" rIns="36000" anchor="ctr" anchorCtr="0">
            <a:noAutofit/>
          </a:bodyPr>
          <a:lstStyle>
            <a:lvl1pPr marL="0" indent="0" algn="l">
              <a:buNone/>
              <a:defRPr sz="2000">
                <a:latin typeface="+mn-lt"/>
              </a:defRPr>
            </a:lvl1pPr>
          </a:lstStyle>
          <a:p>
            <a:pPr lvl="0"/>
            <a:r>
              <a:rPr lang="en-US"/>
              <a:t>Day Four: Title</a:t>
            </a:r>
          </a:p>
        </p:txBody>
      </p:sp>
      <p:sp>
        <p:nvSpPr>
          <p:cNvPr id="15" name="Column 3 bulleted list">
            <a:extLst>
              <a:ext uri="{FF2B5EF4-FFF2-40B4-BE49-F238E27FC236}">
                <a16:creationId xmlns:a16="http://schemas.microsoft.com/office/drawing/2014/main" id="{293D30BE-D36F-4566-9DF4-E380EFF170B0}"/>
              </a:ext>
            </a:extLst>
          </p:cNvPr>
          <p:cNvSpPr>
            <a:spLocks noGrp="1"/>
          </p:cNvSpPr>
          <p:nvPr>
            <p:ph type="body" sz="quarter" idx="12" hasCustomPrompt="1"/>
          </p:nvPr>
        </p:nvSpPr>
        <p:spPr>
          <a:xfrm>
            <a:off x="6253000" y="2729901"/>
            <a:ext cx="2514600" cy="2743200"/>
          </a:xfrm>
          <a:prstGeom prst="rect">
            <a:avLst/>
          </a:prstGeom>
          <a:solidFill>
            <a:schemeClr val="accent6"/>
          </a:solidFill>
        </p:spPr>
        <p:txBody>
          <a:bodyPr lIns="18000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8" name="Column 3 heading">
            <a:extLst>
              <a:ext uri="{FF2B5EF4-FFF2-40B4-BE49-F238E27FC236}">
                <a16:creationId xmlns:a16="http://schemas.microsoft.com/office/drawing/2014/main" id="{FB5D79E9-C61B-4C96-B92C-B14B3FB9ECC2}"/>
              </a:ext>
            </a:extLst>
          </p:cNvPr>
          <p:cNvSpPr>
            <a:spLocks noGrp="1"/>
          </p:cNvSpPr>
          <p:nvPr>
            <p:ph type="body" sz="quarter" idx="15" hasCustomPrompt="1"/>
          </p:nvPr>
        </p:nvSpPr>
        <p:spPr>
          <a:xfrm>
            <a:off x="6253000" y="1931924"/>
            <a:ext cx="2514600" cy="679339"/>
          </a:xfrm>
          <a:prstGeom prst="rect">
            <a:avLst/>
          </a:prstGeom>
          <a:solidFill>
            <a:schemeClr val="accent6"/>
          </a:solidFill>
        </p:spPr>
        <p:txBody>
          <a:bodyPr lIns="180000" tIns="0" rIns="36000" anchor="ctr" anchorCtr="0">
            <a:noAutofit/>
          </a:bodyPr>
          <a:lstStyle>
            <a:lvl1pPr marL="0" indent="0" algn="l">
              <a:buNone/>
              <a:defRPr sz="2000">
                <a:latin typeface="+mn-lt"/>
              </a:defRPr>
            </a:lvl1pPr>
          </a:lstStyle>
          <a:p>
            <a:pPr lvl="0"/>
            <a:r>
              <a:rPr lang="en-US"/>
              <a:t>Day three: Title</a:t>
            </a:r>
          </a:p>
        </p:txBody>
      </p:sp>
      <p:sp>
        <p:nvSpPr>
          <p:cNvPr id="14" name="Column 2 bulleted list">
            <a:extLst>
              <a:ext uri="{FF2B5EF4-FFF2-40B4-BE49-F238E27FC236}">
                <a16:creationId xmlns:a16="http://schemas.microsoft.com/office/drawing/2014/main" id="{9B86F0D1-46C3-429B-8F25-2ACB764C291C}"/>
              </a:ext>
            </a:extLst>
          </p:cNvPr>
          <p:cNvSpPr>
            <a:spLocks noGrp="1"/>
          </p:cNvSpPr>
          <p:nvPr>
            <p:ph type="body" sz="quarter" idx="11" hasCustomPrompt="1"/>
          </p:nvPr>
        </p:nvSpPr>
        <p:spPr>
          <a:xfrm>
            <a:off x="3418862" y="2729901"/>
            <a:ext cx="2514600" cy="2743200"/>
          </a:xfrm>
          <a:prstGeom prst="rect">
            <a:avLst/>
          </a:prstGeom>
          <a:solidFill>
            <a:schemeClr val="accent6"/>
          </a:solidFill>
        </p:spPr>
        <p:txBody>
          <a:bodyPr lIns="18000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7" name="Column 2 heading">
            <a:extLst>
              <a:ext uri="{FF2B5EF4-FFF2-40B4-BE49-F238E27FC236}">
                <a16:creationId xmlns:a16="http://schemas.microsoft.com/office/drawing/2014/main" id="{D5CA77D7-C07D-44C6-9FB1-93A5391741B7}"/>
              </a:ext>
            </a:extLst>
          </p:cNvPr>
          <p:cNvSpPr>
            <a:spLocks noGrp="1"/>
          </p:cNvSpPr>
          <p:nvPr>
            <p:ph type="body" sz="quarter" idx="14" hasCustomPrompt="1"/>
          </p:nvPr>
        </p:nvSpPr>
        <p:spPr>
          <a:xfrm>
            <a:off x="3418862" y="1931924"/>
            <a:ext cx="2514600" cy="679339"/>
          </a:xfrm>
          <a:prstGeom prst="rect">
            <a:avLst/>
          </a:prstGeom>
          <a:solidFill>
            <a:schemeClr val="accent6"/>
          </a:solidFill>
        </p:spPr>
        <p:txBody>
          <a:bodyPr lIns="180000" tIns="0" rIns="36000" anchor="ctr" anchorCtr="0">
            <a:noAutofit/>
          </a:bodyPr>
          <a:lstStyle>
            <a:lvl1pPr marL="0" indent="0" algn="l">
              <a:buNone/>
              <a:defRPr sz="2000">
                <a:latin typeface="+mn-lt"/>
              </a:defRPr>
            </a:lvl1pPr>
          </a:lstStyle>
          <a:p>
            <a:pPr lvl="0"/>
            <a:r>
              <a:rPr lang="en-US"/>
              <a:t>Day two: Title</a:t>
            </a:r>
          </a:p>
        </p:txBody>
      </p:sp>
      <p:sp>
        <p:nvSpPr>
          <p:cNvPr id="13" name="Column 1 bulleted list">
            <a:extLst>
              <a:ext uri="{FF2B5EF4-FFF2-40B4-BE49-F238E27FC236}">
                <a16:creationId xmlns:a16="http://schemas.microsoft.com/office/drawing/2014/main" id="{5B47C2CE-447B-4CD5-92B8-D12966A20111}"/>
              </a:ext>
            </a:extLst>
          </p:cNvPr>
          <p:cNvSpPr>
            <a:spLocks noGrp="1"/>
          </p:cNvSpPr>
          <p:nvPr>
            <p:ph type="body" sz="quarter" idx="10" hasCustomPrompt="1"/>
          </p:nvPr>
        </p:nvSpPr>
        <p:spPr>
          <a:xfrm>
            <a:off x="584724" y="2729901"/>
            <a:ext cx="2514600" cy="2743200"/>
          </a:xfrm>
          <a:prstGeom prst="rect">
            <a:avLst/>
          </a:prstGeom>
          <a:solidFill>
            <a:schemeClr val="accent6"/>
          </a:solidFill>
        </p:spPr>
        <p:txBody>
          <a:bodyPr lIns="18000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6" name="Column 1 heading">
            <a:extLst>
              <a:ext uri="{FF2B5EF4-FFF2-40B4-BE49-F238E27FC236}">
                <a16:creationId xmlns:a16="http://schemas.microsoft.com/office/drawing/2014/main" id="{0295CE30-F606-43F9-9CC9-ED1166F8181F}"/>
              </a:ext>
            </a:extLst>
          </p:cNvPr>
          <p:cNvSpPr>
            <a:spLocks noGrp="1"/>
          </p:cNvSpPr>
          <p:nvPr>
            <p:ph type="body" sz="quarter" idx="13" hasCustomPrompt="1"/>
          </p:nvPr>
        </p:nvSpPr>
        <p:spPr>
          <a:xfrm>
            <a:off x="584724" y="1931924"/>
            <a:ext cx="2514600" cy="679339"/>
          </a:xfrm>
          <a:prstGeom prst="rect">
            <a:avLst/>
          </a:prstGeom>
          <a:solidFill>
            <a:schemeClr val="accent6"/>
          </a:solidFill>
        </p:spPr>
        <p:txBody>
          <a:bodyPr lIns="180000" tIns="0" rIns="36000" anchor="ctr" anchorCtr="0">
            <a:noAutofit/>
          </a:bodyPr>
          <a:lstStyle>
            <a:lvl1pPr marL="0" indent="0" algn="l">
              <a:buNone/>
              <a:defRPr sz="2000">
                <a:latin typeface="+mn-lt"/>
              </a:defRPr>
            </a:lvl1pPr>
          </a:lstStyle>
          <a:p>
            <a:pPr lvl="0"/>
            <a:r>
              <a:rPr lang="en-US"/>
              <a:t>Day one: Title</a:t>
            </a:r>
          </a:p>
        </p:txBody>
      </p:sp>
      <p:sp>
        <p:nvSpPr>
          <p:cNvPr id="19" name="What the agenda is">
            <a:extLst>
              <a:ext uri="{FF2B5EF4-FFF2-40B4-BE49-F238E27FC236}">
                <a16:creationId xmlns:a16="http://schemas.microsoft.com/office/drawing/2014/main" id="{6A1F5E37-9C79-4815-BE16-4066C5DFA068}"/>
              </a:ext>
            </a:extLst>
          </p:cNvPr>
          <p:cNvSpPr>
            <a:spLocks noGrp="1"/>
          </p:cNvSpPr>
          <p:nvPr>
            <p:ph type="body" sz="quarter" idx="16" hasCustomPrompt="1"/>
          </p:nvPr>
        </p:nvSpPr>
        <p:spPr>
          <a:xfrm>
            <a:off x="585216" y="1322851"/>
            <a:ext cx="11025758" cy="386230"/>
          </a:xfrm>
          <a:prstGeom prst="rect">
            <a:avLst/>
          </a:prstGeom>
          <a:solidFill>
            <a:srgbClr val="0078D4"/>
          </a:solidFill>
          <a:ln>
            <a:noFill/>
          </a:ln>
        </p:spPr>
        <p:txBody>
          <a:bodyPr lIns="180000" tIns="0" rIns="36000" bIns="0" anchor="ctr" anchorCtr="0">
            <a:noAutofit/>
          </a:bodyPr>
          <a:lstStyle>
            <a:lvl1pPr marL="0" indent="0" algn="ctr">
              <a:buNone/>
              <a:defRPr sz="2000" b="0">
                <a:solidFill>
                  <a:schemeClr val="bg1"/>
                </a:solidFill>
                <a:latin typeface="+mj-lt"/>
              </a:defRPr>
            </a:lvl1pPr>
          </a:lstStyle>
          <a:p>
            <a:pPr lvl="0"/>
            <a:r>
              <a:rPr lang="en-US"/>
              <a:t>What the agenda is</a:t>
            </a:r>
          </a:p>
        </p:txBody>
      </p:sp>
      <p:sp>
        <p:nvSpPr>
          <p:cNvPr id="23" name="Agenda 2 slide title">
            <a:extLst>
              <a:ext uri="{FF2B5EF4-FFF2-40B4-BE49-F238E27FC236}">
                <a16:creationId xmlns:a16="http://schemas.microsoft.com/office/drawing/2014/main" id="{78D1D198-5DA5-48F8-A1CB-5DA3062F6DB7}"/>
              </a:ext>
            </a:extLst>
          </p:cNvPr>
          <p:cNvSpPr>
            <a:spLocks noGrp="1"/>
          </p:cNvSpPr>
          <p:nvPr>
            <p:ph type="title" hasCustomPrompt="1"/>
          </p:nvPr>
        </p:nvSpPr>
        <p:spPr>
          <a:xfrm>
            <a:off x="589907" y="466081"/>
            <a:ext cx="11011832" cy="553998"/>
          </a:xfrm>
          <a:prstGeom prst="rect">
            <a:avLst/>
          </a:prstGeom>
        </p:spPr>
        <p:txBody>
          <a:bodyPr wrap="square" lIns="0" tIns="0" rIns="0" bIns="0">
            <a:spAutoFit/>
          </a:bodyPr>
          <a:lstStyle>
            <a:lvl1pPr>
              <a:spcBef>
                <a:spcPts val="0"/>
              </a:spcBef>
              <a:defRPr baseline="0"/>
            </a:lvl1pPr>
          </a:lstStyle>
          <a:p>
            <a:r>
              <a:rPr lang="en-US"/>
              <a:t>Agenda (2) (4 columns)</a:t>
            </a:r>
          </a:p>
        </p:txBody>
      </p:sp>
    </p:spTree>
    <p:extLst>
      <p:ext uri="{BB962C8B-B14F-4D97-AF65-F5344CB8AC3E}">
        <p14:creationId xmlns:p14="http://schemas.microsoft.com/office/powerpoint/2010/main" val="1069858300"/>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sp>
        <p:nvSpPr>
          <p:cNvPr id="7" name="Square photo placeholder" descr="placeholder for square image, 7.5 by 7.5 inches"/>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12" name="Bulleted list or outline">
            <a:extLst>
              <a:ext uri="{FF2B5EF4-FFF2-40B4-BE49-F238E27FC236}">
                <a16:creationId xmlns:a16="http://schemas.microsoft.com/office/drawing/2014/main" id="{41FA05D8-C973-4CF8-9DDB-21B367B88807}"/>
              </a:ext>
            </a:extLst>
          </p:cNvPr>
          <p:cNvSpPr>
            <a:spLocks noGrp="1"/>
          </p:cNvSpPr>
          <p:nvPr>
            <p:ph type="body" sz="quarter" idx="13" hasCustomPrompt="1"/>
          </p:nvPr>
        </p:nvSpPr>
        <p:spPr>
          <a:xfrm>
            <a:off x="588963" y="2774467"/>
            <a:ext cx="4579937" cy="3494571"/>
          </a:xfrm>
          <a:prstGeom prst="rect">
            <a:avLst/>
          </a:prstGeom>
        </p:spPr>
        <p:txBody>
          <a:bodyPr lIns="0" tIns="0" rIns="0" bIns="0"/>
          <a:lstStyle>
            <a:lvl1pPr marL="0" marR="0" indent="0" algn="l" defTabSz="932742" rtl="0" eaLnBrk="1" fontAlgn="auto" latinLnBrk="0" hangingPunct="1">
              <a:lnSpc>
                <a:spcPct val="100000"/>
              </a:lnSpc>
              <a:spcBef>
                <a:spcPts val="1800"/>
              </a:spcBef>
              <a:spcAft>
                <a:spcPts val="0"/>
              </a:spcAft>
              <a:buClrTx/>
              <a:buSzPct val="90000"/>
              <a:buFontTx/>
              <a:buNone/>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9" name="Brief description of product or service"/>
          <p:cNvSpPr>
            <a:spLocks noGrp="1"/>
          </p:cNvSpPr>
          <p:nvPr>
            <p:ph type="body" sz="quarter" idx="17" hasCustomPrompt="1"/>
          </p:nvPr>
        </p:nvSpPr>
        <p:spPr>
          <a:xfrm>
            <a:off x="588963" y="1435608"/>
            <a:ext cx="4579937" cy="923330"/>
          </a:xfrm>
          <a:prstGeom prst="rect">
            <a:avLst/>
          </a:prstGeom>
        </p:spPr>
        <p:txBody>
          <a:bodyPr wrap="square" lIns="0" tIns="0" rIns="0" bIns="0">
            <a:spAutoFit/>
          </a:bodyPr>
          <a:lstStyle>
            <a:lvl1pPr marL="0" indent="0">
              <a:spcBef>
                <a:spcPts val="0"/>
              </a:spcBef>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a:p>
            <a:pPr lvl="0"/>
            <a:endParaRPr lang="en-US"/>
          </a:p>
        </p:txBody>
      </p:sp>
      <p:sp>
        <p:nvSpPr>
          <p:cNvPr id="8" name="Overview 1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89906" y="466081"/>
            <a:ext cx="4552449" cy="553998"/>
          </a:xfrm>
          <a:prstGeom prst="rect">
            <a:avLst/>
          </a:prstGeom>
        </p:spPr>
        <p:txBody>
          <a:bodyPr wrap="square" lIns="0" tIns="0" rIns="0" bIns="0">
            <a:spAutoFit/>
          </a:bodyPr>
          <a:lstStyle>
            <a:lvl1pPr>
              <a:spcBef>
                <a:spcPts val="0"/>
              </a:spcBef>
              <a:defRPr baseline="0"/>
            </a:lvl1pPr>
          </a:lstStyle>
          <a:p>
            <a:r>
              <a:rPr lang="en-US"/>
              <a:t>Overview (1)</a:t>
            </a:r>
          </a:p>
        </p:txBody>
      </p:sp>
    </p:spTree>
    <p:extLst>
      <p:ext uri="{BB962C8B-B14F-4D97-AF65-F5344CB8AC3E}">
        <p14:creationId xmlns:p14="http://schemas.microsoft.com/office/powerpoint/2010/main" val="1529756994"/>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33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62236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Overview 2">
    <p:spTree>
      <p:nvGrpSpPr>
        <p:cNvPr id="1" name=""/>
        <p:cNvGrpSpPr/>
        <p:nvPr/>
      </p:nvGrpSpPr>
      <p:grpSpPr>
        <a:xfrm>
          <a:off x="0" y="0"/>
          <a:ext cx="0" cy="0"/>
          <a:chOff x="0" y="0"/>
          <a:chExt cx="0" cy="0"/>
        </a:xfrm>
      </p:grpSpPr>
      <p:sp>
        <p:nvSpPr>
          <p:cNvPr id="14" name="Bottom third landscape photo placeholder" descr="placeholder for image, bottom third of slide"/>
          <p:cNvSpPr>
            <a:spLocks noGrp="1"/>
          </p:cNvSpPr>
          <p:nvPr>
            <p:ph type="pic" sz="quarter" idx="24" hasCustomPrompt="1"/>
          </p:nvPr>
        </p:nvSpPr>
        <p:spPr>
          <a:xfrm>
            <a:off x="-1" y="3871018"/>
            <a:ext cx="12192001" cy="2971800"/>
          </a:xfrm>
          <a:prstGeom prst="rect">
            <a:avLst/>
          </a:prstGeom>
        </p:spPr>
        <p:txBody>
          <a:bodyPr/>
          <a:lstStyle>
            <a:lvl1pPr marL="0" indent="0">
              <a:buNone/>
              <a:defRPr/>
            </a:lvl1pPr>
          </a:lstStyle>
          <a:p>
            <a:r>
              <a:rPr lang="en-US"/>
              <a:t>Tap to insert photo or illustration</a:t>
            </a:r>
          </a:p>
        </p:txBody>
      </p:sp>
      <p:sp>
        <p:nvSpPr>
          <p:cNvPr id="54" name="#3 background box with blue fill">
            <a:extLst>
              <a:ext uri="{FF2B5EF4-FFF2-40B4-BE49-F238E27FC236}">
                <a16:creationId xmlns:a16="http://schemas.microsoft.com/office/drawing/2014/main" id="{6D7B0B18-89CF-4841-953C-B45CD5272B6B}"/>
              </a:ext>
              <a:ext uri="{C183D7F6-B498-43B3-948B-1728B52AA6E4}">
                <adec:decorative xmlns:adec="http://schemas.microsoft.com/office/drawing/2017/decorative" val="1"/>
              </a:ext>
            </a:extLst>
          </p:cNvPr>
          <p:cNvSpPr/>
          <p:nvPr userDrawn="1"/>
        </p:nvSpPr>
        <p:spPr>
          <a:xfrm>
            <a:off x="8410717" y="1428748"/>
            <a:ext cx="3200400" cy="2011680"/>
          </a:xfrm>
          <a:prstGeom prst="rect">
            <a:avLst/>
          </a:prstGeom>
          <a:solidFill>
            <a:schemeClr val="accent1">
              <a:alpha val="80000"/>
            </a:schemeClr>
          </a:solidFill>
          <a:ln>
            <a:noFill/>
          </a:ln>
        </p:spPr>
        <p:txBody>
          <a:bodyPr wrap="none" lIns="0" tIns="0" rIns="0" bIns="0" anchor="ctr">
            <a:noAutofit/>
          </a:bodyPr>
          <a:lstStyle/>
          <a:p>
            <a:pPr marL="7781" indent="-7781" algn="ctr" defTabSz="914367">
              <a:lnSpc>
                <a:spcPct val="90000"/>
              </a:lnSpc>
            </a:pPr>
            <a:endParaRPr lang="en-US" sz="4313">
              <a:solidFill>
                <a:srgbClr val="FFFFFF"/>
              </a:solidFill>
              <a:latin typeface="Segoe UI Semilight" panose="020B0402040204020203" pitchFamily="34" charset="0"/>
              <a:cs typeface="Segoe UI Semilight" panose="020B0402040204020203" pitchFamily="34" charset="0"/>
            </a:endParaRPr>
          </a:p>
        </p:txBody>
      </p:sp>
      <p:sp>
        <p:nvSpPr>
          <p:cNvPr id="56" name="#3 item or description">
            <a:extLst>
              <a:ext uri="{FF2B5EF4-FFF2-40B4-BE49-F238E27FC236}">
                <a16:creationId xmlns:a16="http://schemas.microsoft.com/office/drawing/2014/main" id="{54BCC0EF-5F2C-4301-8B3B-27D0B16B8095}"/>
              </a:ext>
            </a:extLst>
          </p:cNvPr>
          <p:cNvSpPr>
            <a:spLocks noGrp="1"/>
          </p:cNvSpPr>
          <p:nvPr>
            <p:ph type="body" sz="quarter" idx="27" hasCustomPrompt="1"/>
          </p:nvPr>
        </p:nvSpPr>
        <p:spPr>
          <a:xfrm>
            <a:off x="8410717" y="2518776"/>
            <a:ext cx="3199465" cy="914400"/>
          </a:xfrm>
          <a:prstGeom prst="rect">
            <a:avLst/>
          </a:prstGeom>
        </p:spPr>
        <p:txBody>
          <a:bodyPr lIns="182880" tIns="91440" rIns="182880" bIns="91440" anchor="t" anchorCtr="0">
            <a:noAutofit/>
          </a:bodyPr>
          <a:lstStyle>
            <a:lvl1pPr marL="0" indent="0" algn="l">
              <a:buFont typeface="Arial" panose="020B0604020202020204" pitchFamily="34" charset="0"/>
              <a:buNone/>
              <a:defRPr lang="en-US" sz="1600" kern="1200" spc="0" baseline="0" dirty="0">
                <a:solidFill>
                  <a:schemeClr val="bg1"/>
                </a:solidFill>
                <a:latin typeface="Segoe UI"/>
                <a:ea typeface="+mn-ea"/>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57" name="3"/>
          <p:cNvSpPr>
            <a:spLocks noGrp="1"/>
          </p:cNvSpPr>
          <p:nvPr>
            <p:ph type="body" sz="quarter" idx="28" hasCustomPrompt="1"/>
          </p:nvPr>
        </p:nvSpPr>
        <p:spPr>
          <a:xfrm>
            <a:off x="9005077" y="1644700"/>
            <a:ext cx="2011680" cy="731520"/>
          </a:xfrm>
          <a:prstGeom prst="rect">
            <a:avLst/>
          </a:prstGeom>
        </p:spPr>
        <p:txBody>
          <a:bodyPr lIns="0" tIns="0" rIns="0" bIns="0" anchor="ctr"/>
          <a:lstStyle>
            <a:lvl1pPr marL="0" indent="0" algn="ctr">
              <a:spcBef>
                <a:spcPts val="0"/>
              </a:spcBef>
              <a:buNone/>
              <a:defRPr sz="4800">
                <a:solidFill>
                  <a:schemeClr val="bg1"/>
                </a:solidFill>
                <a:latin typeface="+mj-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3</a:t>
            </a:r>
          </a:p>
        </p:txBody>
      </p:sp>
      <p:sp>
        <p:nvSpPr>
          <p:cNvPr id="50" name="#2 background box with blue fill">
            <a:extLst>
              <a:ext uri="{FF2B5EF4-FFF2-40B4-BE49-F238E27FC236}">
                <a16:creationId xmlns:a16="http://schemas.microsoft.com/office/drawing/2014/main" id="{6D7B0B18-89CF-4841-953C-B45CD5272B6B}"/>
              </a:ext>
              <a:ext uri="{C183D7F6-B498-43B3-948B-1728B52AA6E4}">
                <adec:decorative xmlns:adec="http://schemas.microsoft.com/office/drawing/2017/decorative" val="1"/>
              </a:ext>
            </a:extLst>
          </p:cNvPr>
          <p:cNvSpPr/>
          <p:nvPr userDrawn="1"/>
        </p:nvSpPr>
        <p:spPr>
          <a:xfrm>
            <a:off x="4498437" y="1428748"/>
            <a:ext cx="3200400" cy="2011680"/>
          </a:xfrm>
          <a:prstGeom prst="rect">
            <a:avLst/>
          </a:prstGeom>
          <a:solidFill>
            <a:schemeClr val="accent1">
              <a:alpha val="80000"/>
            </a:schemeClr>
          </a:solidFill>
          <a:ln>
            <a:noFill/>
          </a:ln>
        </p:spPr>
        <p:txBody>
          <a:bodyPr wrap="none" lIns="0" tIns="0" rIns="0" bIns="0" anchor="ctr">
            <a:noAutofit/>
          </a:bodyPr>
          <a:lstStyle/>
          <a:p>
            <a:pPr marL="7781" indent="-7781" algn="ctr" defTabSz="914367">
              <a:lnSpc>
                <a:spcPct val="90000"/>
              </a:lnSpc>
            </a:pPr>
            <a:endParaRPr lang="en-US" sz="4313">
              <a:solidFill>
                <a:srgbClr val="FFFFFF"/>
              </a:solidFill>
              <a:latin typeface="Segoe UI Semilight" panose="020B0402040204020203" pitchFamily="34" charset="0"/>
              <a:cs typeface="Segoe UI Semilight" panose="020B0402040204020203" pitchFamily="34" charset="0"/>
            </a:endParaRPr>
          </a:p>
        </p:txBody>
      </p:sp>
      <p:sp>
        <p:nvSpPr>
          <p:cNvPr id="52" name="#2 item or description">
            <a:extLst>
              <a:ext uri="{FF2B5EF4-FFF2-40B4-BE49-F238E27FC236}">
                <a16:creationId xmlns:a16="http://schemas.microsoft.com/office/drawing/2014/main" id="{54BCC0EF-5F2C-4301-8B3B-27D0B16B8095}"/>
              </a:ext>
            </a:extLst>
          </p:cNvPr>
          <p:cNvSpPr>
            <a:spLocks noGrp="1"/>
          </p:cNvSpPr>
          <p:nvPr>
            <p:ph type="body" sz="quarter" idx="25" hasCustomPrompt="1"/>
          </p:nvPr>
        </p:nvSpPr>
        <p:spPr>
          <a:xfrm>
            <a:off x="4498437" y="2508266"/>
            <a:ext cx="3200400" cy="914400"/>
          </a:xfrm>
          <a:prstGeom prst="rect">
            <a:avLst/>
          </a:prstGeom>
        </p:spPr>
        <p:txBody>
          <a:bodyPr lIns="182880" tIns="91440" rIns="182880" bIns="91440" anchor="t" anchorCtr="0">
            <a:noAutofit/>
          </a:bodyPr>
          <a:lstStyle>
            <a:lvl1pPr marL="0" indent="0" algn="l">
              <a:buFont typeface="Arial" panose="020B0604020202020204" pitchFamily="34" charset="0"/>
              <a:buNone/>
              <a:defRPr lang="en-US" sz="1600" kern="1200" spc="0" baseline="0" dirty="0">
                <a:solidFill>
                  <a:schemeClr val="bg1"/>
                </a:solidFill>
                <a:latin typeface="Segoe UI"/>
                <a:ea typeface="+mn-ea"/>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53" name="2"/>
          <p:cNvSpPr>
            <a:spLocks noGrp="1"/>
          </p:cNvSpPr>
          <p:nvPr>
            <p:ph type="body" sz="quarter" idx="26" hasCustomPrompt="1"/>
          </p:nvPr>
        </p:nvSpPr>
        <p:spPr>
          <a:xfrm>
            <a:off x="5090160" y="1644700"/>
            <a:ext cx="2011680" cy="731520"/>
          </a:xfrm>
          <a:prstGeom prst="rect">
            <a:avLst/>
          </a:prstGeom>
        </p:spPr>
        <p:txBody>
          <a:bodyPr lIns="0" tIns="0" rIns="0" bIns="0" anchor="ctr"/>
          <a:lstStyle>
            <a:lvl1pPr marL="0" indent="0" algn="ctr">
              <a:spcBef>
                <a:spcPts val="0"/>
              </a:spcBef>
              <a:buNone/>
              <a:defRPr sz="4800">
                <a:solidFill>
                  <a:schemeClr val="bg1"/>
                </a:solidFill>
                <a:latin typeface="+mj-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2</a:t>
            </a:r>
          </a:p>
        </p:txBody>
      </p:sp>
      <p:sp>
        <p:nvSpPr>
          <p:cNvPr id="5" name="#2 Background box with blue fill">
            <a:extLst>
              <a:ext uri="{FF2B5EF4-FFF2-40B4-BE49-F238E27FC236}">
                <a16:creationId xmlns:a16="http://schemas.microsoft.com/office/drawing/2014/main" id="{6D7B0B18-89CF-4841-953C-B45CD5272B6B}"/>
              </a:ext>
              <a:ext uri="{C183D7F6-B498-43B3-948B-1728B52AA6E4}">
                <adec:decorative xmlns:adec="http://schemas.microsoft.com/office/drawing/2017/decorative" val="1"/>
              </a:ext>
            </a:extLst>
          </p:cNvPr>
          <p:cNvSpPr/>
          <p:nvPr userDrawn="1"/>
        </p:nvSpPr>
        <p:spPr>
          <a:xfrm>
            <a:off x="586157" y="1428748"/>
            <a:ext cx="3200400" cy="2004698"/>
          </a:xfrm>
          <a:prstGeom prst="rect">
            <a:avLst/>
          </a:prstGeom>
          <a:solidFill>
            <a:schemeClr val="accent1">
              <a:alpha val="80000"/>
            </a:schemeClr>
          </a:solidFill>
          <a:ln>
            <a:noFill/>
          </a:ln>
        </p:spPr>
        <p:txBody>
          <a:bodyPr wrap="none" lIns="0" tIns="0" rIns="0" bIns="0" anchor="ctr">
            <a:noAutofit/>
          </a:bodyPr>
          <a:lstStyle/>
          <a:p>
            <a:pPr marL="7781" indent="-7781" algn="ctr" defTabSz="914367">
              <a:lnSpc>
                <a:spcPct val="90000"/>
              </a:lnSpc>
            </a:pPr>
            <a:endParaRPr lang="en-US" sz="4313">
              <a:solidFill>
                <a:srgbClr val="FFFFFF"/>
              </a:solidFill>
              <a:latin typeface="Segoe UI Semilight" panose="020B0402040204020203" pitchFamily="34" charset="0"/>
              <a:cs typeface="Segoe UI Semilight" panose="020B0402040204020203" pitchFamily="34" charset="0"/>
            </a:endParaRPr>
          </a:p>
        </p:txBody>
      </p:sp>
      <p:sp>
        <p:nvSpPr>
          <p:cNvPr id="23" name="#1 Item or description">
            <a:extLst>
              <a:ext uri="{FF2B5EF4-FFF2-40B4-BE49-F238E27FC236}">
                <a16:creationId xmlns:a16="http://schemas.microsoft.com/office/drawing/2014/main" id="{54BCC0EF-5F2C-4301-8B3B-27D0B16B8095}"/>
              </a:ext>
            </a:extLst>
          </p:cNvPr>
          <p:cNvSpPr>
            <a:spLocks noGrp="1"/>
          </p:cNvSpPr>
          <p:nvPr userDrawn="1">
            <p:ph type="body" sz="quarter" idx="16" hasCustomPrompt="1"/>
          </p:nvPr>
        </p:nvSpPr>
        <p:spPr>
          <a:xfrm>
            <a:off x="586157" y="2508266"/>
            <a:ext cx="3200400" cy="914400"/>
          </a:xfrm>
          <a:prstGeom prst="rect">
            <a:avLst/>
          </a:prstGeom>
        </p:spPr>
        <p:txBody>
          <a:bodyPr lIns="182880" tIns="91440" rIns="182880" bIns="91440" anchor="t" anchorCtr="0">
            <a:noAutofit/>
          </a:bodyPr>
          <a:lstStyle>
            <a:lvl1pPr marL="0" indent="0" algn="l">
              <a:buFont typeface="Arial" panose="020B0604020202020204" pitchFamily="34" charset="0"/>
              <a:buNone/>
              <a:defRPr sz="1600">
                <a:solidFill>
                  <a:schemeClr val="bg1"/>
                </a:solidFill>
                <a:latin typeface="Segoe UI"/>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48" name="1"/>
          <p:cNvSpPr>
            <a:spLocks noGrp="1"/>
          </p:cNvSpPr>
          <p:nvPr userDrawn="1">
            <p:ph type="body" sz="quarter" idx="19" hasCustomPrompt="1"/>
          </p:nvPr>
        </p:nvSpPr>
        <p:spPr>
          <a:xfrm>
            <a:off x="1180517" y="1644700"/>
            <a:ext cx="2011680" cy="731520"/>
          </a:xfrm>
          <a:prstGeom prst="rect">
            <a:avLst/>
          </a:prstGeom>
        </p:spPr>
        <p:txBody>
          <a:bodyPr lIns="0" tIns="0" rIns="0" bIns="0" anchor="ctr"/>
          <a:lstStyle>
            <a:lvl1pPr marL="0" indent="0" algn="ctr">
              <a:spcBef>
                <a:spcPts val="0"/>
              </a:spcBef>
              <a:buNone/>
              <a:defRPr sz="4800">
                <a:solidFill>
                  <a:schemeClr val="bg1"/>
                </a:solidFill>
                <a:latin typeface="+mj-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1</a:t>
            </a:r>
          </a:p>
        </p:txBody>
      </p:sp>
      <p:sp>
        <p:nvSpPr>
          <p:cNvPr id="17" name="Overview 2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94883" y="466081"/>
            <a:ext cx="11024443" cy="553998"/>
          </a:xfrm>
          <a:prstGeom prst="rect">
            <a:avLst/>
          </a:prstGeom>
        </p:spPr>
        <p:txBody>
          <a:bodyPr wrap="square" lIns="0" tIns="0" rIns="0" bIns="0">
            <a:spAutoFit/>
          </a:bodyPr>
          <a:lstStyle>
            <a:lvl1pPr>
              <a:spcBef>
                <a:spcPts val="0"/>
              </a:spcBef>
              <a:defRPr baseline="0"/>
            </a:lvl1pPr>
          </a:lstStyle>
          <a:p>
            <a:r>
              <a:rPr lang="en-US"/>
              <a:t>Overview (2) (3 items)</a:t>
            </a:r>
          </a:p>
        </p:txBody>
      </p:sp>
    </p:spTree>
    <p:extLst>
      <p:ext uri="{BB962C8B-B14F-4D97-AF65-F5344CB8AC3E}">
        <p14:creationId xmlns:p14="http://schemas.microsoft.com/office/powerpoint/2010/main" val="1737841355"/>
      </p:ext>
    </p:extLst>
  </p:cSld>
  <p:clrMapOvr>
    <a:masterClrMapping/>
  </p:clrMapOvr>
  <p:transition>
    <p:fade/>
  </p:transition>
  <p:extLst>
    <p:ext uri="{DCECCB84-F9BA-43D5-87BE-67443E8EF086}">
      <p15:sldGuideLst xmlns:p15="http://schemas.microsoft.com/office/powerpoint/2012/main">
        <p15:guide id="1" pos="7152">
          <p15:clr>
            <a:srgbClr val="FBAE40"/>
          </p15:clr>
        </p15:guide>
        <p15:guide id="2" orient="horz" pos="2232">
          <p15:clr>
            <a:srgbClr val="FBAE40"/>
          </p15:clr>
        </p15:guide>
        <p15:guide id="3" orient="horz" pos="2160">
          <p15:clr>
            <a:srgbClr val="FBAE40"/>
          </p15:clr>
        </p15:guide>
        <p15:guide id="4" pos="3840">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Overview 2 (4 items)">
    <p:spTree>
      <p:nvGrpSpPr>
        <p:cNvPr id="1" name=""/>
        <p:cNvGrpSpPr/>
        <p:nvPr/>
      </p:nvGrpSpPr>
      <p:grpSpPr>
        <a:xfrm>
          <a:off x="0" y="0"/>
          <a:ext cx="0" cy="0"/>
          <a:chOff x="0" y="0"/>
          <a:chExt cx="0" cy="0"/>
        </a:xfrm>
      </p:grpSpPr>
      <p:sp>
        <p:nvSpPr>
          <p:cNvPr id="14" name="Bottom third photo placeholder" descr="placeholder for image, bottom third of slide"/>
          <p:cNvSpPr>
            <a:spLocks noGrp="1"/>
          </p:cNvSpPr>
          <p:nvPr>
            <p:ph type="pic" sz="quarter" idx="24" hasCustomPrompt="1"/>
          </p:nvPr>
        </p:nvSpPr>
        <p:spPr>
          <a:xfrm>
            <a:off x="-1" y="3871018"/>
            <a:ext cx="12192001" cy="2971800"/>
          </a:xfrm>
          <a:prstGeom prst="rect">
            <a:avLst/>
          </a:prstGeom>
        </p:spPr>
        <p:txBody>
          <a:bodyPr/>
          <a:lstStyle>
            <a:lvl1pPr marL="0" indent="0">
              <a:buNone/>
              <a:defRPr/>
            </a:lvl1pPr>
          </a:lstStyle>
          <a:p>
            <a:r>
              <a:rPr lang="en-US"/>
              <a:t>Tap to insert photo or illustration</a:t>
            </a:r>
          </a:p>
        </p:txBody>
      </p:sp>
      <p:sp>
        <p:nvSpPr>
          <p:cNvPr id="15" name="#4 background box with blue fill">
            <a:extLst>
              <a:ext uri="{FF2B5EF4-FFF2-40B4-BE49-F238E27FC236}">
                <a16:creationId xmlns:a16="http://schemas.microsoft.com/office/drawing/2014/main" id="{3E8CB733-91B7-4AC3-9564-7C7DC0AF17E5}"/>
              </a:ext>
              <a:ext uri="{C183D7F6-B498-43B3-948B-1728B52AA6E4}">
                <adec:decorative xmlns:adec="http://schemas.microsoft.com/office/drawing/2017/decorative" val="1"/>
              </a:ext>
            </a:extLst>
          </p:cNvPr>
          <p:cNvSpPr/>
          <p:nvPr userDrawn="1"/>
        </p:nvSpPr>
        <p:spPr>
          <a:xfrm>
            <a:off x="9085270" y="1410986"/>
            <a:ext cx="2514600" cy="2011680"/>
          </a:xfrm>
          <a:prstGeom prst="rect">
            <a:avLst/>
          </a:prstGeom>
          <a:solidFill>
            <a:schemeClr val="accent1">
              <a:alpha val="80000"/>
            </a:schemeClr>
          </a:solidFill>
          <a:ln>
            <a:noFill/>
          </a:ln>
        </p:spPr>
        <p:txBody>
          <a:bodyPr wrap="none" lIns="0" tIns="0" rIns="0" bIns="0" anchor="ctr">
            <a:noAutofit/>
          </a:bodyPr>
          <a:lstStyle/>
          <a:p>
            <a:pPr marL="7781" indent="-7781" algn="ctr" defTabSz="914367">
              <a:lnSpc>
                <a:spcPct val="90000"/>
              </a:lnSpc>
            </a:pPr>
            <a:endParaRPr lang="en-US" sz="4313">
              <a:solidFill>
                <a:srgbClr val="FFFFFF"/>
              </a:solidFill>
              <a:latin typeface="Segoe UI Semilight" panose="020B0402040204020203" pitchFamily="34" charset="0"/>
              <a:cs typeface="Segoe UI Semilight" panose="020B0402040204020203" pitchFamily="34" charset="0"/>
            </a:endParaRPr>
          </a:p>
        </p:txBody>
      </p:sp>
      <p:sp>
        <p:nvSpPr>
          <p:cNvPr id="16" name="#4 item or description">
            <a:extLst>
              <a:ext uri="{FF2B5EF4-FFF2-40B4-BE49-F238E27FC236}">
                <a16:creationId xmlns:a16="http://schemas.microsoft.com/office/drawing/2014/main" id="{C1CDC17D-0CE1-4659-BFA1-1140E1E9C181}"/>
              </a:ext>
            </a:extLst>
          </p:cNvPr>
          <p:cNvSpPr>
            <a:spLocks noGrp="1"/>
          </p:cNvSpPr>
          <p:nvPr>
            <p:ph type="body" sz="quarter" idx="29" hasCustomPrompt="1"/>
          </p:nvPr>
        </p:nvSpPr>
        <p:spPr>
          <a:xfrm>
            <a:off x="9085270" y="2508266"/>
            <a:ext cx="2514600" cy="914400"/>
          </a:xfrm>
          <a:prstGeom prst="rect">
            <a:avLst/>
          </a:prstGeom>
        </p:spPr>
        <p:txBody>
          <a:bodyPr lIns="182880" tIns="91440" rIns="182880" bIns="91440" anchor="t" anchorCtr="0">
            <a:noAutofit/>
          </a:bodyPr>
          <a:lstStyle>
            <a:lvl1pPr marL="0" indent="0" algn="l">
              <a:buFont typeface="Arial" panose="020B0604020202020204" pitchFamily="34" charset="0"/>
              <a:buNone/>
              <a:defRPr lang="en-US" sz="1600" kern="1200" spc="0" baseline="0" dirty="0">
                <a:solidFill>
                  <a:schemeClr val="bg1"/>
                </a:solidFill>
                <a:latin typeface="Segoe UI"/>
                <a:ea typeface="+mn-ea"/>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18" name="4">
            <a:extLst>
              <a:ext uri="{FF2B5EF4-FFF2-40B4-BE49-F238E27FC236}">
                <a16:creationId xmlns:a16="http://schemas.microsoft.com/office/drawing/2014/main" id="{A4511902-1968-44B3-B79E-83E6DB56977A}"/>
              </a:ext>
            </a:extLst>
          </p:cNvPr>
          <p:cNvSpPr>
            <a:spLocks noGrp="1"/>
          </p:cNvSpPr>
          <p:nvPr>
            <p:ph type="body" sz="quarter" idx="30" hasCustomPrompt="1"/>
          </p:nvPr>
        </p:nvSpPr>
        <p:spPr>
          <a:xfrm>
            <a:off x="9336730" y="1644700"/>
            <a:ext cx="2011680" cy="731520"/>
          </a:xfrm>
          <a:prstGeom prst="rect">
            <a:avLst/>
          </a:prstGeom>
        </p:spPr>
        <p:txBody>
          <a:bodyPr lIns="0" tIns="0" rIns="0" bIns="0" anchor="ctr"/>
          <a:lstStyle>
            <a:lvl1pPr marL="0" indent="0" algn="ctr">
              <a:spcBef>
                <a:spcPts val="0"/>
              </a:spcBef>
              <a:buNone/>
              <a:defRPr sz="4800">
                <a:solidFill>
                  <a:schemeClr val="bg1"/>
                </a:solidFill>
                <a:latin typeface="+mj-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4</a:t>
            </a:r>
          </a:p>
        </p:txBody>
      </p:sp>
      <p:sp>
        <p:nvSpPr>
          <p:cNvPr id="54" name="#3 background box with blue fill">
            <a:extLst>
              <a:ext uri="{FF2B5EF4-FFF2-40B4-BE49-F238E27FC236}">
                <a16:creationId xmlns:a16="http://schemas.microsoft.com/office/drawing/2014/main" id="{6D7B0B18-89CF-4841-953C-B45CD5272B6B}"/>
              </a:ext>
              <a:ext uri="{C183D7F6-B498-43B3-948B-1728B52AA6E4}">
                <adec:decorative xmlns:adec="http://schemas.microsoft.com/office/drawing/2017/decorative" val="1"/>
              </a:ext>
            </a:extLst>
          </p:cNvPr>
          <p:cNvSpPr/>
          <p:nvPr userDrawn="1"/>
        </p:nvSpPr>
        <p:spPr>
          <a:xfrm>
            <a:off x="6252233" y="1428748"/>
            <a:ext cx="2514600" cy="2011680"/>
          </a:xfrm>
          <a:prstGeom prst="rect">
            <a:avLst/>
          </a:prstGeom>
          <a:solidFill>
            <a:schemeClr val="accent1">
              <a:alpha val="80000"/>
            </a:schemeClr>
          </a:solidFill>
          <a:ln>
            <a:noFill/>
          </a:ln>
        </p:spPr>
        <p:txBody>
          <a:bodyPr wrap="none" lIns="0" tIns="0" rIns="0" bIns="0" anchor="ctr">
            <a:noAutofit/>
          </a:bodyPr>
          <a:lstStyle/>
          <a:p>
            <a:pPr marL="7781" indent="-7781" algn="ctr" defTabSz="914367">
              <a:lnSpc>
                <a:spcPct val="90000"/>
              </a:lnSpc>
            </a:pPr>
            <a:endParaRPr lang="en-US" sz="4313">
              <a:solidFill>
                <a:srgbClr val="FFFFFF"/>
              </a:solidFill>
              <a:latin typeface="Segoe UI Semilight" panose="020B0402040204020203" pitchFamily="34" charset="0"/>
              <a:cs typeface="Segoe UI Semilight" panose="020B0402040204020203" pitchFamily="34" charset="0"/>
            </a:endParaRPr>
          </a:p>
        </p:txBody>
      </p:sp>
      <p:sp>
        <p:nvSpPr>
          <p:cNvPr id="56" name="#3 item or description">
            <a:extLst>
              <a:ext uri="{FF2B5EF4-FFF2-40B4-BE49-F238E27FC236}">
                <a16:creationId xmlns:a16="http://schemas.microsoft.com/office/drawing/2014/main" id="{54BCC0EF-5F2C-4301-8B3B-27D0B16B8095}"/>
              </a:ext>
            </a:extLst>
          </p:cNvPr>
          <p:cNvSpPr>
            <a:spLocks noGrp="1"/>
          </p:cNvSpPr>
          <p:nvPr>
            <p:ph type="body" sz="quarter" idx="27" hasCustomPrompt="1"/>
          </p:nvPr>
        </p:nvSpPr>
        <p:spPr>
          <a:xfrm>
            <a:off x="6252233" y="2508266"/>
            <a:ext cx="2514600" cy="914400"/>
          </a:xfrm>
          <a:prstGeom prst="rect">
            <a:avLst/>
          </a:prstGeom>
        </p:spPr>
        <p:txBody>
          <a:bodyPr lIns="182880" tIns="91440" rIns="182880" bIns="91440" anchor="t" anchorCtr="0">
            <a:noAutofit/>
          </a:bodyPr>
          <a:lstStyle>
            <a:lvl1pPr marL="0" indent="0" algn="l">
              <a:buFont typeface="Arial" panose="020B0604020202020204" pitchFamily="34" charset="0"/>
              <a:buNone/>
              <a:defRPr lang="en-US" sz="1600" kern="1200" spc="0" baseline="0" dirty="0">
                <a:solidFill>
                  <a:schemeClr val="bg1"/>
                </a:solidFill>
                <a:latin typeface="Segoe UI"/>
                <a:ea typeface="+mn-ea"/>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57" name="3"/>
          <p:cNvSpPr>
            <a:spLocks noGrp="1"/>
          </p:cNvSpPr>
          <p:nvPr>
            <p:ph type="body" sz="quarter" idx="28" hasCustomPrompt="1"/>
          </p:nvPr>
        </p:nvSpPr>
        <p:spPr>
          <a:xfrm>
            <a:off x="6503693" y="1644700"/>
            <a:ext cx="2011680" cy="731520"/>
          </a:xfrm>
          <a:prstGeom prst="rect">
            <a:avLst/>
          </a:prstGeom>
        </p:spPr>
        <p:txBody>
          <a:bodyPr lIns="0" tIns="0" rIns="0" bIns="0" anchor="ctr"/>
          <a:lstStyle>
            <a:lvl1pPr marL="0" indent="0" algn="ctr">
              <a:spcBef>
                <a:spcPts val="0"/>
              </a:spcBef>
              <a:buNone/>
              <a:defRPr sz="4800">
                <a:solidFill>
                  <a:schemeClr val="bg1"/>
                </a:solidFill>
                <a:latin typeface="+mj-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3</a:t>
            </a:r>
          </a:p>
        </p:txBody>
      </p:sp>
      <p:sp>
        <p:nvSpPr>
          <p:cNvPr id="50" name="#2 background box with blue fill">
            <a:extLst>
              <a:ext uri="{FF2B5EF4-FFF2-40B4-BE49-F238E27FC236}">
                <a16:creationId xmlns:a16="http://schemas.microsoft.com/office/drawing/2014/main" id="{6D7B0B18-89CF-4841-953C-B45CD5272B6B}"/>
              </a:ext>
              <a:ext uri="{C183D7F6-B498-43B3-948B-1728B52AA6E4}">
                <adec:decorative xmlns:adec="http://schemas.microsoft.com/office/drawing/2017/decorative" val="1"/>
              </a:ext>
            </a:extLst>
          </p:cNvPr>
          <p:cNvSpPr/>
          <p:nvPr userDrawn="1"/>
        </p:nvSpPr>
        <p:spPr>
          <a:xfrm>
            <a:off x="3419195" y="1428748"/>
            <a:ext cx="2514600" cy="2011680"/>
          </a:xfrm>
          <a:prstGeom prst="rect">
            <a:avLst/>
          </a:prstGeom>
          <a:solidFill>
            <a:schemeClr val="accent1">
              <a:alpha val="80000"/>
            </a:schemeClr>
          </a:solidFill>
          <a:ln>
            <a:noFill/>
          </a:ln>
        </p:spPr>
        <p:txBody>
          <a:bodyPr wrap="none" lIns="0" tIns="0" rIns="0" bIns="0" anchor="ctr">
            <a:noAutofit/>
          </a:bodyPr>
          <a:lstStyle/>
          <a:p>
            <a:pPr marL="7781" indent="-7781" algn="ctr" defTabSz="914367">
              <a:lnSpc>
                <a:spcPct val="90000"/>
              </a:lnSpc>
            </a:pPr>
            <a:endParaRPr lang="en-US" sz="4313">
              <a:solidFill>
                <a:srgbClr val="FFFFFF"/>
              </a:solidFill>
              <a:latin typeface="Segoe UI Semilight" panose="020B0402040204020203" pitchFamily="34" charset="0"/>
              <a:cs typeface="Segoe UI Semilight" panose="020B0402040204020203" pitchFamily="34" charset="0"/>
            </a:endParaRPr>
          </a:p>
        </p:txBody>
      </p:sp>
      <p:sp>
        <p:nvSpPr>
          <p:cNvPr id="52" name="#2 item or description">
            <a:extLst>
              <a:ext uri="{FF2B5EF4-FFF2-40B4-BE49-F238E27FC236}">
                <a16:creationId xmlns:a16="http://schemas.microsoft.com/office/drawing/2014/main" id="{54BCC0EF-5F2C-4301-8B3B-27D0B16B8095}"/>
              </a:ext>
            </a:extLst>
          </p:cNvPr>
          <p:cNvSpPr>
            <a:spLocks noGrp="1"/>
          </p:cNvSpPr>
          <p:nvPr>
            <p:ph type="body" sz="quarter" idx="25" hasCustomPrompt="1"/>
          </p:nvPr>
        </p:nvSpPr>
        <p:spPr>
          <a:xfrm>
            <a:off x="3419195" y="2508266"/>
            <a:ext cx="2514600" cy="914400"/>
          </a:xfrm>
          <a:prstGeom prst="rect">
            <a:avLst/>
          </a:prstGeom>
        </p:spPr>
        <p:txBody>
          <a:bodyPr lIns="182880" tIns="91440" rIns="182880" bIns="91440" anchor="t" anchorCtr="0">
            <a:noAutofit/>
          </a:bodyPr>
          <a:lstStyle>
            <a:lvl1pPr marL="0" indent="0" algn="l">
              <a:buFont typeface="Arial" panose="020B0604020202020204" pitchFamily="34" charset="0"/>
              <a:buNone/>
              <a:defRPr lang="en-US" sz="1600" kern="1200" spc="0" baseline="0" dirty="0">
                <a:solidFill>
                  <a:schemeClr val="bg1"/>
                </a:solidFill>
                <a:latin typeface="Segoe UI"/>
                <a:ea typeface="+mn-ea"/>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53" name="2"/>
          <p:cNvSpPr>
            <a:spLocks noGrp="1"/>
          </p:cNvSpPr>
          <p:nvPr>
            <p:ph type="body" sz="quarter" idx="26" hasCustomPrompt="1"/>
          </p:nvPr>
        </p:nvSpPr>
        <p:spPr>
          <a:xfrm>
            <a:off x="3670655" y="1644700"/>
            <a:ext cx="2011680" cy="731520"/>
          </a:xfrm>
          <a:prstGeom prst="rect">
            <a:avLst/>
          </a:prstGeom>
        </p:spPr>
        <p:txBody>
          <a:bodyPr lIns="0" tIns="0" rIns="0" bIns="0" anchor="ctr"/>
          <a:lstStyle>
            <a:lvl1pPr marL="0" indent="0" algn="ctr">
              <a:spcBef>
                <a:spcPts val="0"/>
              </a:spcBef>
              <a:buNone/>
              <a:defRPr sz="4800">
                <a:solidFill>
                  <a:schemeClr val="bg1"/>
                </a:solidFill>
                <a:latin typeface="+mj-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2</a:t>
            </a:r>
          </a:p>
        </p:txBody>
      </p:sp>
      <p:sp>
        <p:nvSpPr>
          <p:cNvPr id="5" name="#1 background box with blue fill">
            <a:extLst>
              <a:ext uri="{FF2B5EF4-FFF2-40B4-BE49-F238E27FC236}">
                <a16:creationId xmlns:a16="http://schemas.microsoft.com/office/drawing/2014/main" id="{6D7B0B18-89CF-4841-953C-B45CD5272B6B}"/>
              </a:ext>
              <a:ext uri="{C183D7F6-B498-43B3-948B-1728B52AA6E4}">
                <adec:decorative xmlns:adec="http://schemas.microsoft.com/office/drawing/2017/decorative" val="1"/>
              </a:ext>
            </a:extLst>
          </p:cNvPr>
          <p:cNvSpPr/>
          <p:nvPr userDrawn="1"/>
        </p:nvSpPr>
        <p:spPr>
          <a:xfrm>
            <a:off x="586157" y="1428748"/>
            <a:ext cx="2514600" cy="2004698"/>
          </a:xfrm>
          <a:prstGeom prst="rect">
            <a:avLst/>
          </a:prstGeom>
          <a:solidFill>
            <a:schemeClr val="accent1">
              <a:alpha val="80000"/>
            </a:schemeClr>
          </a:solidFill>
          <a:ln>
            <a:noFill/>
          </a:ln>
        </p:spPr>
        <p:txBody>
          <a:bodyPr wrap="none" lIns="0" tIns="0" rIns="0" bIns="0" anchor="ctr">
            <a:noAutofit/>
          </a:bodyPr>
          <a:lstStyle/>
          <a:p>
            <a:pPr marL="7781" indent="-7781" algn="ctr" defTabSz="914367">
              <a:lnSpc>
                <a:spcPct val="90000"/>
              </a:lnSpc>
            </a:pPr>
            <a:endParaRPr lang="en-US" sz="4313">
              <a:solidFill>
                <a:srgbClr val="FFFFFF"/>
              </a:solidFill>
              <a:latin typeface="Segoe UI Semilight" panose="020B0402040204020203" pitchFamily="34" charset="0"/>
              <a:cs typeface="Segoe UI Semilight" panose="020B0402040204020203" pitchFamily="34" charset="0"/>
            </a:endParaRPr>
          </a:p>
        </p:txBody>
      </p:sp>
      <p:sp>
        <p:nvSpPr>
          <p:cNvPr id="23" name="#1 item or description">
            <a:extLst>
              <a:ext uri="{FF2B5EF4-FFF2-40B4-BE49-F238E27FC236}">
                <a16:creationId xmlns:a16="http://schemas.microsoft.com/office/drawing/2014/main" id="{54BCC0EF-5F2C-4301-8B3B-27D0B16B8095}"/>
              </a:ext>
            </a:extLst>
          </p:cNvPr>
          <p:cNvSpPr>
            <a:spLocks noGrp="1"/>
          </p:cNvSpPr>
          <p:nvPr userDrawn="1">
            <p:ph type="body" sz="quarter" idx="16" hasCustomPrompt="1"/>
          </p:nvPr>
        </p:nvSpPr>
        <p:spPr>
          <a:xfrm>
            <a:off x="586157" y="2508266"/>
            <a:ext cx="2514600" cy="914400"/>
          </a:xfrm>
          <a:prstGeom prst="rect">
            <a:avLst/>
          </a:prstGeom>
        </p:spPr>
        <p:txBody>
          <a:bodyPr lIns="182880" tIns="91440" rIns="182880" bIns="91440" anchor="t" anchorCtr="0">
            <a:noAutofit/>
          </a:bodyPr>
          <a:lstStyle>
            <a:lvl1pPr marL="0" indent="0" algn="l">
              <a:buFont typeface="Arial" panose="020B0604020202020204" pitchFamily="34" charset="0"/>
              <a:buNone/>
              <a:defRPr sz="1600">
                <a:solidFill>
                  <a:schemeClr val="bg1"/>
                </a:solidFill>
                <a:latin typeface="Segoe UI"/>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48" name="1"/>
          <p:cNvSpPr>
            <a:spLocks noGrp="1"/>
          </p:cNvSpPr>
          <p:nvPr userDrawn="1">
            <p:ph type="body" sz="quarter" idx="19" hasCustomPrompt="1"/>
          </p:nvPr>
        </p:nvSpPr>
        <p:spPr>
          <a:xfrm>
            <a:off x="837617" y="1644700"/>
            <a:ext cx="2011680" cy="731520"/>
          </a:xfrm>
          <a:prstGeom prst="rect">
            <a:avLst/>
          </a:prstGeom>
        </p:spPr>
        <p:txBody>
          <a:bodyPr lIns="0" tIns="0" rIns="0" bIns="0" anchor="ctr"/>
          <a:lstStyle>
            <a:lvl1pPr marL="0" indent="0" algn="ctr">
              <a:spcBef>
                <a:spcPts val="0"/>
              </a:spcBef>
              <a:buNone/>
              <a:defRPr sz="4800">
                <a:solidFill>
                  <a:schemeClr val="bg1"/>
                </a:solidFill>
                <a:latin typeface="+mj-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1</a:t>
            </a:r>
          </a:p>
        </p:txBody>
      </p:sp>
      <p:sp>
        <p:nvSpPr>
          <p:cNvPr id="17" name="Overview 2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94883" y="466081"/>
            <a:ext cx="11024443" cy="553998"/>
          </a:xfrm>
          <a:prstGeom prst="rect">
            <a:avLst/>
          </a:prstGeom>
        </p:spPr>
        <p:txBody>
          <a:bodyPr wrap="square" lIns="0" tIns="0" rIns="0" bIns="0">
            <a:spAutoFit/>
          </a:bodyPr>
          <a:lstStyle>
            <a:lvl1pPr>
              <a:spcBef>
                <a:spcPts val="0"/>
              </a:spcBef>
              <a:defRPr baseline="0"/>
            </a:lvl1pPr>
          </a:lstStyle>
          <a:p>
            <a:r>
              <a:rPr lang="en-US"/>
              <a:t>Overview (2) (4 items)</a:t>
            </a:r>
          </a:p>
        </p:txBody>
      </p:sp>
    </p:spTree>
    <p:extLst>
      <p:ext uri="{BB962C8B-B14F-4D97-AF65-F5344CB8AC3E}">
        <p14:creationId xmlns:p14="http://schemas.microsoft.com/office/powerpoint/2010/main" val="3868683160"/>
      </p:ext>
    </p:extLst>
  </p:cSld>
  <p:clrMapOvr>
    <a:masterClrMapping/>
  </p:clrMapOvr>
  <p:transition>
    <p:fade/>
  </p:transition>
  <p:extLst>
    <p:ext uri="{DCECCB84-F9BA-43D5-87BE-67443E8EF086}">
      <p15:sldGuideLst xmlns:p15="http://schemas.microsoft.com/office/powerpoint/2012/main">
        <p15:guide id="1" pos="7152">
          <p15:clr>
            <a:srgbClr val="FBAE40"/>
          </p15:clr>
        </p15:guide>
        <p15:guide id="2" orient="horz" pos="2232">
          <p15:clr>
            <a:srgbClr val="FBAE40"/>
          </p15:clr>
        </p15:guide>
        <p15:guide id="3" orient="horz" pos="888">
          <p15:clr>
            <a:srgbClr val="FBAE40"/>
          </p15:clr>
        </p15:guide>
        <p15:guide id="4" pos="3840">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Industry trends 1">
    <p:spTree>
      <p:nvGrpSpPr>
        <p:cNvPr id="1" name=""/>
        <p:cNvGrpSpPr/>
        <p:nvPr/>
      </p:nvGrpSpPr>
      <p:grpSpPr>
        <a:xfrm>
          <a:off x="0" y="0"/>
          <a:ext cx="0" cy="0"/>
          <a:chOff x="0" y="0"/>
          <a:chExt cx="0" cy="0"/>
        </a:xfrm>
      </p:grpSpPr>
      <p:grpSp>
        <p:nvGrpSpPr>
          <p:cNvPr id="7" name="Graphic: four squares with quad arrow">
            <a:extLst>
              <a:ext uri="{FF2B5EF4-FFF2-40B4-BE49-F238E27FC236}">
                <a16:creationId xmlns:a16="http://schemas.microsoft.com/office/drawing/2014/main" id="{DCF799C2-EB5E-4B79-829E-B85630E87E3E}"/>
              </a:ext>
              <a:ext uri="{C183D7F6-B498-43B3-948B-1728B52AA6E4}">
                <adec:decorative xmlns:adec="http://schemas.microsoft.com/office/drawing/2017/decorative" val="1"/>
              </a:ext>
            </a:extLst>
          </p:cNvPr>
          <p:cNvGrpSpPr/>
          <p:nvPr userDrawn="1"/>
        </p:nvGrpSpPr>
        <p:grpSpPr>
          <a:xfrm>
            <a:off x="3896454" y="1229454"/>
            <a:ext cx="4399093" cy="4399093"/>
            <a:chOff x="4163108" y="1344748"/>
            <a:chExt cx="4399093" cy="4399093"/>
          </a:xfrm>
        </p:grpSpPr>
        <p:sp>
          <p:nvSpPr>
            <p:cNvPr id="8" name="Quad Arrow">
              <a:extLst>
                <a:ext uri="{FF2B5EF4-FFF2-40B4-BE49-F238E27FC236}">
                  <a16:creationId xmlns:a16="http://schemas.microsoft.com/office/drawing/2014/main" id="{273C25D5-F390-4AD1-AFBD-D9EB2414DA4E}"/>
                </a:ext>
                <a:ext uri="{C183D7F6-B498-43B3-948B-1728B52AA6E4}">
                  <adec:decorative xmlns:adec="http://schemas.microsoft.com/office/drawing/2017/decorative" val="1"/>
                </a:ext>
              </a:extLst>
            </p:cNvPr>
            <p:cNvSpPr/>
            <p:nvPr/>
          </p:nvSpPr>
          <p:spPr>
            <a:xfrm>
              <a:off x="4163108" y="1344748"/>
              <a:ext cx="4399093" cy="4399093"/>
            </a:xfrm>
            <a:prstGeom prst="quadArrow">
              <a:avLst>
                <a:gd name="adj1" fmla="val 2000"/>
                <a:gd name="adj2" fmla="val 4000"/>
                <a:gd name="adj3" fmla="val 5000"/>
              </a:avLst>
            </a:prstGeom>
            <a:solidFill>
              <a:srgbClr val="D3D3D3"/>
            </a:solidFill>
            <a:ln>
              <a:noFill/>
            </a:ln>
            <a:effectLst/>
          </p:spPr>
          <p:txBody>
            <a:bodyPr/>
            <a:lstStyle/>
            <a:p>
              <a:endParaRPr lang="en-US"/>
            </a:p>
          </p:txBody>
        </p:sp>
        <p:sp>
          <p:nvSpPr>
            <p:cNvPr id="12" name="Lower-right background box, dark blue">
              <a:extLst>
                <a:ext uri="{FF2B5EF4-FFF2-40B4-BE49-F238E27FC236}">
                  <a16:creationId xmlns:a16="http://schemas.microsoft.com/office/drawing/2014/main" id="{15057D01-BB79-48D2-838B-8D638486267C}"/>
                </a:ext>
                <a:ext uri="{C183D7F6-B498-43B3-948B-1728B52AA6E4}">
                  <adec:decorative xmlns:adec="http://schemas.microsoft.com/office/drawing/2017/decorative" val="1"/>
                </a:ext>
              </a:extLst>
            </p:cNvPr>
            <p:cNvSpPr/>
            <p:nvPr/>
          </p:nvSpPr>
          <p:spPr>
            <a:xfrm>
              <a:off x="6516623" y="3698262"/>
              <a:ext cx="1759637" cy="1759637"/>
            </a:xfrm>
            <a:prstGeom prst="rect">
              <a:avLst/>
            </a:prstGeom>
            <a:solidFill>
              <a:srgbClr val="002050"/>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850" eaLnBrk="1" fontAlgn="auto" latinLnBrk="0" hangingPunct="1">
                <a:lnSpc>
                  <a:spcPct val="90000"/>
                </a:lnSpc>
                <a:spcBef>
                  <a:spcPct val="0"/>
                </a:spcBef>
                <a:spcAft>
                  <a:spcPct val="35000"/>
                </a:spcAft>
                <a:buClrTx/>
                <a:buSzTx/>
                <a:buFontTx/>
                <a:buNone/>
                <a:tabLst/>
                <a:defRPr/>
              </a:pPr>
              <a:endParaRPr kumimoji="0" lang="en-US" sz="5300" b="0" i="0" u="none" strike="noStrike" kern="0" cap="none" spc="0" normalizeH="0" baseline="0" noProof="0">
                <a:ln>
                  <a:noFill/>
                </a:ln>
                <a:solidFill>
                  <a:srgbClr val="FFFFFF"/>
                </a:solidFill>
                <a:effectLst/>
                <a:uLnTx/>
                <a:uFillTx/>
                <a:latin typeface="Arial"/>
                <a:ea typeface="+mn-ea"/>
                <a:cs typeface="+mn-cs"/>
              </a:endParaRPr>
            </a:p>
          </p:txBody>
        </p:sp>
        <p:sp>
          <p:nvSpPr>
            <p:cNvPr id="10" name="Upper-right background box, blue">
              <a:extLst>
                <a:ext uri="{FF2B5EF4-FFF2-40B4-BE49-F238E27FC236}">
                  <a16:creationId xmlns:a16="http://schemas.microsoft.com/office/drawing/2014/main" id="{24823656-EB61-4BEB-B8CD-3D9F05B3253D}"/>
                </a:ext>
                <a:ext uri="{C183D7F6-B498-43B3-948B-1728B52AA6E4}">
                  <adec:decorative xmlns:adec="http://schemas.microsoft.com/office/drawing/2017/decorative" val="1"/>
                </a:ext>
              </a:extLst>
            </p:cNvPr>
            <p:cNvSpPr/>
            <p:nvPr/>
          </p:nvSpPr>
          <p:spPr>
            <a:xfrm>
              <a:off x="6516623" y="1630689"/>
              <a:ext cx="1759637" cy="1759637"/>
            </a:xfrm>
            <a:prstGeom prst="rect">
              <a:avLst/>
            </a:prstGeom>
            <a:solidFill>
              <a:srgbClr val="0078D4"/>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850" eaLnBrk="1" fontAlgn="auto" latinLnBrk="0" hangingPunct="1">
                <a:lnSpc>
                  <a:spcPct val="90000"/>
                </a:lnSpc>
                <a:spcBef>
                  <a:spcPct val="0"/>
                </a:spcBef>
                <a:spcAft>
                  <a:spcPct val="35000"/>
                </a:spcAft>
                <a:buClrTx/>
                <a:buSzTx/>
                <a:buFontTx/>
                <a:buNone/>
                <a:tabLst/>
                <a:defRPr/>
              </a:pPr>
              <a:endParaRPr kumimoji="0" lang="en-US" sz="5300" b="0" i="0" u="none" strike="noStrike" kern="0" cap="none" spc="0" normalizeH="0" baseline="0" noProof="0">
                <a:ln>
                  <a:noFill/>
                </a:ln>
                <a:solidFill>
                  <a:srgbClr val="FFFFFF"/>
                </a:solidFill>
                <a:effectLst/>
                <a:uLnTx/>
                <a:uFillTx/>
                <a:latin typeface="Arial"/>
                <a:ea typeface="+mn-ea"/>
                <a:cs typeface="+mn-cs"/>
              </a:endParaRPr>
            </a:p>
          </p:txBody>
        </p:sp>
        <p:sp>
          <p:nvSpPr>
            <p:cNvPr id="11" name="Lower-left background box, blue">
              <a:extLst>
                <a:ext uri="{FF2B5EF4-FFF2-40B4-BE49-F238E27FC236}">
                  <a16:creationId xmlns:a16="http://schemas.microsoft.com/office/drawing/2014/main" id="{0437FDD7-458D-4313-BD6D-AF0B16A3B66E}"/>
                </a:ext>
                <a:ext uri="{C183D7F6-B498-43B3-948B-1728B52AA6E4}">
                  <adec:decorative xmlns:adec="http://schemas.microsoft.com/office/drawing/2017/decorative" val="1"/>
                </a:ext>
              </a:extLst>
            </p:cNvPr>
            <p:cNvSpPr/>
            <p:nvPr/>
          </p:nvSpPr>
          <p:spPr>
            <a:xfrm>
              <a:off x="4449050" y="3698262"/>
              <a:ext cx="1759637" cy="1759637"/>
            </a:xfrm>
            <a:prstGeom prst="rect">
              <a:avLst/>
            </a:prstGeom>
            <a:solidFill>
              <a:srgbClr val="0078D4"/>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850" eaLnBrk="1" fontAlgn="auto" latinLnBrk="0" hangingPunct="1">
                <a:lnSpc>
                  <a:spcPct val="90000"/>
                </a:lnSpc>
                <a:spcBef>
                  <a:spcPct val="0"/>
                </a:spcBef>
                <a:spcAft>
                  <a:spcPct val="35000"/>
                </a:spcAft>
                <a:buClrTx/>
                <a:buSzTx/>
                <a:buFontTx/>
                <a:buNone/>
                <a:tabLst/>
                <a:defRPr/>
              </a:pPr>
              <a:endParaRPr kumimoji="0" lang="en-US" sz="5300" b="0" i="0" u="none" strike="noStrike" kern="0" cap="none" spc="0" normalizeH="0" baseline="0" noProof="0">
                <a:ln>
                  <a:noFill/>
                </a:ln>
                <a:solidFill>
                  <a:srgbClr val="FFFFFF"/>
                </a:solidFill>
                <a:effectLst/>
                <a:uLnTx/>
                <a:uFillTx/>
                <a:latin typeface="Arial"/>
                <a:ea typeface="+mn-ea"/>
                <a:cs typeface="+mn-cs"/>
              </a:endParaRPr>
            </a:p>
          </p:txBody>
        </p:sp>
        <p:sp>
          <p:nvSpPr>
            <p:cNvPr id="9" name="Upper-left background box, dark blue">
              <a:extLst>
                <a:ext uri="{FF2B5EF4-FFF2-40B4-BE49-F238E27FC236}">
                  <a16:creationId xmlns:a16="http://schemas.microsoft.com/office/drawing/2014/main" id="{70C9D6FE-5D04-4290-82E7-594213AE46C4}"/>
                </a:ext>
                <a:ext uri="{C183D7F6-B498-43B3-948B-1728B52AA6E4}">
                  <adec:decorative xmlns:adec="http://schemas.microsoft.com/office/drawing/2017/decorative" val="1"/>
                </a:ext>
              </a:extLst>
            </p:cNvPr>
            <p:cNvSpPr/>
            <p:nvPr/>
          </p:nvSpPr>
          <p:spPr>
            <a:xfrm>
              <a:off x="4449050" y="1630689"/>
              <a:ext cx="1759637" cy="1759637"/>
            </a:xfrm>
            <a:prstGeom prst="rect">
              <a:avLst/>
            </a:prstGeom>
            <a:solidFill>
              <a:srgbClr val="002050"/>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850" eaLnBrk="1" fontAlgn="auto" latinLnBrk="0" hangingPunct="1">
                <a:lnSpc>
                  <a:spcPct val="90000"/>
                </a:lnSpc>
                <a:spcBef>
                  <a:spcPct val="0"/>
                </a:spcBef>
                <a:spcAft>
                  <a:spcPct val="35000"/>
                </a:spcAft>
                <a:buClrTx/>
                <a:buSzTx/>
                <a:buFontTx/>
                <a:buNone/>
                <a:tabLst/>
                <a:defRPr/>
              </a:pPr>
              <a:endParaRPr kumimoji="0" lang="en-US" sz="5300" b="0" i="0" u="none" strike="noStrike" kern="0" cap="none" spc="0" normalizeH="0" baseline="0" noProof="0">
                <a:ln>
                  <a:noFill/>
                </a:ln>
                <a:solidFill>
                  <a:srgbClr val="FFFFFF"/>
                </a:solidFill>
                <a:effectLst/>
                <a:uLnTx/>
                <a:uFillTx/>
                <a:latin typeface="Arial"/>
                <a:ea typeface="+mn-ea"/>
                <a:cs typeface="+mn-cs"/>
              </a:endParaRPr>
            </a:p>
          </p:txBody>
        </p:sp>
      </p:grpSp>
      <p:sp>
        <p:nvSpPr>
          <p:cNvPr id="27" name="Lower-right icon placeholder" descr="icon placeholder">
            <a:extLst>
              <a:ext uri="{FF2B5EF4-FFF2-40B4-BE49-F238E27FC236}">
                <a16:creationId xmlns:a16="http://schemas.microsoft.com/office/drawing/2014/main" id="{D80C3FE3-AAAE-324D-A61B-414365350B32}"/>
              </a:ext>
            </a:extLst>
          </p:cNvPr>
          <p:cNvSpPr>
            <a:spLocks noGrp="1"/>
          </p:cNvSpPr>
          <p:nvPr>
            <p:ph type="pic" sz="quarter" idx="31" hasCustomPrompt="1"/>
          </p:nvPr>
        </p:nvSpPr>
        <p:spPr>
          <a:xfrm>
            <a:off x="6474546" y="4035367"/>
            <a:ext cx="1317625" cy="860425"/>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2" name="Trend: lower-right description">
            <a:extLst>
              <a:ext uri="{FF2B5EF4-FFF2-40B4-BE49-F238E27FC236}">
                <a16:creationId xmlns:a16="http://schemas.microsoft.com/office/drawing/2014/main" id="{D310B0B2-9A8B-4ECC-8989-D07DCBB252AE}"/>
              </a:ext>
            </a:extLst>
          </p:cNvPr>
          <p:cNvSpPr>
            <a:spLocks noGrp="1"/>
          </p:cNvSpPr>
          <p:nvPr>
            <p:ph type="body" sz="quarter" idx="35" hasCustomPrompt="1"/>
          </p:nvPr>
        </p:nvSpPr>
        <p:spPr>
          <a:xfrm>
            <a:off x="8156305" y="4294913"/>
            <a:ext cx="3453083" cy="492443"/>
          </a:xfrm>
          <a:prstGeom prst="rect">
            <a:avLst/>
          </a:prstGeom>
        </p:spPr>
        <p:txBody>
          <a:bodyPr lIns="0" tIns="0" rIns="0" bIns="0" anchor="t" anchorCtr="0">
            <a:spAutoFit/>
          </a:bodyPr>
          <a:lstStyle>
            <a:lvl1pPr marL="0" indent="0">
              <a:spcBef>
                <a:spcPts val="0"/>
              </a:spcBef>
              <a:buNone/>
              <a:defRPr sz="16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Lorem ipsum dolor sit </a:t>
            </a:r>
            <a:r>
              <a:rPr lang="en-US" err="1"/>
              <a:t>amet</a:t>
            </a:r>
            <a:r>
              <a:rPr lang="en-US"/>
              <a:t>, </a:t>
            </a:r>
            <a:r>
              <a:rPr lang="en-US" err="1"/>
              <a:t>consetetur</a:t>
            </a:r>
            <a:r>
              <a:rPr lang="en-US"/>
              <a:t> </a:t>
            </a:r>
            <a:r>
              <a:rPr lang="en-US" err="1"/>
              <a:t>adipiscing</a:t>
            </a:r>
            <a:r>
              <a:rPr lang="en-US"/>
              <a:t> </a:t>
            </a:r>
            <a:r>
              <a:rPr lang="en-US" err="1"/>
              <a:t>elit</a:t>
            </a:r>
            <a:r>
              <a:rPr lang="en-US"/>
              <a:t>.</a:t>
            </a:r>
          </a:p>
        </p:txBody>
      </p:sp>
      <p:sp>
        <p:nvSpPr>
          <p:cNvPr id="31" name="Trend: lower-right heading"/>
          <p:cNvSpPr>
            <a:spLocks noGrp="1"/>
          </p:cNvSpPr>
          <p:nvPr>
            <p:ph type="body" sz="quarter" idx="34" hasCustomPrompt="1"/>
          </p:nvPr>
        </p:nvSpPr>
        <p:spPr>
          <a:xfrm>
            <a:off x="8156305" y="3893532"/>
            <a:ext cx="1108075" cy="307777"/>
          </a:xfrm>
          <a:prstGeom prst="rect">
            <a:avLst/>
          </a:prstGeom>
        </p:spPr>
        <p:txBody>
          <a:bodyPr lIns="0" tIns="0" rIns="0" bIns="0" anchor="t" anchorCtr="0">
            <a:spAutoFit/>
          </a:bodyPr>
          <a:lstStyle>
            <a:lvl1pPr marL="0" indent="0" algn="l">
              <a:spcBef>
                <a:spcPts val="0"/>
              </a:spcBef>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24" name="Upper-right icon placeholder" descr="icon placeholder">
            <a:extLst>
              <a:ext uri="{FF2B5EF4-FFF2-40B4-BE49-F238E27FC236}">
                <a16:creationId xmlns:a16="http://schemas.microsoft.com/office/drawing/2014/main" id="{21D38A6A-82E8-794D-9F34-FE75356146D1}"/>
              </a:ext>
            </a:extLst>
          </p:cNvPr>
          <p:cNvSpPr>
            <a:spLocks noGrp="1"/>
          </p:cNvSpPr>
          <p:nvPr>
            <p:ph type="pic" sz="quarter" idx="29" hasCustomPrompt="1"/>
          </p:nvPr>
        </p:nvSpPr>
        <p:spPr>
          <a:xfrm>
            <a:off x="6477674" y="1919984"/>
            <a:ext cx="1317625" cy="860425"/>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 name="Trend: upper-right description">
            <a:extLst>
              <a:ext uri="{FF2B5EF4-FFF2-40B4-BE49-F238E27FC236}">
                <a16:creationId xmlns:a16="http://schemas.microsoft.com/office/drawing/2014/main" id="{D310B0B2-9A8B-4ECC-8989-D07DCBB252AE}"/>
              </a:ext>
            </a:extLst>
          </p:cNvPr>
          <p:cNvSpPr>
            <a:spLocks noGrp="1"/>
          </p:cNvSpPr>
          <p:nvPr>
            <p:ph type="body" sz="quarter" idx="32" hasCustomPrompt="1"/>
          </p:nvPr>
        </p:nvSpPr>
        <p:spPr>
          <a:xfrm>
            <a:off x="8156305" y="2148991"/>
            <a:ext cx="3453083" cy="492443"/>
          </a:xfrm>
          <a:prstGeom prst="rect">
            <a:avLst/>
          </a:prstGeom>
        </p:spPr>
        <p:txBody>
          <a:bodyPr lIns="0" tIns="0" rIns="0" bIns="0" anchor="t" anchorCtr="0">
            <a:spAutoFit/>
          </a:bodyPr>
          <a:lstStyle>
            <a:lvl1pPr marL="0" indent="0">
              <a:spcBef>
                <a:spcPts val="0"/>
              </a:spcBef>
              <a:buNone/>
              <a:defRPr sz="16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Lorem ipsum dolor sit </a:t>
            </a:r>
            <a:r>
              <a:rPr lang="en-US" err="1"/>
              <a:t>amet</a:t>
            </a:r>
            <a:r>
              <a:rPr lang="en-US"/>
              <a:t>, </a:t>
            </a:r>
            <a:r>
              <a:rPr lang="en-US" err="1"/>
              <a:t>consetetur</a:t>
            </a:r>
            <a:r>
              <a:rPr lang="en-US"/>
              <a:t> </a:t>
            </a:r>
            <a:r>
              <a:rPr lang="en-US" err="1"/>
              <a:t>adipiscing</a:t>
            </a:r>
            <a:r>
              <a:rPr lang="en-US"/>
              <a:t> </a:t>
            </a:r>
            <a:r>
              <a:rPr lang="en-US" err="1"/>
              <a:t>elit</a:t>
            </a:r>
            <a:r>
              <a:rPr lang="en-US"/>
              <a:t>.</a:t>
            </a:r>
          </a:p>
        </p:txBody>
      </p:sp>
      <p:sp>
        <p:nvSpPr>
          <p:cNvPr id="26" name="Trend: upper-right heading"/>
          <p:cNvSpPr>
            <a:spLocks noGrp="1"/>
          </p:cNvSpPr>
          <p:nvPr>
            <p:ph type="body" sz="quarter" idx="18" hasCustomPrompt="1"/>
          </p:nvPr>
        </p:nvSpPr>
        <p:spPr>
          <a:xfrm>
            <a:off x="8156305" y="1747610"/>
            <a:ext cx="1108075" cy="307777"/>
          </a:xfrm>
          <a:prstGeom prst="rect">
            <a:avLst/>
          </a:prstGeom>
        </p:spPr>
        <p:txBody>
          <a:bodyPr lIns="0" tIns="0" rIns="0" bIns="0" anchor="t" anchorCtr="0">
            <a:spAutoFit/>
          </a:bodyPr>
          <a:lstStyle>
            <a:lvl1pPr marL="0" indent="0" algn="l">
              <a:spcBef>
                <a:spcPts val="0"/>
              </a:spcBef>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25" name="Bottom-left icon placeholder" descr="icon placeholder">
            <a:extLst>
              <a:ext uri="{FF2B5EF4-FFF2-40B4-BE49-F238E27FC236}">
                <a16:creationId xmlns:a16="http://schemas.microsoft.com/office/drawing/2014/main" id="{4488705A-B47A-104F-A95F-5390C9E86B64}"/>
              </a:ext>
            </a:extLst>
          </p:cNvPr>
          <p:cNvSpPr>
            <a:spLocks noGrp="1"/>
          </p:cNvSpPr>
          <p:nvPr>
            <p:ph type="pic" sz="quarter" idx="30" hasCustomPrompt="1"/>
          </p:nvPr>
        </p:nvSpPr>
        <p:spPr>
          <a:xfrm>
            <a:off x="4403401" y="4032573"/>
            <a:ext cx="1317625" cy="860425"/>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0" name="Trend: lower-left description">
            <a:extLst>
              <a:ext uri="{FF2B5EF4-FFF2-40B4-BE49-F238E27FC236}">
                <a16:creationId xmlns:a16="http://schemas.microsoft.com/office/drawing/2014/main" id="{6B6DD11D-8CDA-41D7-88B1-446B9F49F045}"/>
              </a:ext>
            </a:extLst>
          </p:cNvPr>
          <p:cNvSpPr>
            <a:spLocks noGrp="1"/>
          </p:cNvSpPr>
          <p:nvPr>
            <p:ph type="body" sz="quarter" idx="39" hasCustomPrompt="1"/>
          </p:nvPr>
        </p:nvSpPr>
        <p:spPr>
          <a:xfrm>
            <a:off x="588263" y="4294913"/>
            <a:ext cx="3453083" cy="492443"/>
          </a:xfrm>
          <a:prstGeom prst="rect">
            <a:avLst/>
          </a:prstGeom>
        </p:spPr>
        <p:txBody>
          <a:bodyPr lIns="0" tIns="0" rIns="0" bIns="0" anchor="t" anchorCtr="0">
            <a:spAutoFit/>
          </a:bodyPr>
          <a:lstStyle>
            <a:lvl1pPr marL="0" indent="0">
              <a:spcBef>
                <a:spcPts val="0"/>
              </a:spcBef>
              <a:buNone/>
              <a:defRPr sz="16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Lorem ipsum dolor sit </a:t>
            </a:r>
            <a:r>
              <a:rPr lang="en-US" err="1"/>
              <a:t>amet</a:t>
            </a:r>
            <a:r>
              <a:rPr lang="en-US"/>
              <a:t>, </a:t>
            </a:r>
            <a:r>
              <a:rPr lang="en-US" err="1"/>
              <a:t>consetetur</a:t>
            </a:r>
            <a:r>
              <a:rPr lang="en-US"/>
              <a:t> </a:t>
            </a:r>
            <a:r>
              <a:rPr lang="en-US" err="1"/>
              <a:t>adipiscing</a:t>
            </a:r>
            <a:r>
              <a:rPr lang="en-US"/>
              <a:t> </a:t>
            </a:r>
            <a:r>
              <a:rPr lang="en-US" err="1"/>
              <a:t>elit</a:t>
            </a:r>
            <a:r>
              <a:rPr lang="en-US"/>
              <a:t>.</a:t>
            </a:r>
          </a:p>
        </p:txBody>
      </p:sp>
      <p:sp>
        <p:nvSpPr>
          <p:cNvPr id="29" name="Trend: lower-left heading">
            <a:extLst>
              <a:ext uri="{FF2B5EF4-FFF2-40B4-BE49-F238E27FC236}">
                <a16:creationId xmlns:a16="http://schemas.microsoft.com/office/drawing/2014/main" id="{58783794-5083-4A9B-A2FB-7D35919E375E}"/>
              </a:ext>
            </a:extLst>
          </p:cNvPr>
          <p:cNvSpPr>
            <a:spLocks noGrp="1"/>
          </p:cNvSpPr>
          <p:nvPr>
            <p:ph type="body" sz="quarter" idx="38" hasCustomPrompt="1"/>
          </p:nvPr>
        </p:nvSpPr>
        <p:spPr>
          <a:xfrm>
            <a:off x="588263" y="3893532"/>
            <a:ext cx="1108075" cy="307777"/>
          </a:xfrm>
          <a:prstGeom prst="rect">
            <a:avLst/>
          </a:prstGeom>
        </p:spPr>
        <p:txBody>
          <a:bodyPr lIns="0" tIns="0" rIns="0" bIns="0" anchor="t" anchorCtr="0">
            <a:spAutoFit/>
          </a:bodyPr>
          <a:lstStyle>
            <a:lvl1pPr marL="0" indent="0" algn="l">
              <a:spcBef>
                <a:spcPts val="0"/>
              </a:spcBef>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4" name="Upper-left icon placeholder" descr="icon placeholder">
            <a:extLst>
              <a:ext uri="{FF2B5EF4-FFF2-40B4-BE49-F238E27FC236}">
                <a16:creationId xmlns:a16="http://schemas.microsoft.com/office/drawing/2014/main" id="{FB72F310-77B8-5540-85B9-811284492CC4}"/>
              </a:ext>
            </a:extLst>
          </p:cNvPr>
          <p:cNvSpPr>
            <a:spLocks noGrp="1"/>
          </p:cNvSpPr>
          <p:nvPr>
            <p:ph type="pic" sz="quarter" idx="28" hasCustomPrompt="1"/>
          </p:nvPr>
        </p:nvSpPr>
        <p:spPr>
          <a:xfrm>
            <a:off x="4403401" y="1919985"/>
            <a:ext cx="1317625" cy="860425"/>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8" name="Trend: upper-left description">
            <a:extLst>
              <a:ext uri="{FF2B5EF4-FFF2-40B4-BE49-F238E27FC236}">
                <a16:creationId xmlns:a16="http://schemas.microsoft.com/office/drawing/2014/main" id="{4CA8EA2A-5F1A-42E8-BC6C-A897FEE8FEC9}"/>
              </a:ext>
            </a:extLst>
          </p:cNvPr>
          <p:cNvSpPr>
            <a:spLocks noGrp="1"/>
          </p:cNvSpPr>
          <p:nvPr>
            <p:ph type="body" sz="quarter" idx="37" hasCustomPrompt="1"/>
          </p:nvPr>
        </p:nvSpPr>
        <p:spPr>
          <a:xfrm>
            <a:off x="588263" y="2148991"/>
            <a:ext cx="3453083" cy="492443"/>
          </a:xfrm>
          <a:prstGeom prst="rect">
            <a:avLst/>
          </a:prstGeom>
        </p:spPr>
        <p:txBody>
          <a:bodyPr lIns="0" tIns="0" rIns="0" bIns="0" anchor="t" anchorCtr="0">
            <a:spAutoFit/>
          </a:bodyPr>
          <a:lstStyle>
            <a:lvl1pPr marL="0" indent="0">
              <a:spcBef>
                <a:spcPts val="0"/>
              </a:spcBef>
              <a:buNone/>
              <a:defRPr sz="16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Lorem ipsum dolor sit </a:t>
            </a:r>
            <a:r>
              <a:rPr lang="en-US" err="1"/>
              <a:t>amet</a:t>
            </a:r>
            <a:r>
              <a:rPr lang="en-US"/>
              <a:t>, </a:t>
            </a:r>
            <a:r>
              <a:rPr lang="en-US" err="1"/>
              <a:t>consetetur</a:t>
            </a:r>
            <a:r>
              <a:rPr lang="en-US"/>
              <a:t> </a:t>
            </a:r>
            <a:r>
              <a:rPr lang="en-US" err="1"/>
              <a:t>adipiscing</a:t>
            </a:r>
            <a:r>
              <a:rPr lang="en-US"/>
              <a:t> </a:t>
            </a:r>
            <a:r>
              <a:rPr lang="en-US" err="1"/>
              <a:t>elit</a:t>
            </a:r>
            <a:r>
              <a:rPr lang="en-US"/>
              <a:t>.</a:t>
            </a:r>
          </a:p>
        </p:txBody>
      </p:sp>
      <p:sp>
        <p:nvSpPr>
          <p:cNvPr id="22" name="Trend: upper-left heading">
            <a:extLst>
              <a:ext uri="{FF2B5EF4-FFF2-40B4-BE49-F238E27FC236}">
                <a16:creationId xmlns:a16="http://schemas.microsoft.com/office/drawing/2014/main" id="{2ADF4EFC-9D67-484C-B7CA-8593A7B56D18}"/>
              </a:ext>
            </a:extLst>
          </p:cNvPr>
          <p:cNvSpPr>
            <a:spLocks noGrp="1"/>
          </p:cNvSpPr>
          <p:nvPr>
            <p:ph type="body" sz="quarter" idx="36" hasCustomPrompt="1"/>
          </p:nvPr>
        </p:nvSpPr>
        <p:spPr>
          <a:xfrm>
            <a:off x="588263" y="1747610"/>
            <a:ext cx="1108075" cy="307777"/>
          </a:xfrm>
          <a:prstGeom prst="rect">
            <a:avLst/>
          </a:prstGeom>
        </p:spPr>
        <p:txBody>
          <a:bodyPr lIns="0" tIns="0" rIns="0" bIns="0" anchor="t" anchorCtr="0">
            <a:spAutoFit/>
          </a:bodyPr>
          <a:lstStyle>
            <a:lvl1pPr marL="0" indent="0" algn="l">
              <a:spcBef>
                <a:spcPts val="0"/>
              </a:spcBef>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2" name="Industry trends 1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Industry trends (1) (4 items)</a:t>
            </a:r>
          </a:p>
        </p:txBody>
      </p:sp>
    </p:spTree>
    <p:extLst>
      <p:ext uri="{BB962C8B-B14F-4D97-AF65-F5344CB8AC3E}">
        <p14:creationId xmlns:p14="http://schemas.microsoft.com/office/powerpoint/2010/main" val="2569995060"/>
      </p:ext>
    </p:extLst>
  </p:cSld>
  <p:clrMapOvr>
    <a:masterClrMapping/>
  </p:clrMapOvr>
  <p:transition>
    <p:fade/>
  </p:transition>
  <p:extLst>
    <p:ext uri="{DCECCB84-F9BA-43D5-87BE-67443E8EF086}">
      <p15:sldGuideLst xmlns:p15="http://schemas.microsoft.com/office/powerpoint/2012/main">
        <p15:guide id="1" orient="horz" pos="3360">
          <p15:clr>
            <a:srgbClr val="FBAE40"/>
          </p15:clr>
        </p15:guide>
        <p15:guide id="2" pos="3840">
          <p15:clr>
            <a:srgbClr val="FBAE40"/>
          </p15:clr>
        </p15:guide>
        <p15:guide id="3" orient="horz" pos="216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Industry trends 2">
    <p:spTree>
      <p:nvGrpSpPr>
        <p:cNvPr id="1" name=""/>
        <p:cNvGrpSpPr/>
        <p:nvPr/>
      </p:nvGrpSpPr>
      <p:grpSpPr>
        <a:xfrm>
          <a:off x="0" y="0"/>
          <a:ext cx="0" cy="0"/>
          <a:chOff x="0" y="0"/>
          <a:chExt cx="0" cy="0"/>
        </a:xfrm>
      </p:grpSpPr>
      <p:sp>
        <p:nvSpPr>
          <p:cNvPr id="21" name="Bottom third image placeholder" descr="image placeholder, bottom third of slide">
            <a:extLst>
              <a:ext uri="{FF2B5EF4-FFF2-40B4-BE49-F238E27FC236}">
                <a16:creationId xmlns:a16="http://schemas.microsoft.com/office/drawing/2014/main" id="{054670D4-F032-42E5-B365-53E3401DAA2A}"/>
              </a:ext>
            </a:extLst>
          </p:cNvPr>
          <p:cNvSpPr>
            <a:spLocks noGrp="1"/>
          </p:cNvSpPr>
          <p:nvPr>
            <p:ph type="pic" sz="quarter" idx="29" hasCustomPrompt="1"/>
          </p:nvPr>
        </p:nvSpPr>
        <p:spPr>
          <a:xfrm>
            <a:off x="97" y="4574023"/>
            <a:ext cx="12192000" cy="2286000"/>
          </a:xfrm>
          <a:prstGeom prst="rect">
            <a:avLst/>
          </a:prstGeom>
        </p:spPr>
        <p:txBody>
          <a:bodyPr/>
          <a:lstStyle>
            <a:lvl1pPr marL="0" indent="0">
              <a:buNone/>
              <a:defRPr/>
            </a:lvl1pPr>
          </a:lstStyle>
          <a:p>
            <a:r>
              <a:rPr lang="en-US"/>
              <a:t>Tap to insert photo or illustration</a:t>
            </a:r>
          </a:p>
        </p:txBody>
      </p:sp>
      <p:sp>
        <p:nvSpPr>
          <p:cNvPr id="25" name="trend 3 background box, dark blue">
            <a:extLst>
              <a:ext uri="{FF2B5EF4-FFF2-40B4-BE49-F238E27FC236}">
                <a16:creationId xmlns:a16="http://schemas.microsoft.com/office/drawing/2014/main" id="{50A7A6B7-F0F1-4B61-AE2F-DF001ADF0F3C}"/>
              </a:ext>
              <a:ext uri="{C183D7F6-B498-43B3-948B-1728B52AA6E4}">
                <adec:decorative xmlns:adec="http://schemas.microsoft.com/office/drawing/2017/decorative" val="1"/>
              </a:ext>
            </a:extLst>
          </p:cNvPr>
          <p:cNvSpPr/>
          <p:nvPr userDrawn="1"/>
        </p:nvSpPr>
        <p:spPr bwMode="auto">
          <a:xfrm>
            <a:off x="8389178" y="2996851"/>
            <a:ext cx="3200400" cy="1234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Trend 3 brief description">
            <a:extLst>
              <a:ext uri="{FF2B5EF4-FFF2-40B4-BE49-F238E27FC236}">
                <a16:creationId xmlns:a16="http://schemas.microsoft.com/office/drawing/2014/main" id="{54BCC0EF-5F2C-4301-8B3B-27D0B16B8095}"/>
              </a:ext>
            </a:extLst>
          </p:cNvPr>
          <p:cNvSpPr>
            <a:spLocks noGrp="1"/>
          </p:cNvSpPr>
          <p:nvPr>
            <p:ph type="body" sz="quarter" idx="27" hasCustomPrompt="1"/>
          </p:nvPr>
        </p:nvSpPr>
        <p:spPr>
          <a:xfrm>
            <a:off x="8410717" y="3547343"/>
            <a:ext cx="3199465" cy="691298"/>
          </a:xfrm>
          <a:prstGeom prst="rect">
            <a:avLst/>
          </a:prstGeom>
        </p:spPr>
        <p:txBody>
          <a:bodyPr lIns="182880" tIns="91440" rIns="182880" bIns="91440" anchor="t" anchorCtr="0">
            <a:noAutofit/>
          </a:bodyPr>
          <a:lstStyle>
            <a:lvl1pPr marL="0" indent="0" algn="l">
              <a:buFont typeface="Arial" panose="020B0604020202020204" pitchFamily="34" charset="0"/>
              <a:buNone/>
              <a:defRPr lang="en-US" sz="1600" kern="1200" spc="0" baseline="0" dirty="0">
                <a:solidFill>
                  <a:schemeClr val="bg1"/>
                </a:solidFill>
                <a:latin typeface="Segoe UI"/>
                <a:ea typeface="+mn-ea"/>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24" name="Trend 3">
            <a:extLst>
              <a:ext uri="{FF2B5EF4-FFF2-40B4-BE49-F238E27FC236}">
                <a16:creationId xmlns:a16="http://schemas.microsoft.com/office/drawing/2014/main" id="{E28B46EE-258F-497A-8B07-70D12E31EA87}"/>
              </a:ext>
            </a:extLst>
          </p:cNvPr>
          <p:cNvSpPr>
            <a:spLocks noGrp="1"/>
          </p:cNvSpPr>
          <p:nvPr>
            <p:ph type="body" sz="quarter" idx="32" hasCustomPrompt="1"/>
          </p:nvPr>
        </p:nvSpPr>
        <p:spPr>
          <a:xfrm>
            <a:off x="8410717" y="3004201"/>
            <a:ext cx="3199992" cy="457200"/>
          </a:xfrm>
          <a:prstGeom prst="rect">
            <a:avLst/>
          </a:prstGeom>
          <a:noFill/>
        </p:spPr>
        <p:txBody>
          <a:bodyPr tIns="0" bIns="0">
            <a:noAutofit/>
          </a:bodyPr>
          <a:lstStyle>
            <a:lvl1pPr marL="0" indent="0" algn="ctr">
              <a:buNone/>
              <a:defRPr sz="3200">
                <a:solidFill>
                  <a:schemeClr val="bg1"/>
                </a:solidFill>
                <a:latin typeface="+mn-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3</a:t>
            </a:r>
          </a:p>
        </p:txBody>
      </p:sp>
      <p:grpSp>
        <p:nvGrpSpPr>
          <p:cNvPr id="3" name="arrow pointing to trend 3"/>
          <p:cNvGrpSpPr/>
          <p:nvPr userDrawn="1"/>
        </p:nvGrpSpPr>
        <p:grpSpPr>
          <a:xfrm>
            <a:off x="8390922" y="1934906"/>
            <a:ext cx="1737855" cy="1032903"/>
            <a:chOff x="8426446" y="1924272"/>
            <a:chExt cx="1737855" cy="1032903"/>
          </a:xfrm>
        </p:grpSpPr>
        <p:cxnSp>
          <p:nvCxnSpPr>
            <p:cNvPr id="11" name="Straight Connector 10" descr="arrow to third trend">
              <a:extLst>
                <a:ext uri="{FF2B5EF4-FFF2-40B4-BE49-F238E27FC236}">
                  <a16:creationId xmlns:a16="http://schemas.microsoft.com/office/drawing/2014/main" id="{9BDF9697-EE1B-4B6E-85DA-642A38E28E32}"/>
                </a:ext>
              </a:extLst>
            </p:cNvPr>
            <p:cNvCxnSpPr>
              <a:cxnSpLocks/>
              <a:stCxn id="15" idx="4"/>
            </p:cNvCxnSpPr>
            <p:nvPr userDrawn="1"/>
          </p:nvCxnSpPr>
          <p:spPr>
            <a:xfrm flipH="1" flipV="1">
              <a:off x="8426446" y="1924272"/>
              <a:ext cx="1480922" cy="837064"/>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arrow" title="Icon of an arrow">
              <a:extLst>
                <a:ext uri="{FF2B5EF4-FFF2-40B4-BE49-F238E27FC236}">
                  <a16:creationId xmlns:a16="http://schemas.microsoft.com/office/drawing/2014/main" id="{917BCCEB-5A3D-414F-9E96-DC72FB3678EA}"/>
                </a:ext>
              </a:extLst>
            </p:cNvPr>
            <p:cNvSpPr>
              <a:spLocks noChangeAspect="1" noEditPoints="1"/>
            </p:cNvSpPr>
            <p:nvPr userDrawn="1"/>
          </p:nvSpPr>
          <p:spPr bwMode="auto">
            <a:xfrm rot="1784805">
              <a:off x="9888948" y="2703090"/>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22" name="trend 2 background box, dark blue">
            <a:extLst>
              <a:ext uri="{FF2B5EF4-FFF2-40B4-BE49-F238E27FC236}">
                <a16:creationId xmlns:a16="http://schemas.microsoft.com/office/drawing/2014/main" id="{8FC8CCD0-1BF9-42FB-A00C-802E62742F88}"/>
              </a:ext>
              <a:ext uri="{C183D7F6-B498-43B3-948B-1728B52AA6E4}">
                <adec:decorative xmlns:adec="http://schemas.microsoft.com/office/drawing/2017/decorative" val="1"/>
              </a:ext>
            </a:extLst>
          </p:cNvPr>
          <p:cNvSpPr/>
          <p:nvPr userDrawn="1"/>
        </p:nvSpPr>
        <p:spPr bwMode="auto">
          <a:xfrm>
            <a:off x="4511410" y="2996851"/>
            <a:ext cx="3200400" cy="1234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trend 2 brief description">
            <a:extLst>
              <a:ext uri="{FF2B5EF4-FFF2-40B4-BE49-F238E27FC236}">
                <a16:creationId xmlns:a16="http://schemas.microsoft.com/office/drawing/2014/main" id="{54BCC0EF-5F2C-4301-8B3B-27D0B16B8095}"/>
              </a:ext>
            </a:extLst>
          </p:cNvPr>
          <p:cNvSpPr>
            <a:spLocks noGrp="1"/>
          </p:cNvSpPr>
          <p:nvPr>
            <p:ph type="body" sz="quarter" idx="25" hasCustomPrompt="1"/>
          </p:nvPr>
        </p:nvSpPr>
        <p:spPr>
          <a:xfrm>
            <a:off x="4498437" y="3547343"/>
            <a:ext cx="3200400" cy="691298"/>
          </a:xfrm>
          <a:prstGeom prst="rect">
            <a:avLst/>
          </a:prstGeom>
        </p:spPr>
        <p:txBody>
          <a:bodyPr lIns="182880" tIns="91440" rIns="182880" bIns="91440" anchor="t" anchorCtr="0">
            <a:noAutofit/>
          </a:bodyPr>
          <a:lstStyle>
            <a:lvl1pPr marL="0" indent="0" algn="l">
              <a:buFont typeface="Arial" panose="020B0604020202020204" pitchFamily="34" charset="0"/>
              <a:buNone/>
              <a:defRPr lang="en-US" sz="1600" kern="1200" spc="0" baseline="0" dirty="0">
                <a:solidFill>
                  <a:schemeClr val="bg1"/>
                </a:solidFill>
                <a:latin typeface="Segoe UI"/>
                <a:ea typeface="+mn-ea"/>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20" name="Trend 2">
            <a:extLst>
              <a:ext uri="{FF2B5EF4-FFF2-40B4-BE49-F238E27FC236}">
                <a16:creationId xmlns:a16="http://schemas.microsoft.com/office/drawing/2014/main" id="{B5305748-56FF-4C98-974A-EF2688982E0A}"/>
              </a:ext>
            </a:extLst>
          </p:cNvPr>
          <p:cNvSpPr>
            <a:spLocks noGrp="1"/>
          </p:cNvSpPr>
          <p:nvPr>
            <p:ph type="body" sz="quarter" idx="30" hasCustomPrompt="1"/>
          </p:nvPr>
        </p:nvSpPr>
        <p:spPr>
          <a:xfrm>
            <a:off x="4498437" y="3004201"/>
            <a:ext cx="3200400" cy="457200"/>
          </a:xfrm>
          <a:prstGeom prst="rect">
            <a:avLst/>
          </a:prstGeom>
          <a:noFill/>
        </p:spPr>
        <p:txBody>
          <a:bodyPr tIns="0" bIns="0">
            <a:noAutofit/>
          </a:bodyPr>
          <a:lstStyle>
            <a:lvl1pPr marL="0" indent="0" algn="ctr">
              <a:buNone/>
              <a:defRPr sz="3200">
                <a:solidFill>
                  <a:schemeClr val="bg1"/>
                </a:solidFill>
                <a:latin typeface="+mn-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2</a:t>
            </a:r>
          </a:p>
        </p:txBody>
      </p:sp>
      <p:grpSp>
        <p:nvGrpSpPr>
          <p:cNvPr id="4" name="arrow pointing to trend 2"/>
          <p:cNvGrpSpPr/>
          <p:nvPr userDrawn="1"/>
        </p:nvGrpSpPr>
        <p:grpSpPr>
          <a:xfrm>
            <a:off x="5968788" y="2413443"/>
            <a:ext cx="254085" cy="554366"/>
            <a:chOff x="5975550" y="2413443"/>
            <a:chExt cx="254085" cy="554366"/>
          </a:xfrm>
        </p:grpSpPr>
        <p:cxnSp>
          <p:nvCxnSpPr>
            <p:cNvPr id="10" name="Straight Connector 9" descr="arrow to rend 2">
              <a:extLst>
                <a:ext uri="{FF2B5EF4-FFF2-40B4-BE49-F238E27FC236}">
                  <a16:creationId xmlns:a16="http://schemas.microsoft.com/office/drawing/2014/main" id="{F7BA059A-F6EF-4D23-A6D0-89513A1E9463}"/>
                </a:ext>
              </a:extLst>
            </p:cNvPr>
            <p:cNvCxnSpPr>
              <a:cxnSpLocks/>
            </p:cNvCxnSpPr>
            <p:nvPr userDrawn="1"/>
          </p:nvCxnSpPr>
          <p:spPr>
            <a:xfrm flipV="1">
              <a:off x="6102858" y="2413443"/>
              <a:ext cx="1" cy="279013"/>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arrow" title="Icon of an arrow">
              <a:extLst>
                <a:ext uri="{FF2B5EF4-FFF2-40B4-BE49-F238E27FC236}">
                  <a16:creationId xmlns:a16="http://schemas.microsoft.com/office/drawing/2014/main" id="{646FC968-4B2E-42DE-B0ED-42EFF3C069B5}"/>
                </a:ext>
              </a:extLst>
            </p:cNvPr>
            <p:cNvSpPr>
              <a:spLocks noChangeAspect="1" noEditPoints="1"/>
            </p:cNvSpPr>
            <p:nvPr userDrawn="1"/>
          </p:nvSpPr>
          <p:spPr bwMode="auto">
            <a:xfrm rot="5400000">
              <a:off x="5964916" y="2703090"/>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2" name="trend 1 background box, dark blue">
            <a:extLst>
              <a:ext uri="{FF2B5EF4-FFF2-40B4-BE49-F238E27FC236}">
                <a16:creationId xmlns:a16="http://schemas.microsoft.com/office/drawing/2014/main" id="{0AA1078A-B0B6-403A-9648-EE8B5183D50E}"/>
              </a:ext>
              <a:ext uri="{C183D7F6-B498-43B3-948B-1728B52AA6E4}">
                <adec:decorative xmlns:adec="http://schemas.microsoft.com/office/drawing/2017/decorative" val="1"/>
              </a:ext>
            </a:extLst>
          </p:cNvPr>
          <p:cNvSpPr/>
          <p:nvPr userDrawn="1"/>
        </p:nvSpPr>
        <p:spPr bwMode="auto">
          <a:xfrm>
            <a:off x="581291" y="2996851"/>
            <a:ext cx="3200400" cy="1234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trend 1 brief description">
            <a:extLst>
              <a:ext uri="{FF2B5EF4-FFF2-40B4-BE49-F238E27FC236}">
                <a16:creationId xmlns:a16="http://schemas.microsoft.com/office/drawing/2014/main" id="{54BCC0EF-5F2C-4301-8B3B-27D0B16B8095}"/>
              </a:ext>
            </a:extLst>
          </p:cNvPr>
          <p:cNvSpPr>
            <a:spLocks noGrp="1"/>
          </p:cNvSpPr>
          <p:nvPr>
            <p:ph type="body" sz="quarter" idx="16" hasCustomPrompt="1"/>
          </p:nvPr>
        </p:nvSpPr>
        <p:spPr>
          <a:xfrm>
            <a:off x="586157" y="3547343"/>
            <a:ext cx="3200400" cy="691298"/>
          </a:xfrm>
          <a:prstGeom prst="rect">
            <a:avLst/>
          </a:prstGeom>
        </p:spPr>
        <p:txBody>
          <a:bodyPr lIns="182880" tIns="91440" rIns="182880" bIns="91440" anchor="t" anchorCtr="0">
            <a:noAutofit/>
          </a:bodyPr>
          <a:lstStyle>
            <a:lvl1pPr marL="0" indent="0" algn="l">
              <a:buFont typeface="Arial" panose="020B0604020202020204" pitchFamily="34" charset="0"/>
              <a:buNone/>
              <a:defRPr sz="1600">
                <a:solidFill>
                  <a:schemeClr val="bg1"/>
                </a:solidFill>
                <a:latin typeface="Segoe UI"/>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23" name="Trend 1"/>
          <p:cNvSpPr>
            <a:spLocks noGrp="1"/>
          </p:cNvSpPr>
          <p:nvPr>
            <p:ph type="body" sz="quarter" idx="19" hasCustomPrompt="1"/>
          </p:nvPr>
        </p:nvSpPr>
        <p:spPr>
          <a:xfrm>
            <a:off x="591449" y="3004201"/>
            <a:ext cx="3200400" cy="457200"/>
          </a:xfrm>
          <a:prstGeom prst="rect">
            <a:avLst/>
          </a:prstGeom>
          <a:noFill/>
        </p:spPr>
        <p:txBody>
          <a:bodyPr tIns="0" bIns="0">
            <a:noAutofit/>
          </a:bodyPr>
          <a:lstStyle>
            <a:lvl1pPr marL="0" indent="0" algn="ctr">
              <a:buNone/>
              <a:defRPr sz="3200">
                <a:solidFill>
                  <a:schemeClr val="bg1"/>
                </a:solidFill>
                <a:latin typeface="+mn-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1</a:t>
            </a:r>
          </a:p>
        </p:txBody>
      </p:sp>
      <p:grpSp>
        <p:nvGrpSpPr>
          <p:cNvPr id="26" name="arrow pointing to trend 1" descr="arrow pointing to trend #1"/>
          <p:cNvGrpSpPr/>
          <p:nvPr userDrawn="1"/>
        </p:nvGrpSpPr>
        <p:grpSpPr>
          <a:xfrm flipH="1">
            <a:off x="2062884" y="1926668"/>
            <a:ext cx="1737855" cy="1041141"/>
            <a:chOff x="8426446" y="1916035"/>
            <a:chExt cx="1737855" cy="1041139"/>
          </a:xfrm>
        </p:grpSpPr>
        <p:cxnSp>
          <p:nvCxnSpPr>
            <p:cNvPr id="27" name="Straight Connector 26" descr="arrow to third trend">
              <a:extLst>
                <a:ext uri="{FF2B5EF4-FFF2-40B4-BE49-F238E27FC236}">
                  <a16:creationId xmlns:a16="http://schemas.microsoft.com/office/drawing/2014/main" id="{9BDF9697-EE1B-4B6E-85DA-642A38E28E32}"/>
                </a:ext>
              </a:extLst>
            </p:cNvPr>
            <p:cNvCxnSpPr>
              <a:cxnSpLocks/>
            </p:cNvCxnSpPr>
            <p:nvPr userDrawn="1"/>
          </p:nvCxnSpPr>
          <p:spPr>
            <a:xfrm flipH="1" flipV="1">
              <a:off x="8426446" y="1916035"/>
              <a:ext cx="1480922" cy="837065"/>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arrow" title="Icon of an arrow">
              <a:extLst>
                <a:ext uri="{FF2B5EF4-FFF2-40B4-BE49-F238E27FC236}">
                  <a16:creationId xmlns:a16="http://schemas.microsoft.com/office/drawing/2014/main" id="{917BCCEB-5A3D-414F-9E96-DC72FB3678EA}"/>
                </a:ext>
              </a:extLst>
            </p:cNvPr>
            <p:cNvSpPr>
              <a:spLocks noChangeAspect="1" noEditPoints="1"/>
            </p:cNvSpPr>
            <p:nvPr userDrawn="1"/>
          </p:nvSpPr>
          <p:spPr bwMode="auto">
            <a:xfrm rot="1784805">
              <a:off x="9888948" y="2703089"/>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9" name="Target text box (with blue fill)"/>
          <p:cNvSpPr>
            <a:spLocks noGrp="1"/>
          </p:cNvSpPr>
          <p:nvPr>
            <p:ph type="body" sz="quarter" idx="11" hasCustomPrompt="1"/>
          </p:nvPr>
        </p:nvSpPr>
        <p:spPr>
          <a:xfrm>
            <a:off x="3694167" y="1608951"/>
            <a:ext cx="4800600" cy="830997"/>
          </a:xfrm>
          <a:prstGeom prst="rect">
            <a:avLst/>
          </a:prstGeom>
          <a:solidFill>
            <a:schemeClr val="accent1"/>
          </a:solidFill>
          <a:ln>
            <a:noFill/>
          </a:ln>
        </p:spPr>
        <p:txBody>
          <a:bodyPr lIns="274320" tIns="91440" rIns="274320" bIns="137160" anchor="ctr"/>
          <a:lstStyle>
            <a:lvl1pPr marL="0" indent="0" algn="ctr">
              <a:spcBef>
                <a:spcPts val="0"/>
              </a:spcBef>
              <a:buNone/>
              <a:defRPr sz="3600">
                <a:solidFill>
                  <a:schemeClr val="bg1"/>
                </a:solidFill>
                <a:latin typeface="+mn-lt"/>
              </a:defRPr>
            </a:lvl1pPr>
            <a:lvl2pPr>
              <a:defRPr sz="4800">
                <a:latin typeface="+mn-lt"/>
              </a:defRPr>
            </a:lvl2pPr>
            <a:lvl3pPr>
              <a:defRPr sz="4800">
                <a:latin typeface="+mn-lt"/>
              </a:defRPr>
            </a:lvl3pPr>
            <a:lvl4pPr>
              <a:defRPr sz="4800">
                <a:latin typeface="+mn-lt"/>
              </a:defRPr>
            </a:lvl4pPr>
            <a:lvl5pPr>
              <a:defRPr sz="4800">
                <a:latin typeface="+mn-lt"/>
              </a:defRPr>
            </a:lvl5pPr>
          </a:lstStyle>
          <a:p>
            <a:pPr lvl="0"/>
            <a:r>
              <a:rPr lang="en-US"/>
              <a:t>Target</a:t>
            </a:r>
          </a:p>
        </p:txBody>
      </p:sp>
      <p:sp>
        <p:nvSpPr>
          <p:cNvPr id="31" name="One-line description/summary of chart"/>
          <p:cNvSpPr>
            <a:spLocks noGrp="1"/>
          </p:cNvSpPr>
          <p:nvPr>
            <p:ph type="body" sz="quarter" idx="24" hasCustomPrompt="1"/>
          </p:nvPr>
        </p:nvSpPr>
        <p:spPr>
          <a:xfrm>
            <a:off x="589906" y="1034040"/>
            <a:ext cx="11010978" cy="307777"/>
          </a:xfrm>
          <a:prstGeom prst="rect">
            <a:avLst/>
          </a:prstGeom>
        </p:spPr>
        <p:txBody>
          <a:bodyPr wrap="square" lIns="0" tIns="0" rIns="0" bIns="0" anchor="t" anchorCtr="0">
            <a:spAutoFit/>
          </a:bodyPr>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chart</a:t>
            </a:r>
          </a:p>
        </p:txBody>
      </p:sp>
      <p:sp>
        <p:nvSpPr>
          <p:cNvPr id="18" name="Industry trends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Industry trends (2) (3 items)</a:t>
            </a:r>
          </a:p>
        </p:txBody>
      </p:sp>
    </p:spTree>
    <p:extLst>
      <p:ext uri="{BB962C8B-B14F-4D97-AF65-F5344CB8AC3E}">
        <p14:creationId xmlns:p14="http://schemas.microsoft.com/office/powerpoint/2010/main" val="822689324"/>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Industry trends 2 (4 items)">
    <p:spTree>
      <p:nvGrpSpPr>
        <p:cNvPr id="1" name=""/>
        <p:cNvGrpSpPr/>
        <p:nvPr/>
      </p:nvGrpSpPr>
      <p:grpSpPr>
        <a:xfrm>
          <a:off x="0" y="0"/>
          <a:ext cx="0" cy="0"/>
          <a:chOff x="0" y="0"/>
          <a:chExt cx="0" cy="0"/>
        </a:xfrm>
      </p:grpSpPr>
      <p:sp>
        <p:nvSpPr>
          <p:cNvPr id="21" name="Bottom third image placeholder" descr="image placeholder, bottom third of slide">
            <a:extLst>
              <a:ext uri="{FF2B5EF4-FFF2-40B4-BE49-F238E27FC236}">
                <a16:creationId xmlns:a16="http://schemas.microsoft.com/office/drawing/2014/main" id="{054670D4-F032-42E5-B365-53E3401DAA2A}"/>
              </a:ext>
            </a:extLst>
          </p:cNvPr>
          <p:cNvSpPr>
            <a:spLocks noGrp="1"/>
          </p:cNvSpPr>
          <p:nvPr>
            <p:ph type="pic" sz="quarter" idx="29" hasCustomPrompt="1"/>
          </p:nvPr>
        </p:nvSpPr>
        <p:spPr>
          <a:xfrm>
            <a:off x="97" y="4574023"/>
            <a:ext cx="12192000" cy="2286000"/>
          </a:xfrm>
          <a:prstGeom prst="rect">
            <a:avLst/>
          </a:prstGeom>
        </p:spPr>
        <p:txBody>
          <a:bodyPr/>
          <a:lstStyle>
            <a:lvl1pPr marL="0" indent="0">
              <a:buNone/>
              <a:defRPr/>
            </a:lvl1pPr>
          </a:lstStyle>
          <a:p>
            <a:r>
              <a:rPr lang="en-US"/>
              <a:t>Tap to insert photo or illustration</a:t>
            </a:r>
          </a:p>
        </p:txBody>
      </p:sp>
      <p:sp>
        <p:nvSpPr>
          <p:cNvPr id="44" name="trend 4 background box, dark blue">
            <a:extLst>
              <a:ext uri="{FF2B5EF4-FFF2-40B4-BE49-F238E27FC236}">
                <a16:creationId xmlns:a16="http://schemas.microsoft.com/office/drawing/2014/main" id="{92D88079-363A-4009-972C-2BF1F06D1B82}"/>
              </a:ext>
              <a:ext uri="{C183D7F6-B498-43B3-948B-1728B52AA6E4}">
                <adec:decorative xmlns:adec="http://schemas.microsoft.com/office/drawing/2017/decorative" val="1"/>
              </a:ext>
            </a:extLst>
          </p:cNvPr>
          <p:cNvSpPr/>
          <p:nvPr userDrawn="1"/>
        </p:nvSpPr>
        <p:spPr bwMode="auto">
          <a:xfrm>
            <a:off x="9079548" y="3002589"/>
            <a:ext cx="2514600" cy="1234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trend 4 brief description">
            <a:extLst>
              <a:ext uri="{FF2B5EF4-FFF2-40B4-BE49-F238E27FC236}">
                <a16:creationId xmlns:a16="http://schemas.microsoft.com/office/drawing/2014/main" id="{390EDDBF-5CC7-4EDC-917D-CF7FFEC71D48}"/>
              </a:ext>
            </a:extLst>
          </p:cNvPr>
          <p:cNvSpPr>
            <a:spLocks noGrp="1"/>
          </p:cNvSpPr>
          <p:nvPr>
            <p:ph type="body" sz="quarter" idx="34" hasCustomPrompt="1"/>
          </p:nvPr>
        </p:nvSpPr>
        <p:spPr>
          <a:xfrm>
            <a:off x="9085951" y="3562521"/>
            <a:ext cx="2514600" cy="691298"/>
          </a:xfrm>
          <a:prstGeom prst="rect">
            <a:avLst/>
          </a:prstGeom>
        </p:spPr>
        <p:txBody>
          <a:bodyPr lIns="182880" tIns="91440" rIns="182880" bIns="91440" anchor="t" anchorCtr="0">
            <a:noAutofit/>
          </a:bodyPr>
          <a:lstStyle>
            <a:lvl1pPr marL="0" indent="0" algn="l">
              <a:buFont typeface="Arial" panose="020B0604020202020204" pitchFamily="34" charset="0"/>
              <a:buNone/>
              <a:defRPr lang="en-US" sz="1600" kern="1200" spc="0" baseline="0" dirty="0">
                <a:solidFill>
                  <a:schemeClr val="bg1"/>
                </a:solidFill>
                <a:latin typeface="Segoe UI"/>
                <a:ea typeface="+mn-ea"/>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22" name="Trend 4">
            <a:extLst>
              <a:ext uri="{FF2B5EF4-FFF2-40B4-BE49-F238E27FC236}">
                <a16:creationId xmlns:a16="http://schemas.microsoft.com/office/drawing/2014/main" id="{D329A440-E98A-4479-BC6E-64B2B31D23EA}"/>
              </a:ext>
            </a:extLst>
          </p:cNvPr>
          <p:cNvSpPr>
            <a:spLocks noGrp="1"/>
          </p:cNvSpPr>
          <p:nvPr>
            <p:ph type="body" sz="quarter" idx="33" hasCustomPrompt="1"/>
          </p:nvPr>
        </p:nvSpPr>
        <p:spPr>
          <a:xfrm>
            <a:off x="9085951" y="3002589"/>
            <a:ext cx="2514600" cy="457200"/>
          </a:xfrm>
          <a:prstGeom prst="rect">
            <a:avLst/>
          </a:prstGeom>
          <a:solidFill>
            <a:srgbClr val="002050">
              <a:alpha val="90000"/>
            </a:srgbClr>
          </a:solidFill>
        </p:spPr>
        <p:txBody>
          <a:bodyPr tIns="0" bIns="0">
            <a:noAutofit/>
          </a:bodyPr>
          <a:lstStyle>
            <a:lvl1pPr marL="0" indent="0" algn="ctr">
              <a:buNone/>
              <a:defRPr sz="3200">
                <a:solidFill>
                  <a:schemeClr val="bg1"/>
                </a:solidFill>
                <a:latin typeface="+mn-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4</a:t>
            </a:r>
          </a:p>
        </p:txBody>
      </p:sp>
      <p:grpSp>
        <p:nvGrpSpPr>
          <p:cNvPr id="3" name="arrow to trend 4"/>
          <p:cNvGrpSpPr/>
          <p:nvPr userDrawn="1"/>
        </p:nvGrpSpPr>
        <p:grpSpPr>
          <a:xfrm>
            <a:off x="8390922" y="1934906"/>
            <a:ext cx="1737855" cy="1032903"/>
            <a:chOff x="8426446" y="1924272"/>
            <a:chExt cx="1737855" cy="1032903"/>
          </a:xfrm>
        </p:grpSpPr>
        <p:cxnSp>
          <p:nvCxnSpPr>
            <p:cNvPr id="11" name="Straight Connector 10" descr="arrow to third trend">
              <a:extLst>
                <a:ext uri="{FF2B5EF4-FFF2-40B4-BE49-F238E27FC236}">
                  <a16:creationId xmlns:a16="http://schemas.microsoft.com/office/drawing/2014/main" id="{9BDF9697-EE1B-4B6E-85DA-642A38E28E32}"/>
                </a:ext>
              </a:extLst>
            </p:cNvPr>
            <p:cNvCxnSpPr>
              <a:cxnSpLocks/>
              <a:stCxn id="15" idx="4"/>
            </p:cNvCxnSpPr>
            <p:nvPr userDrawn="1"/>
          </p:nvCxnSpPr>
          <p:spPr>
            <a:xfrm flipH="1" flipV="1">
              <a:off x="8426446" y="1924272"/>
              <a:ext cx="1480922" cy="837064"/>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arrow" title="Icon of an arrow">
              <a:extLst>
                <a:ext uri="{FF2B5EF4-FFF2-40B4-BE49-F238E27FC236}">
                  <a16:creationId xmlns:a16="http://schemas.microsoft.com/office/drawing/2014/main" id="{917BCCEB-5A3D-414F-9E96-DC72FB3678EA}"/>
                </a:ext>
              </a:extLst>
            </p:cNvPr>
            <p:cNvSpPr>
              <a:spLocks noChangeAspect="1" noEditPoints="1"/>
            </p:cNvSpPr>
            <p:nvPr userDrawn="1"/>
          </p:nvSpPr>
          <p:spPr bwMode="auto">
            <a:xfrm rot="1784805">
              <a:off x="9888948" y="2703090"/>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43" name="trend 3 background box, dark blue">
            <a:extLst>
              <a:ext uri="{FF2B5EF4-FFF2-40B4-BE49-F238E27FC236}">
                <a16:creationId xmlns:a16="http://schemas.microsoft.com/office/drawing/2014/main" id="{8A2D2E61-F2B9-4F13-B940-E2BBC996E6CE}"/>
              </a:ext>
              <a:ext uri="{C183D7F6-B498-43B3-948B-1728B52AA6E4}">
                <adec:decorative xmlns:adec="http://schemas.microsoft.com/office/drawing/2017/decorative" val="1"/>
              </a:ext>
            </a:extLst>
          </p:cNvPr>
          <p:cNvSpPr/>
          <p:nvPr userDrawn="1"/>
        </p:nvSpPr>
        <p:spPr bwMode="auto">
          <a:xfrm>
            <a:off x="6247766" y="3002589"/>
            <a:ext cx="2514600" cy="1234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trend 3 brief description">
            <a:extLst>
              <a:ext uri="{FF2B5EF4-FFF2-40B4-BE49-F238E27FC236}">
                <a16:creationId xmlns:a16="http://schemas.microsoft.com/office/drawing/2014/main" id="{54BCC0EF-5F2C-4301-8B3B-27D0B16B8095}"/>
              </a:ext>
            </a:extLst>
          </p:cNvPr>
          <p:cNvSpPr>
            <a:spLocks noGrp="1"/>
          </p:cNvSpPr>
          <p:nvPr>
            <p:ph type="body" sz="quarter" idx="27" hasCustomPrompt="1"/>
          </p:nvPr>
        </p:nvSpPr>
        <p:spPr>
          <a:xfrm>
            <a:off x="6252687" y="3547343"/>
            <a:ext cx="2514600" cy="691298"/>
          </a:xfrm>
          <a:prstGeom prst="rect">
            <a:avLst/>
          </a:prstGeom>
        </p:spPr>
        <p:txBody>
          <a:bodyPr lIns="182880" tIns="91440" rIns="182880" bIns="91440" anchor="t" anchorCtr="0">
            <a:noAutofit/>
          </a:bodyPr>
          <a:lstStyle>
            <a:lvl1pPr marL="0" indent="0" algn="l">
              <a:buFont typeface="Arial" panose="020B0604020202020204" pitchFamily="34" charset="0"/>
              <a:buNone/>
              <a:defRPr lang="en-US" sz="1600" kern="1200" spc="0" baseline="0" dirty="0">
                <a:solidFill>
                  <a:schemeClr val="bg1"/>
                </a:solidFill>
                <a:latin typeface="Segoe UI"/>
                <a:ea typeface="+mn-ea"/>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24" name="Trend 3">
            <a:extLst>
              <a:ext uri="{FF2B5EF4-FFF2-40B4-BE49-F238E27FC236}">
                <a16:creationId xmlns:a16="http://schemas.microsoft.com/office/drawing/2014/main" id="{E28B46EE-258F-497A-8B07-70D12E31EA87}"/>
              </a:ext>
            </a:extLst>
          </p:cNvPr>
          <p:cNvSpPr>
            <a:spLocks noGrp="1"/>
          </p:cNvSpPr>
          <p:nvPr>
            <p:ph type="body" sz="quarter" idx="32" hasCustomPrompt="1"/>
          </p:nvPr>
        </p:nvSpPr>
        <p:spPr>
          <a:xfrm>
            <a:off x="6254451" y="3002589"/>
            <a:ext cx="2514600" cy="457200"/>
          </a:xfrm>
          <a:prstGeom prst="rect">
            <a:avLst/>
          </a:prstGeom>
          <a:solidFill>
            <a:srgbClr val="002050">
              <a:alpha val="90000"/>
            </a:srgbClr>
          </a:solidFill>
        </p:spPr>
        <p:txBody>
          <a:bodyPr tIns="0" bIns="0">
            <a:noAutofit/>
          </a:bodyPr>
          <a:lstStyle>
            <a:lvl1pPr marL="0" indent="0" algn="ctr">
              <a:buNone/>
              <a:defRPr sz="3200">
                <a:solidFill>
                  <a:schemeClr val="bg1"/>
                </a:solidFill>
                <a:latin typeface="+mn-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3</a:t>
            </a:r>
          </a:p>
        </p:txBody>
      </p:sp>
      <p:grpSp>
        <p:nvGrpSpPr>
          <p:cNvPr id="4" name="arrow to trend 3"/>
          <p:cNvGrpSpPr/>
          <p:nvPr userDrawn="1"/>
        </p:nvGrpSpPr>
        <p:grpSpPr>
          <a:xfrm>
            <a:off x="7389029" y="2413443"/>
            <a:ext cx="254085" cy="554366"/>
            <a:chOff x="5975550" y="2413443"/>
            <a:chExt cx="254085" cy="554366"/>
          </a:xfrm>
        </p:grpSpPr>
        <p:cxnSp>
          <p:nvCxnSpPr>
            <p:cNvPr id="10" name="Straight Connector 9" descr="arrow to rend 2">
              <a:extLst>
                <a:ext uri="{FF2B5EF4-FFF2-40B4-BE49-F238E27FC236}">
                  <a16:creationId xmlns:a16="http://schemas.microsoft.com/office/drawing/2014/main" id="{F7BA059A-F6EF-4D23-A6D0-89513A1E9463}"/>
                </a:ext>
              </a:extLst>
            </p:cNvPr>
            <p:cNvCxnSpPr>
              <a:cxnSpLocks/>
            </p:cNvCxnSpPr>
            <p:nvPr userDrawn="1"/>
          </p:nvCxnSpPr>
          <p:spPr>
            <a:xfrm flipV="1">
              <a:off x="6102858" y="2413443"/>
              <a:ext cx="1" cy="279013"/>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arrow" title="Icon of an arrow">
              <a:extLst>
                <a:ext uri="{FF2B5EF4-FFF2-40B4-BE49-F238E27FC236}">
                  <a16:creationId xmlns:a16="http://schemas.microsoft.com/office/drawing/2014/main" id="{646FC968-4B2E-42DE-B0ED-42EFF3C069B5}"/>
                </a:ext>
              </a:extLst>
            </p:cNvPr>
            <p:cNvSpPr>
              <a:spLocks noChangeAspect="1" noEditPoints="1"/>
            </p:cNvSpPr>
            <p:nvPr userDrawn="1"/>
          </p:nvSpPr>
          <p:spPr bwMode="auto">
            <a:xfrm rot="5400000">
              <a:off x="5964916" y="2703090"/>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42" name="trend 2 background box, dark blue">
            <a:extLst>
              <a:ext uri="{FF2B5EF4-FFF2-40B4-BE49-F238E27FC236}">
                <a16:creationId xmlns:a16="http://schemas.microsoft.com/office/drawing/2014/main" id="{85449AC7-C53A-49BB-8C9F-36E798B58A76}"/>
              </a:ext>
              <a:ext uri="{C183D7F6-B498-43B3-948B-1728B52AA6E4}">
                <adec:decorative xmlns:adec="http://schemas.microsoft.com/office/drawing/2017/decorative" val="1"/>
              </a:ext>
            </a:extLst>
          </p:cNvPr>
          <p:cNvSpPr/>
          <p:nvPr userDrawn="1"/>
        </p:nvSpPr>
        <p:spPr bwMode="auto">
          <a:xfrm>
            <a:off x="3415983" y="3002589"/>
            <a:ext cx="2514600" cy="1234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trend 2 brief description">
            <a:extLst>
              <a:ext uri="{FF2B5EF4-FFF2-40B4-BE49-F238E27FC236}">
                <a16:creationId xmlns:a16="http://schemas.microsoft.com/office/drawing/2014/main" id="{54BCC0EF-5F2C-4301-8B3B-27D0B16B8095}"/>
              </a:ext>
            </a:extLst>
          </p:cNvPr>
          <p:cNvSpPr>
            <a:spLocks noGrp="1"/>
          </p:cNvSpPr>
          <p:nvPr>
            <p:ph type="body" sz="quarter" idx="25" hasCustomPrompt="1"/>
          </p:nvPr>
        </p:nvSpPr>
        <p:spPr>
          <a:xfrm>
            <a:off x="3419422" y="3547343"/>
            <a:ext cx="2514600" cy="691298"/>
          </a:xfrm>
          <a:prstGeom prst="rect">
            <a:avLst/>
          </a:prstGeom>
        </p:spPr>
        <p:txBody>
          <a:bodyPr lIns="182880" tIns="91440" rIns="182880" bIns="91440" anchor="t" anchorCtr="0">
            <a:noAutofit/>
          </a:bodyPr>
          <a:lstStyle>
            <a:lvl1pPr marL="0" indent="0" algn="l">
              <a:buFont typeface="Arial" panose="020B0604020202020204" pitchFamily="34" charset="0"/>
              <a:buNone/>
              <a:defRPr lang="en-US" sz="1600" kern="1200" spc="0" baseline="0" dirty="0">
                <a:solidFill>
                  <a:schemeClr val="bg1"/>
                </a:solidFill>
                <a:latin typeface="Segoe UI"/>
                <a:ea typeface="+mn-ea"/>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20" name="Trend 2">
            <a:extLst>
              <a:ext uri="{FF2B5EF4-FFF2-40B4-BE49-F238E27FC236}">
                <a16:creationId xmlns:a16="http://schemas.microsoft.com/office/drawing/2014/main" id="{B5305748-56FF-4C98-974A-EF2688982E0A}"/>
              </a:ext>
            </a:extLst>
          </p:cNvPr>
          <p:cNvSpPr>
            <a:spLocks noGrp="1"/>
          </p:cNvSpPr>
          <p:nvPr>
            <p:ph type="body" sz="quarter" idx="30" hasCustomPrompt="1"/>
          </p:nvPr>
        </p:nvSpPr>
        <p:spPr>
          <a:xfrm>
            <a:off x="3422950" y="3002589"/>
            <a:ext cx="2514600" cy="457200"/>
          </a:xfrm>
          <a:prstGeom prst="rect">
            <a:avLst/>
          </a:prstGeom>
          <a:solidFill>
            <a:srgbClr val="002050">
              <a:alpha val="90000"/>
            </a:srgbClr>
          </a:solidFill>
        </p:spPr>
        <p:txBody>
          <a:bodyPr tIns="0" bIns="0">
            <a:noAutofit/>
          </a:bodyPr>
          <a:lstStyle>
            <a:lvl1pPr marL="0" indent="0" algn="ctr">
              <a:buNone/>
              <a:defRPr sz="3200">
                <a:solidFill>
                  <a:schemeClr val="bg1"/>
                </a:solidFill>
                <a:latin typeface="+mn-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2</a:t>
            </a:r>
          </a:p>
        </p:txBody>
      </p:sp>
      <p:grpSp>
        <p:nvGrpSpPr>
          <p:cNvPr id="33" name="arrow to trend 2">
            <a:extLst>
              <a:ext uri="{FF2B5EF4-FFF2-40B4-BE49-F238E27FC236}">
                <a16:creationId xmlns:a16="http://schemas.microsoft.com/office/drawing/2014/main" id="{A5CE628F-A357-496E-B0B0-A16BCBB1DFA2}"/>
              </a:ext>
            </a:extLst>
          </p:cNvPr>
          <p:cNvGrpSpPr/>
          <p:nvPr userDrawn="1"/>
        </p:nvGrpSpPr>
        <p:grpSpPr>
          <a:xfrm>
            <a:off x="4535603" y="2423171"/>
            <a:ext cx="254085" cy="554366"/>
            <a:chOff x="5975550" y="2413443"/>
            <a:chExt cx="254085" cy="554366"/>
          </a:xfrm>
        </p:grpSpPr>
        <p:cxnSp>
          <p:nvCxnSpPr>
            <p:cNvPr id="34" name="Straight Connector 33" descr="arrow to rend 2">
              <a:extLst>
                <a:ext uri="{FF2B5EF4-FFF2-40B4-BE49-F238E27FC236}">
                  <a16:creationId xmlns:a16="http://schemas.microsoft.com/office/drawing/2014/main" id="{3D95B568-DC9B-4376-987D-3FCE2BC10FDF}"/>
                </a:ext>
              </a:extLst>
            </p:cNvPr>
            <p:cNvCxnSpPr>
              <a:cxnSpLocks/>
            </p:cNvCxnSpPr>
            <p:nvPr userDrawn="1"/>
          </p:nvCxnSpPr>
          <p:spPr>
            <a:xfrm flipV="1">
              <a:off x="6102858" y="2413443"/>
              <a:ext cx="1" cy="279013"/>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arrow" title="Icon of an arrow">
              <a:extLst>
                <a:ext uri="{FF2B5EF4-FFF2-40B4-BE49-F238E27FC236}">
                  <a16:creationId xmlns:a16="http://schemas.microsoft.com/office/drawing/2014/main" id="{C6A71F39-DF28-4EA5-9ED1-7744F3F2D0BD}"/>
                </a:ext>
              </a:extLst>
            </p:cNvPr>
            <p:cNvSpPr>
              <a:spLocks noChangeAspect="1" noEditPoints="1"/>
            </p:cNvSpPr>
            <p:nvPr userDrawn="1"/>
          </p:nvSpPr>
          <p:spPr bwMode="auto">
            <a:xfrm rot="5400000">
              <a:off x="5964916" y="2703090"/>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2" name="trend 1 background box, dark blue">
            <a:extLst>
              <a:ext uri="{FF2B5EF4-FFF2-40B4-BE49-F238E27FC236}">
                <a16:creationId xmlns:a16="http://schemas.microsoft.com/office/drawing/2014/main" id="{616B1C3F-DC6C-4B8F-B8DF-C374C9C5EFCE}"/>
              </a:ext>
              <a:ext uri="{C183D7F6-B498-43B3-948B-1728B52AA6E4}">
                <adec:decorative xmlns:adec="http://schemas.microsoft.com/office/drawing/2017/decorative" val="1"/>
              </a:ext>
            </a:extLst>
          </p:cNvPr>
          <p:cNvSpPr/>
          <p:nvPr userDrawn="1"/>
        </p:nvSpPr>
        <p:spPr bwMode="auto">
          <a:xfrm>
            <a:off x="584200" y="3002589"/>
            <a:ext cx="2514600" cy="1234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trend 1 brief description">
            <a:extLst>
              <a:ext uri="{FF2B5EF4-FFF2-40B4-BE49-F238E27FC236}">
                <a16:creationId xmlns:a16="http://schemas.microsoft.com/office/drawing/2014/main" id="{54BCC0EF-5F2C-4301-8B3B-27D0B16B8095}"/>
              </a:ext>
            </a:extLst>
          </p:cNvPr>
          <p:cNvSpPr>
            <a:spLocks noGrp="1"/>
          </p:cNvSpPr>
          <p:nvPr>
            <p:ph type="body" sz="quarter" idx="16" hasCustomPrompt="1"/>
          </p:nvPr>
        </p:nvSpPr>
        <p:spPr>
          <a:xfrm>
            <a:off x="586157" y="3547343"/>
            <a:ext cx="2514600" cy="691298"/>
          </a:xfrm>
          <a:prstGeom prst="rect">
            <a:avLst/>
          </a:prstGeom>
        </p:spPr>
        <p:txBody>
          <a:bodyPr lIns="182880" tIns="91440" rIns="182880" bIns="91440" anchor="t" anchorCtr="0">
            <a:noAutofit/>
          </a:bodyPr>
          <a:lstStyle>
            <a:lvl1pPr marL="0" indent="0" algn="l">
              <a:buFont typeface="Arial" panose="020B0604020202020204" pitchFamily="34" charset="0"/>
              <a:buNone/>
              <a:defRPr sz="1600">
                <a:solidFill>
                  <a:schemeClr val="bg1"/>
                </a:solidFill>
                <a:latin typeface="Segoe UI"/>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23" name="Trend 1"/>
          <p:cNvSpPr>
            <a:spLocks noGrp="1"/>
          </p:cNvSpPr>
          <p:nvPr>
            <p:ph type="body" sz="quarter" idx="19" hasCustomPrompt="1"/>
          </p:nvPr>
        </p:nvSpPr>
        <p:spPr>
          <a:xfrm>
            <a:off x="591449" y="3002589"/>
            <a:ext cx="2514600" cy="457200"/>
          </a:xfrm>
          <a:prstGeom prst="rect">
            <a:avLst/>
          </a:prstGeom>
          <a:solidFill>
            <a:srgbClr val="002050">
              <a:alpha val="90000"/>
            </a:srgbClr>
          </a:solidFill>
        </p:spPr>
        <p:txBody>
          <a:bodyPr tIns="0" bIns="0">
            <a:noAutofit/>
          </a:bodyPr>
          <a:lstStyle>
            <a:lvl1pPr marL="0" indent="0" algn="ctr">
              <a:buNone/>
              <a:defRPr sz="3200">
                <a:solidFill>
                  <a:schemeClr val="bg1"/>
                </a:solidFill>
                <a:latin typeface="+mn-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1</a:t>
            </a:r>
          </a:p>
        </p:txBody>
      </p:sp>
      <p:grpSp>
        <p:nvGrpSpPr>
          <p:cNvPr id="26" name="arrow to trend 1"/>
          <p:cNvGrpSpPr/>
          <p:nvPr userDrawn="1"/>
        </p:nvGrpSpPr>
        <p:grpSpPr>
          <a:xfrm flipH="1">
            <a:off x="2062884" y="1926668"/>
            <a:ext cx="1737855" cy="1041141"/>
            <a:chOff x="8426446" y="1916035"/>
            <a:chExt cx="1737855" cy="1041139"/>
          </a:xfrm>
        </p:grpSpPr>
        <p:cxnSp>
          <p:nvCxnSpPr>
            <p:cNvPr id="27" name="Straight Connector 26" descr="arrow to third trend">
              <a:extLst>
                <a:ext uri="{FF2B5EF4-FFF2-40B4-BE49-F238E27FC236}">
                  <a16:creationId xmlns:a16="http://schemas.microsoft.com/office/drawing/2014/main" id="{9BDF9697-EE1B-4B6E-85DA-642A38E28E32}"/>
                </a:ext>
              </a:extLst>
            </p:cNvPr>
            <p:cNvCxnSpPr>
              <a:cxnSpLocks/>
            </p:cNvCxnSpPr>
            <p:nvPr userDrawn="1"/>
          </p:nvCxnSpPr>
          <p:spPr>
            <a:xfrm flipH="1" flipV="1">
              <a:off x="8426446" y="1916035"/>
              <a:ext cx="1480922" cy="837065"/>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arrow" title="Icon of an arrow">
              <a:extLst>
                <a:ext uri="{FF2B5EF4-FFF2-40B4-BE49-F238E27FC236}">
                  <a16:creationId xmlns:a16="http://schemas.microsoft.com/office/drawing/2014/main" id="{917BCCEB-5A3D-414F-9E96-DC72FB3678EA}"/>
                </a:ext>
              </a:extLst>
            </p:cNvPr>
            <p:cNvSpPr>
              <a:spLocks noChangeAspect="1" noEditPoints="1"/>
            </p:cNvSpPr>
            <p:nvPr userDrawn="1"/>
          </p:nvSpPr>
          <p:spPr bwMode="auto">
            <a:xfrm rot="1784805">
              <a:off x="9888948" y="2703089"/>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9" name="Target text box, with blue fill"/>
          <p:cNvSpPr>
            <a:spLocks noGrp="1"/>
          </p:cNvSpPr>
          <p:nvPr>
            <p:ph type="body" sz="quarter" idx="11" hasCustomPrompt="1"/>
          </p:nvPr>
        </p:nvSpPr>
        <p:spPr>
          <a:xfrm>
            <a:off x="3694167" y="1608951"/>
            <a:ext cx="4800600" cy="830997"/>
          </a:xfrm>
          <a:prstGeom prst="rect">
            <a:avLst/>
          </a:prstGeom>
          <a:solidFill>
            <a:schemeClr val="accent1"/>
          </a:solidFill>
          <a:ln>
            <a:noFill/>
          </a:ln>
        </p:spPr>
        <p:txBody>
          <a:bodyPr lIns="274320" tIns="91440" rIns="274320" bIns="137160" anchor="ctr"/>
          <a:lstStyle>
            <a:lvl1pPr marL="0" indent="0" algn="ctr">
              <a:spcBef>
                <a:spcPts val="0"/>
              </a:spcBef>
              <a:buNone/>
              <a:defRPr sz="3600">
                <a:solidFill>
                  <a:schemeClr val="bg1"/>
                </a:solidFill>
                <a:latin typeface="+mn-lt"/>
              </a:defRPr>
            </a:lvl1pPr>
            <a:lvl2pPr>
              <a:defRPr sz="4800">
                <a:latin typeface="+mn-lt"/>
              </a:defRPr>
            </a:lvl2pPr>
            <a:lvl3pPr>
              <a:defRPr sz="4800">
                <a:latin typeface="+mn-lt"/>
              </a:defRPr>
            </a:lvl3pPr>
            <a:lvl4pPr>
              <a:defRPr sz="4800">
                <a:latin typeface="+mn-lt"/>
              </a:defRPr>
            </a:lvl4pPr>
            <a:lvl5pPr>
              <a:defRPr sz="4800">
                <a:latin typeface="+mn-lt"/>
              </a:defRPr>
            </a:lvl5pPr>
          </a:lstStyle>
          <a:p>
            <a:pPr lvl="0"/>
            <a:r>
              <a:rPr lang="en-US"/>
              <a:t>Target</a:t>
            </a:r>
          </a:p>
        </p:txBody>
      </p:sp>
      <p:sp>
        <p:nvSpPr>
          <p:cNvPr id="31" name="Subtitle/description of chart"/>
          <p:cNvSpPr>
            <a:spLocks noGrp="1"/>
          </p:cNvSpPr>
          <p:nvPr>
            <p:ph type="body" sz="quarter" idx="24" hasCustomPrompt="1"/>
          </p:nvPr>
        </p:nvSpPr>
        <p:spPr>
          <a:xfrm>
            <a:off x="589906" y="1034040"/>
            <a:ext cx="11010978" cy="307777"/>
          </a:xfrm>
          <a:prstGeom prst="rect">
            <a:avLst/>
          </a:prstGeom>
        </p:spPr>
        <p:txBody>
          <a:bodyPr wrap="square" lIns="0" tIns="0" rIns="0" bIns="0" anchor="t" anchorCtr="0">
            <a:spAutoFit/>
          </a:bodyPr>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chart</a:t>
            </a:r>
          </a:p>
        </p:txBody>
      </p:sp>
      <p:sp>
        <p:nvSpPr>
          <p:cNvPr id="18" name="Industry trends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Industry trends (2) (4 items)</a:t>
            </a:r>
          </a:p>
        </p:txBody>
      </p:sp>
    </p:spTree>
    <p:extLst>
      <p:ext uri="{BB962C8B-B14F-4D97-AF65-F5344CB8AC3E}">
        <p14:creationId xmlns:p14="http://schemas.microsoft.com/office/powerpoint/2010/main" val="3276360675"/>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Industry trends 3">
    <p:spTree>
      <p:nvGrpSpPr>
        <p:cNvPr id="1" name=""/>
        <p:cNvGrpSpPr/>
        <p:nvPr/>
      </p:nvGrpSpPr>
      <p:grpSpPr>
        <a:xfrm>
          <a:off x="0" y="0"/>
          <a:ext cx="0" cy="0"/>
          <a:chOff x="0" y="0"/>
          <a:chExt cx="0" cy="0"/>
        </a:xfrm>
      </p:grpSpPr>
      <p:sp>
        <p:nvSpPr>
          <p:cNvPr id="6" name="Oval, dark blue" descr="circle graphic indicating four trends">
            <a:extLst>
              <a:ext uri="{FF2B5EF4-FFF2-40B4-BE49-F238E27FC236}">
                <a16:creationId xmlns:a16="http://schemas.microsoft.com/office/drawing/2014/main" id="{943E49F5-AABD-408A-A412-71953492BFE5}"/>
              </a:ext>
            </a:extLst>
          </p:cNvPr>
          <p:cNvSpPr/>
          <p:nvPr userDrawn="1"/>
        </p:nvSpPr>
        <p:spPr>
          <a:xfrm>
            <a:off x="6414307" y="861709"/>
            <a:ext cx="5170998" cy="5146915"/>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grpSp>
        <p:nvGrpSpPr>
          <p:cNvPr id="2" name="Borders between quadrants">
            <a:extLst>
              <a:ext uri="{FF2B5EF4-FFF2-40B4-BE49-F238E27FC236}">
                <a16:creationId xmlns:a16="http://schemas.microsoft.com/office/drawing/2014/main" id="{2A13F0D0-8288-4E12-975C-BC749D51E37A}"/>
              </a:ext>
            </a:extLst>
          </p:cNvPr>
          <p:cNvGrpSpPr/>
          <p:nvPr userDrawn="1"/>
        </p:nvGrpSpPr>
        <p:grpSpPr>
          <a:xfrm>
            <a:off x="6375227" y="801303"/>
            <a:ext cx="5246688" cy="5258575"/>
            <a:chOff x="6375227" y="826355"/>
            <a:chExt cx="5246688" cy="5258575"/>
          </a:xfrm>
        </p:grpSpPr>
        <p:sp>
          <p:nvSpPr>
            <p:cNvPr id="7" name="Rectangle 6" descr="Divider">
              <a:extLst>
                <a:ext uri="{FF2B5EF4-FFF2-40B4-BE49-F238E27FC236}">
                  <a16:creationId xmlns:a16="http://schemas.microsoft.com/office/drawing/2014/main" id="{CC0556AC-A970-44EB-9A36-07CE714CFF58}"/>
                </a:ext>
              </a:extLst>
            </p:cNvPr>
            <p:cNvSpPr/>
            <p:nvPr userDrawn="1"/>
          </p:nvSpPr>
          <p:spPr>
            <a:xfrm>
              <a:off x="8908634" y="826355"/>
              <a:ext cx="223629" cy="525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8" name="Rectangle 7" descr="Divider">
              <a:extLst>
                <a:ext uri="{FF2B5EF4-FFF2-40B4-BE49-F238E27FC236}">
                  <a16:creationId xmlns:a16="http://schemas.microsoft.com/office/drawing/2014/main" id="{EC754A06-D997-43B7-8460-C9D797DE92F0}"/>
                </a:ext>
              </a:extLst>
            </p:cNvPr>
            <p:cNvSpPr/>
            <p:nvPr userDrawn="1"/>
          </p:nvSpPr>
          <p:spPr>
            <a:xfrm rot="5400000">
              <a:off x="8903958" y="835154"/>
              <a:ext cx="189225" cy="5246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grpSp>
      <p:sp>
        <p:nvSpPr>
          <p:cNvPr id="9" name="Arrow (pointing lower left to upper left)" descr="arrow to first trend">
            <a:extLst>
              <a:ext uri="{FF2B5EF4-FFF2-40B4-BE49-F238E27FC236}">
                <a16:creationId xmlns:a16="http://schemas.microsoft.com/office/drawing/2014/main" id="{3374099B-0165-4FB6-A0FA-13B660C58341}"/>
              </a:ext>
            </a:extLst>
          </p:cNvPr>
          <p:cNvSpPr/>
          <p:nvPr userDrawn="1"/>
        </p:nvSpPr>
        <p:spPr>
          <a:xfrm rot="16200000">
            <a:off x="6639386" y="2896933"/>
            <a:ext cx="655691" cy="411623"/>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21" name="Trend (lower left, 1 or 2 words)">
            <a:extLst>
              <a:ext uri="{FF2B5EF4-FFF2-40B4-BE49-F238E27FC236}">
                <a16:creationId xmlns:a16="http://schemas.microsoft.com/office/drawing/2014/main" id="{855FA377-7279-4024-84F0-83BFBBDD603C}"/>
              </a:ext>
            </a:extLst>
          </p:cNvPr>
          <p:cNvSpPr>
            <a:spLocks noGrp="1"/>
          </p:cNvSpPr>
          <p:nvPr>
            <p:ph type="body" sz="quarter" idx="14" hasCustomPrompt="1"/>
          </p:nvPr>
        </p:nvSpPr>
        <p:spPr>
          <a:xfrm>
            <a:off x="7304708" y="4604056"/>
            <a:ext cx="1343992"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Analyze data</a:t>
            </a:r>
          </a:p>
        </p:txBody>
      </p:sp>
      <p:sp>
        <p:nvSpPr>
          <p:cNvPr id="16" name="Arrow (pointing lower right to lower left)" descr="arrow to fourth trend">
            <a:extLst>
              <a:ext uri="{FF2B5EF4-FFF2-40B4-BE49-F238E27FC236}">
                <a16:creationId xmlns:a16="http://schemas.microsoft.com/office/drawing/2014/main" id="{39866C0F-AA4D-4019-8AD7-9D9A0CCFEAB8}"/>
              </a:ext>
            </a:extLst>
          </p:cNvPr>
          <p:cNvSpPr/>
          <p:nvPr userDrawn="1"/>
        </p:nvSpPr>
        <p:spPr>
          <a:xfrm rot="10800000">
            <a:off x="8354775" y="5249039"/>
            <a:ext cx="651007" cy="411623"/>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20" name="Trend (lower right, 1 or 2 words)">
            <a:extLst>
              <a:ext uri="{FF2B5EF4-FFF2-40B4-BE49-F238E27FC236}">
                <a16:creationId xmlns:a16="http://schemas.microsoft.com/office/drawing/2014/main" id="{EFDED4A5-D6ED-4148-B610-E50BDCCA80F8}"/>
              </a:ext>
            </a:extLst>
          </p:cNvPr>
          <p:cNvSpPr>
            <a:spLocks noGrp="1"/>
          </p:cNvSpPr>
          <p:nvPr>
            <p:ph type="body" sz="quarter" idx="13" hasCustomPrompt="1"/>
          </p:nvPr>
        </p:nvSpPr>
        <p:spPr>
          <a:xfrm>
            <a:off x="9732497" y="4604055"/>
            <a:ext cx="1273641"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Measure</a:t>
            </a:r>
          </a:p>
        </p:txBody>
      </p:sp>
      <p:sp>
        <p:nvSpPr>
          <p:cNvPr id="15" name="Arrow (pointing upper right to lower right)" descr="Arrow to third trend">
            <a:extLst>
              <a:ext uri="{FF2B5EF4-FFF2-40B4-BE49-F238E27FC236}">
                <a16:creationId xmlns:a16="http://schemas.microsoft.com/office/drawing/2014/main" id="{AEF3797B-4750-426C-95F7-8A9B87A1BF19}"/>
              </a:ext>
            </a:extLst>
          </p:cNvPr>
          <p:cNvSpPr/>
          <p:nvPr userDrawn="1"/>
        </p:nvSpPr>
        <p:spPr>
          <a:xfrm rot="5400000">
            <a:off x="10712171" y="3581855"/>
            <a:ext cx="651231" cy="411623"/>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19" name="Trend (upper right, 1 or 2 words)">
            <a:extLst>
              <a:ext uri="{FF2B5EF4-FFF2-40B4-BE49-F238E27FC236}">
                <a16:creationId xmlns:a16="http://schemas.microsoft.com/office/drawing/2014/main" id="{1D33CFC2-0BB1-4666-861D-E7C328A17136}"/>
              </a:ext>
            </a:extLst>
          </p:cNvPr>
          <p:cNvSpPr>
            <a:spLocks noGrp="1"/>
          </p:cNvSpPr>
          <p:nvPr>
            <p:ph type="body" sz="quarter" idx="12" hasCustomPrompt="1"/>
          </p:nvPr>
        </p:nvSpPr>
        <p:spPr>
          <a:xfrm>
            <a:off x="9732497" y="2098474"/>
            <a:ext cx="1273641"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Change</a:t>
            </a:r>
          </a:p>
        </p:txBody>
      </p:sp>
      <p:sp>
        <p:nvSpPr>
          <p:cNvPr id="22" name="Arrow (pointing upper left to upper right)" descr="Arrow to second trend">
            <a:extLst>
              <a:ext uri="{FF2B5EF4-FFF2-40B4-BE49-F238E27FC236}">
                <a16:creationId xmlns:a16="http://schemas.microsoft.com/office/drawing/2014/main" id="{6F20460A-179D-41E1-9740-952B6D705A51}"/>
              </a:ext>
            </a:extLst>
          </p:cNvPr>
          <p:cNvSpPr/>
          <p:nvPr userDrawn="1"/>
        </p:nvSpPr>
        <p:spPr>
          <a:xfrm>
            <a:off x="9025048" y="1200104"/>
            <a:ext cx="654581" cy="411623"/>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23" name="Trend (upper left, 1 or 2 words)">
            <a:extLst>
              <a:ext uri="{FF2B5EF4-FFF2-40B4-BE49-F238E27FC236}">
                <a16:creationId xmlns:a16="http://schemas.microsoft.com/office/drawing/2014/main" id="{F6570606-C59D-4B3A-BD41-38A2BA470911}"/>
              </a:ext>
            </a:extLst>
          </p:cNvPr>
          <p:cNvSpPr>
            <a:spLocks noGrp="1"/>
          </p:cNvSpPr>
          <p:nvPr>
            <p:ph type="body" sz="quarter" idx="15" hasCustomPrompt="1"/>
          </p:nvPr>
        </p:nvSpPr>
        <p:spPr>
          <a:xfrm>
            <a:off x="7304708" y="2102977"/>
            <a:ext cx="1343992"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Hypothesize</a:t>
            </a:r>
          </a:p>
        </p:txBody>
      </p:sp>
      <p:sp>
        <p:nvSpPr>
          <p:cNvPr id="3" name="Background box, left side, dark blue">
            <a:extLst>
              <a:ext uri="{FF2B5EF4-FFF2-40B4-BE49-F238E27FC236}">
                <a16:creationId xmlns:a16="http://schemas.microsoft.com/office/drawing/2014/main" id="{E449252A-2B17-4CAA-A28F-430278CF9A10}"/>
              </a:ext>
              <a:ext uri="{C183D7F6-B498-43B3-948B-1728B52AA6E4}">
                <adec:decorative xmlns:adec="http://schemas.microsoft.com/office/drawing/2017/decorative" val="1"/>
              </a:ext>
            </a:extLst>
          </p:cNvPr>
          <p:cNvSpPr/>
          <p:nvPr userDrawn="1"/>
        </p:nvSpPr>
        <p:spPr bwMode="auto">
          <a:xfrm>
            <a:off x="0" y="0"/>
            <a:ext cx="6096000"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Descriptive/explanatory text">
            <a:extLst>
              <a:ext uri="{FF2B5EF4-FFF2-40B4-BE49-F238E27FC236}">
                <a16:creationId xmlns:a16="http://schemas.microsoft.com/office/drawing/2014/main" id="{67FE5ACF-3F96-48EA-9FB3-F322477DA636}"/>
              </a:ext>
            </a:extLst>
          </p:cNvPr>
          <p:cNvSpPr>
            <a:spLocks noGrp="1"/>
          </p:cNvSpPr>
          <p:nvPr>
            <p:ph type="body" sz="quarter" idx="11" hasCustomPrompt="1"/>
          </p:nvPr>
        </p:nvSpPr>
        <p:spPr>
          <a:xfrm>
            <a:off x="585788" y="1435100"/>
            <a:ext cx="5356225" cy="430887"/>
          </a:xfrm>
        </p:spPr>
        <p:txBody>
          <a:bodyPr lIns="0" tIns="0" rIns="0" bIns="0">
            <a:spAutoFit/>
          </a:bodyPr>
          <a:lstStyle>
            <a:lvl1pPr marL="0" indent="0">
              <a:spcBef>
                <a:spcPts val="0"/>
              </a:spcBef>
              <a:buNone/>
              <a:defRPr sz="2800">
                <a:solidFill>
                  <a:schemeClr val="bg1"/>
                </a:solidFill>
                <a:latin typeface="+mn-lt"/>
              </a:defRPr>
            </a:lvl1pPr>
          </a:lstStyle>
          <a:p>
            <a:pPr lvl="0"/>
            <a:r>
              <a:rPr lang="en-US"/>
              <a:t>Descriptive text</a:t>
            </a:r>
          </a:p>
        </p:txBody>
      </p:sp>
      <p:sp>
        <p:nvSpPr>
          <p:cNvPr id="25" name="Industry trends 3 slide title">
            <a:extLst>
              <a:ext uri="{FF2B5EF4-FFF2-40B4-BE49-F238E27FC236}">
                <a16:creationId xmlns:a16="http://schemas.microsoft.com/office/drawing/2014/main" id="{3A2D00D3-3CDD-44D0-8923-C8DDB8B8491E}"/>
              </a:ext>
            </a:extLst>
          </p:cNvPr>
          <p:cNvSpPr>
            <a:spLocks noGrp="1"/>
          </p:cNvSpPr>
          <p:nvPr>
            <p:ph type="title" hasCustomPrompt="1"/>
          </p:nvPr>
        </p:nvSpPr>
        <p:spPr>
          <a:xfrm>
            <a:off x="588263" y="457200"/>
            <a:ext cx="5507737" cy="553998"/>
          </a:xfrm>
        </p:spPr>
        <p:txBody>
          <a:bodyPr lIns="0" tIns="0" rIns="0" bIns="0"/>
          <a:lstStyle>
            <a:lvl1pPr>
              <a:defRPr>
                <a:solidFill>
                  <a:schemeClr val="bg1"/>
                </a:solidFill>
              </a:defRPr>
            </a:lvl1pPr>
          </a:lstStyle>
          <a:p>
            <a:r>
              <a:rPr lang="en-US"/>
              <a:t>Industry trends (3) (dark)</a:t>
            </a:r>
          </a:p>
        </p:txBody>
      </p:sp>
    </p:spTree>
    <p:extLst>
      <p:ext uri="{BB962C8B-B14F-4D97-AF65-F5344CB8AC3E}">
        <p14:creationId xmlns:p14="http://schemas.microsoft.com/office/powerpoint/2010/main" val="1180059739"/>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Industry trends 3 (alternate)">
    <p:spTree>
      <p:nvGrpSpPr>
        <p:cNvPr id="1" name=""/>
        <p:cNvGrpSpPr/>
        <p:nvPr/>
      </p:nvGrpSpPr>
      <p:grpSpPr>
        <a:xfrm>
          <a:off x="0" y="0"/>
          <a:ext cx="0" cy="0"/>
          <a:chOff x="0" y="0"/>
          <a:chExt cx="0" cy="0"/>
        </a:xfrm>
      </p:grpSpPr>
      <p:sp>
        <p:nvSpPr>
          <p:cNvPr id="17" name="Oval, dark blue" descr="circle graphic indicating four trends">
            <a:extLst>
              <a:ext uri="{FF2B5EF4-FFF2-40B4-BE49-F238E27FC236}">
                <a16:creationId xmlns:a16="http://schemas.microsoft.com/office/drawing/2014/main" id="{A9ED27B5-3A52-4764-A158-5A10FAE5889E}"/>
              </a:ext>
            </a:extLst>
          </p:cNvPr>
          <p:cNvSpPr/>
          <p:nvPr userDrawn="1"/>
        </p:nvSpPr>
        <p:spPr>
          <a:xfrm>
            <a:off x="6414307" y="861709"/>
            <a:ext cx="5170998" cy="5146915"/>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grpSp>
        <p:nvGrpSpPr>
          <p:cNvPr id="24" name="Borders between quadrants">
            <a:extLst>
              <a:ext uri="{FF2B5EF4-FFF2-40B4-BE49-F238E27FC236}">
                <a16:creationId xmlns:a16="http://schemas.microsoft.com/office/drawing/2014/main" id="{8B5FDC90-C74B-43F0-A475-D800B95CE5AB}"/>
              </a:ext>
            </a:extLst>
          </p:cNvPr>
          <p:cNvGrpSpPr/>
          <p:nvPr userDrawn="1"/>
        </p:nvGrpSpPr>
        <p:grpSpPr>
          <a:xfrm>
            <a:off x="6375227" y="801303"/>
            <a:ext cx="5246688" cy="5258575"/>
            <a:chOff x="6375227" y="826355"/>
            <a:chExt cx="5246688" cy="5258575"/>
          </a:xfrm>
        </p:grpSpPr>
        <p:sp>
          <p:nvSpPr>
            <p:cNvPr id="26" name="Rectangle 25" descr="Divider">
              <a:extLst>
                <a:ext uri="{FF2B5EF4-FFF2-40B4-BE49-F238E27FC236}">
                  <a16:creationId xmlns:a16="http://schemas.microsoft.com/office/drawing/2014/main" id="{DD136743-192F-4CFE-A555-E801791A4EB0}"/>
                </a:ext>
              </a:extLst>
            </p:cNvPr>
            <p:cNvSpPr/>
            <p:nvPr userDrawn="1"/>
          </p:nvSpPr>
          <p:spPr>
            <a:xfrm>
              <a:off x="8908634" y="826355"/>
              <a:ext cx="223629" cy="525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27" name="Rectangle 26" descr="Divider">
              <a:extLst>
                <a:ext uri="{FF2B5EF4-FFF2-40B4-BE49-F238E27FC236}">
                  <a16:creationId xmlns:a16="http://schemas.microsoft.com/office/drawing/2014/main" id="{5513E219-3943-4F05-8FBC-3216B111E1AC}"/>
                </a:ext>
              </a:extLst>
            </p:cNvPr>
            <p:cNvSpPr/>
            <p:nvPr userDrawn="1"/>
          </p:nvSpPr>
          <p:spPr>
            <a:xfrm rot="5400000">
              <a:off x="8903958" y="835154"/>
              <a:ext cx="189225" cy="5246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grpSp>
      <p:sp>
        <p:nvSpPr>
          <p:cNvPr id="28" name="Arrow (pointing lower left to upper left)" descr="arrow to first trend">
            <a:extLst>
              <a:ext uri="{FF2B5EF4-FFF2-40B4-BE49-F238E27FC236}">
                <a16:creationId xmlns:a16="http://schemas.microsoft.com/office/drawing/2014/main" id="{DF387DDB-8DFD-4757-A1F2-007AE6471F30}"/>
              </a:ext>
            </a:extLst>
          </p:cNvPr>
          <p:cNvSpPr/>
          <p:nvPr userDrawn="1"/>
        </p:nvSpPr>
        <p:spPr>
          <a:xfrm rot="16200000">
            <a:off x="6639386" y="2896933"/>
            <a:ext cx="655691" cy="411623"/>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29" name="Trend (lower left, 1 or 2 words)">
            <a:extLst>
              <a:ext uri="{FF2B5EF4-FFF2-40B4-BE49-F238E27FC236}">
                <a16:creationId xmlns:a16="http://schemas.microsoft.com/office/drawing/2014/main" id="{75DB82C0-FB06-4883-8942-8D6AD1034183}"/>
              </a:ext>
            </a:extLst>
          </p:cNvPr>
          <p:cNvSpPr>
            <a:spLocks noGrp="1"/>
          </p:cNvSpPr>
          <p:nvPr>
            <p:ph type="body" sz="quarter" idx="14" hasCustomPrompt="1"/>
          </p:nvPr>
        </p:nvSpPr>
        <p:spPr>
          <a:xfrm>
            <a:off x="7304708" y="4604056"/>
            <a:ext cx="1343992"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Analyze data</a:t>
            </a:r>
          </a:p>
        </p:txBody>
      </p:sp>
      <p:sp>
        <p:nvSpPr>
          <p:cNvPr id="30" name="Arrow (pointing lower right to lower left)" descr="arrow to fourth trend">
            <a:extLst>
              <a:ext uri="{FF2B5EF4-FFF2-40B4-BE49-F238E27FC236}">
                <a16:creationId xmlns:a16="http://schemas.microsoft.com/office/drawing/2014/main" id="{5D2F7540-C713-472A-9AAB-553ED3700329}"/>
              </a:ext>
            </a:extLst>
          </p:cNvPr>
          <p:cNvSpPr/>
          <p:nvPr userDrawn="1"/>
        </p:nvSpPr>
        <p:spPr>
          <a:xfrm rot="10800000">
            <a:off x="8354775" y="5249039"/>
            <a:ext cx="651007" cy="411623"/>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31" name="Trend (lower right, 1 or 2 words)">
            <a:extLst>
              <a:ext uri="{FF2B5EF4-FFF2-40B4-BE49-F238E27FC236}">
                <a16:creationId xmlns:a16="http://schemas.microsoft.com/office/drawing/2014/main" id="{3AA964C2-F112-4C61-9233-9D9866D036D8}"/>
              </a:ext>
            </a:extLst>
          </p:cNvPr>
          <p:cNvSpPr>
            <a:spLocks noGrp="1"/>
          </p:cNvSpPr>
          <p:nvPr>
            <p:ph type="body" sz="quarter" idx="13" hasCustomPrompt="1"/>
          </p:nvPr>
        </p:nvSpPr>
        <p:spPr>
          <a:xfrm>
            <a:off x="9732497" y="4604055"/>
            <a:ext cx="1273641"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Measure</a:t>
            </a:r>
          </a:p>
        </p:txBody>
      </p:sp>
      <p:sp>
        <p:nvSpPr>
          <p:cNvPr id="32" name="Arrow (pointing upper right to lower right)" descr="Arrow to third trend">
            <a:extLst>
              <a:ext uri="{FF2B5EF4-FFF2-40B4-BE49-F238E27FC236}">
                <a16:creationId xmlns:a16="http://schemas.microsoft.com/office/drawing/2014/main" id="{51463E61-2AD7-4FF9-8762-7306B7FB2CD3}"/>
              </a:ext>
            </a:extLst>
          </p:cNvPr>
          <p:cNvSpPr/>
          <p:nvPr userDrawn="1"/>
        </p:nvSpPr>
        <p:spPr>
          <a:xfrm rot="5400000">
            <a:off x="10712171" y="3581855"/>
            <a:ext cx="651231" cy="411623"/>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33" name="Trend (upper right, 1 or 2 words)">
            <a:extLst>
              <a:ext uri="{FF2B5EF4-FFF2-40B4-BE49-F238E27FC236}">
                <a16:creationId xmlns:a16="http://schemas.microsoft.com/office/drawing/2014/main" id="{1DB9271C-718A-4270-9B7F-438ED9DC0824}"/>
              </a:ext>
            </a:extLst>
          </p:cNvPr>
          <p:cNvSpPr>
            <a:spLocks noGrp="1"/>
          </p:cNvSpPr>
          <p:nvPr>
            <p:ph type="body" sz="quarter" idx="12" hasCustomPrompt="1"/>
          </p:nvPr>
        </p:nvSpPr>
        <p:spPr>
          <a:xfrm>
            <a:off x="9732497" y="2098474"/>
            <a:ext cx="1273641"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Change</a:t>
            </a:r>
          </a:p>
        </p:txBody>
      </p:sp>
      <p:sp>
        <p:nvSpPr>
          <p:cNvPr id="34" name="Arrow (pointing upper left to upper right)" descr="Arrow to second trend">
            <a:extLst>
              <a:ext uri="{FF2B5EF4-FFF2-40B4-BE49-F238E27FC236}">
                <a16:creationId xmlns:a16="http://schemas.microsoft.com/office/drawing/2014/main" id="{C01CD1EA-5B79-4A0C-B7FC-ACEA80B28850}"/>
              </a:ext>
            </a:extLst>
          </p:cNvPr>
          <p:cNvSpPr/>
          <p:nvPr userDrawn="1"/>
        </p:nvSpPr>
        <p:spPr>
          <a:xfrm>
            <a:off x="9025048" y="1200104"/>
            <a:ext cx="654581" cy="411623"/>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35" name="Trend (upper left, 1 or 2 words)">
            <a:extLst>
              <a:ext uri="{FF2B5EF4-FFF2-40B4-BE49-F238E27FC236}">
                <a16:creationId xmlns:a16="http://schemas.microsoft.com/office/drawing/2014/main" id="{C65C961A-B1D6-46B2-94C8-6A9B213E77AF}"/>
              </a:ext>
            </a:extLst>
          </p:cNvPr>
          <p:cNvSpPr>
            <a:spLocks noGrp="1"/>
          </p:cNvSpPr>
          <p:nvPr>
            <p:ph type="body" sz="quarter" idx="15" hasCustomPrompt="1"/>
          </p:nvPr>
        </p:nvSpPr>
        <p:spPr>
          <a:xfrm>
            <a:off x="7304708" y="2102977"/>
            <a:ext cx="1343992"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Hypothesize</a:t>
            </a:r>
          </a:p>
        </p:txBody>
      </p:sp>
      <p:sp>
        <p:nvSpPr>
          <p:cNvPr id="18" name="Descriptive/explanatory text">
            <a:extLst>
              <a:ext uri="{FF2B5EF4-FFF2-40B4-BE49-F238E27FC236}">
                <a16:creationId xmlns:a16="http://schemas.microsoft.com/office/drawing/2014/main" id="{67FE5ACF-3F96-48EA-9FB3-F322477DA636}"/>
              </a:ext>
            </a:extLst>
          </p:cNvPr>
          <p:cNvSpPr>
            <a:spLocks noGrp="1"/>
          </p:cNvSpPr>
          <p:nvPr>
            <p:ph type="body" sz="quarter" idx="11" hasCustomPrompt="1"/>
          </p:nvPr>
        </p:nvSpPr>
        <p:spPr>
          <a:xfrm>
            <a:off x="585788" y="1435100"/>
            <a:ext cx="5356225" cy="430887"/>
          </a:xfrm>
        </p:spPr>
        <p:txBody>
          <a:bodyPr lIns="0" tIns="0" rIns="0" bIns="0">
            <a:spAutoFit/>
          </a:bodyPr>
          <a:lstStyle>
            <a:lvl1pPr marL="0" indent="0">
              <a:spcBef>
                <a:spcPts val="0"/>
              </a:spcBef>
              <a:buNone/>
              <a:defRPr sz="2800">
                <a:solidFill>
                  <a:schemeClr val="tx1"/>
                </a:solidFill>
                <a:latin typeface="+mn-lt"/>
              </a:defRPr>
            </a:lvl1pPr>
          </a:lstStyle>
          <a:p>
            <a:pPr lvl="0"/>
            <a:r>
              <a:rPr lang="en-US"/>
              <a:t>Descriptive text</a:t>
            </a:r>
          </a:p>
        </p:txBody>
      </p:sp>
      <p:sp>
        <p:nvSpPr>
          <p:cNvPr id="25" name="Industry trends 3 slide title">
            <a:extLst>
              <a:ext uri="{FF2B5EF4-FFF2-40B4-BE49-F238E27FC236}">
                <a16:creationId xmlns:a16="http://schemas.microsoft.com/office/drawing/2014/main" id="{3A2D00D3-3CDD-44D0-8923-C8DDB8B8491E}"/>
              </a:ext>
            </a:extLst>
          </p:cNvPr>
          <p:cNvSpPr>
            <a:spLocks noGrp="1"/>
          </p:cNvSpPr>
          <p:nvPr>
            <p:ph type="title" hasCustomPrompt="1"/>
          </p:nvPr>
        </p:nvSpPr>
        <p:spPr>
          <a:xfrm>
            <a:off x="588263" y="457200"/>
            <a:ext cx="5507737" cy="553998"/>
          </a:xfrm>
        </p:spPr>
        <p:txBody>
          <a:bodyPr lIns="0" tIns="0" rIns="0" bIns="0"/>
          <a:lstStyle>
            <a:lvl1pPr>
              <a:defRPr>
                <a:solidFill>
                  <a:schemeClr val="tx1"/>
                </a:solidFill>
              </a:defRPr>
            </a:lvl1pPr>
          </a:lstStyle>
          <a:p>
            <a:r>
              <a:rPr lang="en-US"/>
              <a:t>Industry trends (3) (light)</a:t>
            </a:r>
          </a:p>
        </p:txBody>
      </p:sp>
    </p:spTree>
    <p:extLst>
      <p:ext uri="{BB962C8B-B14F-4D97-AF65-F5344CB8AC3E}">
        <p14:creationId xmlns:p14="http://schemas.microsoft.com/office/powerpoint/2010/main" val="1456661939"/>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Objectives 1">
    <p:spTree>
      <p:nvGrpSpPr>
        <p:cNvPr id="1" name=""/>
        <p:cNvGrpSpPr/>
        <p:nvPr/>
      </p:nvGrpSpPr>
      <p:grpSpPr>
        <a:xfrm>
          <a:off x="0" y="0"/>
          <a:ext cx="0" cy="0"/>
          <a:chOff x="0" y="0"/>
          <a:chExt cx="0" cy="0"/>
        </a:xfrm>
      </p:grpSpPr>
      <p:sp>
        <p:nvSpPr>
          <p:cNvPr id="24" name="Objective 3 description">
            <a:extLst>
              <a:ext uri="{FF2B5EF4-FFF2-40B4-BE49-F238E27FC236}">
                <a16:creationId xmlns:a16="http://schemas.microsoft.com/office/drawing/2014/main" id="{43C27E01-E91C-4515-97DB-5367AD2A10C4}"/>
              </a:ext>
            </a:extLst>
          </p:cNvPr>
          <p:cNvSpPr>
            <a:spLocks noGrp="1"/>
          </p:cNvSpPr>
          <p:nvPr>
            <p:ph type="body" sz="quarter" idx="38" hasCustomPrompt="1"/>
          </p:nvPr>
        </p:nvSpPr>
        <p:spPr>
          <a:xfrm>
            <a:off x="8181008" y="2774995"/>
            <a:ext cx="3428554" cy="984885"/>
          </a:xfrm>
          <a:prstGeom prst="rect">
            <a:avLst/>
          </a:prstGeom>
        </p:spPr>
        <p:txBody>
          <a:bodyPr lIns="91440" tIns="0" rIns="91440" bIns="0" anchor="t" anchorCtr="0">
            <a:spAutoFit/>
          </a:bodyPr>
          <a:lstStyle>
            <a:lvl1pPr marL="0" indent="0" algn="l">
              <a:spcBef>
                <a:spcPts val="0"/>
              </a:spcBef>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27" name="Objective 3 background box, blue">
            <a:extLst>
              <a:ext uri="{FF2B5EF4-FFF2-40B4-BE49-F238E27FC236}">
                <a16:creationId xmlns:a16="http://schemas.microsoft.com/office/drawing/2014/main" id="{9F3C06E8-B6DD-BE43-8550-5EBC924CE1CC}"/>
              </a:ext>
              <a:ext uri="{C183D7F6-B498-43B3-948B-1728B52AA6E4}">
                <adec:decorative xmlns:adec="http://schemas.microsoft.com/office/drawing/2017/decorative" val="1"/>
              </a:ext>
            </a:extLst>
          </p:cNvPr>
          <p:cNvSpPr/>
          <p:nvPr userDrawn="1"/>
        </p:nvSpPr>
        <p:spPr bwMode="auto">
          <a:xfrm>
            <a:off x="8178229" y="1437164"/>
            <a:ext cx="3428554" cy="1149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bjective 3 heading">
            <a:extLst>
              <a:ext uri="{FF2B5EF4-FFF2-40B4-BE49-F238E27FC236}">
                <a16:creationId xmlns:a16="http://schemas.microsoft.com/office/drawing/2014/main" id="{1C5101D7-0BC8-8F42-8066-06B73D5D3199}"/>
              </a:ext>
            </a:extLst>
          </p:cNvPr>
          <p:cNvSpPr>
            <a:spLocks noGrp="1"/>
          </p:cNvSpPr>
          <p:nvPr>
            <p:ph type="body" sz="quarter" idx="41" hasCustomPrompt="1"/>
          </p:nvPr>
        </p:nvSpPr>
        <p:spPr>
          <a:xfrm>
            <a:off x="9664633" y="1784867"/>
            <a:ext cx="1825143" cy="454099"/>
          </a:xfrm>
          <a:prstGeom prst="rect">
            <a:avLst/>
          </a:prstGeom>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r>
              <a:rPr lang="en-US"/>
              <a:t>Title</a:t>
            </a:r>
          </a:p>
        </p:txBody>
      </p:sp>
      <p:sp>
        <p:nvSpPr>
          <p:cNvPr id="33" name="Objective 3 picture/icon placeholder" descr="icon placeholder">
            <a:extLst>
              <a:ext uri="{FF2B5EF4-FFF2-40B4-BE49-F238E27FC236}">
                <a16:creationId xmlns:a16="http://schemas.microsoft.com/office/drawing/2014/main" id="{B36AA165-8F52-4AA7-A67E-A401A5BC7072}"/>
              </a:ext>
            </a:extLst>
          </p:cNvPr>
          <p:cNvSpPr>
            <a:spLocks noGrp="1"/>
          </p:cNvSpPr>
          <p:nvPr>
            <p:ph type="pic" sz="quarter" idx="42" hasCustomPrompt="1"/>
          </p:nvPr>
        </p:nvSpPr>
        <p:spPr>
          <a:xfrm>
            <a:off x="8306285" y="1599960"/>
            <a:ext cx="1279525" cy="823913"/>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9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3" name="Objective 2 description">
            <a:extLst>
              <a:ext uri="{FF2B5EF4-FFF2-40B4-BE49-F238E27FC236}">
                <a16:creationId xmlns:a16="http://schemas.microsoft.com/office/drawing/2014/main" id="{D722D827-E5AA-43F7-B3D6-75C94BA10BFC}"/>
              </a:ext>
            </a:extLst>
          </p:cNvPr>
          <p:cNvSpPr>
            <a:spLocks noGrp="1"/>
          </p:cNvSpPr>
          <p:nvPr>
            <p:ph type="body" sz="quarter" idx="37" hasCustomPrompt="1"/>
          </p:nvPr>
        </p:nvSpPr>
        <p:spPr>
          <a:xfrm>
            <a:off x="4383290" y="2774995"/>
            <a:ext cx="3428554" cy="984885"/>
          </a:xfrm>
          <a:prstGeom prst="rect">
            <a:avLst/>
          </a:prstGeom>
        </p:spPr>
        <p:txBody>
          <a:bodyPr lIns="91440" tIns="0" rIns="91440" bIns="0" anchor="t" anchorCtr="0">
            <a:spAutoFit/>
          </a:bodyPr>
          <a:lstStyle>
            <a:lvl1pPr marL="0" indent="0" algn="l">
              <a:spcBef>
                <a:spcPts val="0"/>
              </a:spcBef>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21" name="Objective 2 background box, blue">
            <a:extLst>
              <a:ext uri="{FF2B5EF4-FFF2-40B4-BE49-F238E27FC236}">
                <a16:creationId xmlns:a16="http://schemas.microsoft.com/office/drawing/2014/main" id="{9F3C06E8-B6DD-BE43-8550-5EBC924CE1CC}"/>
              </a:ext>
              <a:ext uri="{C183D7F6-B498-43B3-948B-1728B52AA6E4}">
                <adec:decorative xmlns:adec="http://schemas.microsoft.com/office/drawing/2017/decorative" val="1"/>
              </a:ext>
            </a:extLst>
          </p:cNvPr>
          <p:cNvSpPr/>
          <p:nvPr userDrawn="1"/>
        </p:nvSpPr>
        <p:spPr bwMode="auto">
          <a:xfrm>
            <a:off x="4383290" y="1437164"/>
            <a:ext cx="3428554" cy="1149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Objective 2 heading">
            <a:extLst>
              <a:ext uri="{FF2B5EF4-FFF2-40B4-BE49-F238E27FC236}">
                <a16:creationId xmlns:a16="http://schemas.microsoft.com/office/drawing/2014/main" id="{1C5101D7-0BC8-8F42-8066-06B73D5D3199}"/>
              </a:ext>
            </a:extLst>
          </p:cNvPr>
          <p:cNvSpPr>
            <a:spLocks noGrp="1"/>
          </p:cNvSpPr>
          <p:nvPr>
            <p:ph type="body" sz="quarter" idx="39" hasCustomPrompt="1"/>
          </p:nvPr>
        </p:nvSpPr>
        <p:spPr>
          <a:xfrm>
            <a:off x="5869694" y="1784867"/>
            <a:ext cx="1825143" cy="454099"/>
          </a:xfrm>
          <a:prstGeom prst="rect">
            <a:avLst/>
          </a:prstGeom>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r>
              <a:rPr lang="en-US"/>
              <a:t>Title</a:t>
            </a:r>
          </a:p>
        </p:txBody>
      </p:sp>
      <p:sp>
        <p:nvSpPr>
          <p:cNvPr id="26" name="Objective 2 picture/icon placeholder" descr="icon placeholder">
            <a:extLst>
              <a:ext uri="{FF2B5EF4-FFF2-40B4-BE49-F238E27FC236}">
                <a16:creationId xmlns:a16="http://schemas.microsoft.com/office/drawing/2014/main" id="{B36AA165-8F52-4AA7-A67E-A401A5BC7072}"/>
              </a:ext>
            </a:extLst>
          </p:cNvPr>
          <p:cNvSpPr>
            <a:spLocks noGrp="1"/>
          </p:cNvSpPr>
          <p:nvPr>
            <p:ph type="pic" sz="quarter" idx="40" hasCustomPrompt="1"/>
          </p:nvPr>
        </p:nvSpPr>
        <p:spPr>
          <a:xfrm>
            <a:off x="4511346" y="1599960"/>
            <a:ext cx="1279525" cy="823913"/>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9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2" name="Objective 1 description">
            <a:extLst>
              <a:ext uri="{FF2B5EF4-FFF2-40B4-BE49-F238E27FC236}">
                <a16:creationId xmlns:a16="http://schemas.microsoft.com/office/drawing/2014/main" id="{6FFDADBC-CB5B-B149-995B-EFEDE7D0C196}"/>
              </a:ext>
            </a:extLst>
          </p:cNvPr>
          <p:cNvSpPr>
            <a:spLocks noGrp="1"/>
          </p:cNvSpPr>
          <p:nvPr>
            <p:ph type="body" sz="quarter" idx="16" hasCustomPrompt="1"/>
          </p:nvPr>
        </p:nvSpPr>
        <p:spPr>
          <a:xfrm>
            <a:off x="585572" y="2774995"/>
            <a:ext cx="3428554" cy="984885"/>
          </a:xfrm>
          <a:prstGeom prst="rect">
            <a:avLst/>
          </a:prstGeom>
        </p:spPr>
        <p:txBody>
          <a:bodyPr lIns="91440" tIns="0" rIns="91440" bIns="0" anchor="t" anchorCtr="0">
            <a:spAutoFit/>
          </a:bodyPr>
          <a:lstStyle>
            <a:lvl1pPr marL="0" indent="0" algn="l">
              <a:spcBef>
                <a:spcPts val="0"/>
              </a:spcBef>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16" name="Objective 1 background box, blue">
            <a:extLst>
              <a:ext uri="{FF2B5EF4-FFF2-40B4-BE49-F238E27FC236}">
                <a16:creationId xmlns:a16="http://schemas.microsoft.com/office/drawing/2014/main" id="{9F3C06E8-B6DD-BE43-8550-5EBC924CE1CC}"/>
              </a:ext>
              <a:ext uri="{C183D7F6-B498-43B3-948B-1728B52AA6E4}">
                <adec:decorative xmlns:adec="http://schemas.microsoft.com/office/drawing/2017/decorative" val="1"/>
              </a:ext>
            </a:extLst>
          </p:cNvPr>
          <p:cNvSpPr/>
          <p:nvPr userDrawn="1"/>
        </p:nvSpPr>
        <p:spPr bwMode="auto">
          <a:xfrm>
            <a:off x="585572" y="1437164"/>
            <a:ext cx="3428554" cy="1149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bjective 1 heading">
            <a:extLst>
              <a:ext uri="{FF2B5EF4-FFF2-40B4-BE49-F238E27FC236}">
                <a16:creationId xmlns:a16="http://schemas.microsoft.com/office/drawing/2014/main" id="{1C5101D7-0BC8-8F42-8066-06B73D5D3199}"/>
              </a:ext>
            </a:extLst>
          </p:cNvPr>
          <p:cNvSpPr>
            <a:spLocks noGrp="1"/>
          </p:cNvSpPr>
          <p:nvPr>
            <p:ph type="body" sz="quarter" idx="14" hasCustomPrompt="1"/>
          </p:nvPr>
        </p:nvSpPr>
        <p:spPr>
          <a:xfrm>
            <a:off x="2071976" y="1784867"/>
            <a:ext cx="1825143" cy="454099"/>
          </a:xfrm>
          <a:prstGeom prst="rect">
            <a:avLst/>
          </a:prstGeom>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r>
              <a:rPr lang="en-US"/>
              <a:t>Title</a:t>
            </a:r>
          </a:p>
        </p:txBody>
      </p:sp>
      <p:sp>
        <p:nvSpPr>
          <p:cNvPr id="5" name="Objective 1 picture/icon placeholder" descr="icon placeholder">
            <a:extLst>
              <a:ext uri="{FF2B5EF4-FFF2-40B4-BE49-F238E27FC236}">
                <a16:creationId xmlns:a16="http://schemas.microsoft.com/office/drawing/2014/main" id="{B36AA165-8F52-4AA7-A67E-A401A5BC7072}"/>
              </a:ext>
            </a:extLst>
          </p:cNvPr>
          <p:cNvSpPr>
            <a:spLocks noGrp="1"/>
          </p:cNvSpPr>
          <p:nvPr>
            <p:ph type="pic" sz="quarter" idx="33" hasCustomPrompt="1"/>
          </p:nvPr>
        </p:nvSpPr>
        <p:spPr>
          <a:xfrm>
            <a:off x="713628" y="1599960"/>
            <a:ext cx="1279525" cy="823913"/>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9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9" name="Objectives 1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Objectives (1) (3 items, blue fill)</a:t>
            </a:r>
          </a:p>
        </p:txBody>
      </p:sp>
    </p:spTree>
    <p:extLst>
      <p:ext uri="{BB962C8B-B14F-4D97-AF65-F5344CB8AC3E}">
        <p14:creationId xmlns:p14="http://schemas.microsoft.com/office/powerpoint/2010/main" val="3778138517"/>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Objectives 2">
    <p:spTree>
      <p:nvGrpSpPr>
        <p:cNvPr id="1" name=""/>
        <p:cNvGrpSpPr/>
        <p:nvPr/>
      </p:nvGrpSpPr>
      <p:grpSpPr>
        <a:xfrm>
          <a:off x="0" y="0"/>
          <a:ext cx="0" cy="0"/>
          <a:chOff x="0" y="0"/>
          <a:chExt cx="0" cy="0"/>
        </a:xfrm>
      </p:grpSpPr>
      <p:sp>
        <p:nvSpPr>
          <p:cNvPr id="11" name="Bottom third picture placeholder" descr="image placeholder, bottom third of slide">
            <a:extLst>
              <a:ext uri="{FF2B5EF4-FFF2-40B4-BE49-F238E27FC236}">
                <a16:creationId xmlns:a16="http://schemas.microsoft.com/office/drawing/2014/main" id="{182FED02-3553-F84D-AFCB-830152CEBB14}"/>
              </a:ext>
            </a:extLst>
          </p:cNvPr>
          <p:cNvSpPr>
            <a:spLocks noGrp="1"/>
          </p:cNvSpPr>
          <p:nvPr>
            <p:ph type="pic" sz="quarter" idx="39" hasCustomPrompt="1"/>
          </p:nvPr>
        </p:nvSpPr>
        <p:spPr>
          <a:xfrm>
            <a:off x="0" y="4179207"/>
            <a:ext cx="12192000" cy="2678793"/>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34" name="Objective 3 description">
            <a:extLst>
              <a:ext uri="{FF2B5EF4-FFF2-40B4-BE49-F238E27FC236}">
                <a16:creationId xmlns:a16="http://schemas.microsoft.com/office/drawing/2014/main" id="{43C27E01-E91C-4515-97DB-5367AD2A10C4}"/>
              </a:ext>
            </a:extLst>
          </p:cNvPr>
          <p:cNvSpPr>
            <a:spLocks noGrp="1"/>
          </p:cNvSpPr>
          <p:nvPr>
            <p:ph type="body" sz="quarter" idx="38" hasCustomPrompt="1"/>
          </p:nvPr>
        </p:nvSpPr>
        <p:spPr>
          <a:xfrm>
            <a:off x="8181008" y="2774995"/>
            <a:ext cx="3428554" cy="984885"/>
          </a:xfrm>
          <a:prstGeom prst="rect">
            <a:avLst/>
          </a:prstGeom>
        </p:spPr>
        <p:txBody>
          <a:bodyPr lIns="91440" tIns="0" rIns="91440" bIns="0" anchor="t" anchorCtr="0">
            <a:spAutoFit/>
          </a:bodyPr>
          <a:lstStyle>
            <a:lvl1pPr marL="0" indent="0" algn="l">
              <a:spcBef>
                <a:spcPts val="0"/>
              </a:spcBef>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41" name="Objective 3 background box, light grey">
            <a:extLst>
              <a:ext uri="{FF2B5EF4-FFF2-40B4-BE49-F238E27FC236}">
                <a16:creationId xmlns:a16="http://schemas.microsoft.com/office/drawing/2014/main" id="{9F3C06E8-B6DD-BE43-8550-5EBC924CE1CC}"/>
              </a:ext>
              <a:ext uri="{C183D7F6-B498-43B3-948B-1728B52AA6E4}">
                <adec:decorative xmlns:adec="http://schemas.microsoft.com/office/drawing/2017/decorative" val="1"/>
              </a:ext>
            </a:extLst>
          </p:cNvPr>
          <p:cNvSpPr/>
          <p:nvPr userDrawn="1"/>
        </p:nvSpPr>
        <p:spPr bwMode="auto">
          <a:xfrm>
            <a:off x="8178229" y="1437164"/>
            <a:ext cx="3428554" cy="114950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bjective 3 heading">
            <a:extLst>
              <a:ext uri="{FF2B5EF4-FFF2-40B4-BE49-F238E27FC236}">
                <a16:creationId xmlns:a16="http://schemas.microsoft.com/office/drawing/2014/main" id="{1C5101D7-0BC8-8F42-8066-06B73D5D3199}"/>
              </a:ext>
            </a:extLst>
          </p:cNvPr>
          <p:cNvSpPr>
            <a:spLocks noGrp="1"/>
          </p:cNvSpPr>
          <p:nvPr>
            <p:ph type="body" sz="quarter" idx="42" hasCustomPrompt="1"/>
          </p:nvPr>
        </p:nvSpPr>
        <p:spPr>
          <a:xfrm>
            <a:off x="9664633" y="1784867"/>
            <a:ext cx="1825143" cy="454099"/>
          </a:xfrm>
          <a:prstGeom prst="rect">
            <a:avLst/>
          </a:prstGeom>
        </p:spPr>
        <p:txBody>
          <a:bodyPr anchor="ctr"/>
          <a:lstStyle>
            <a:lvl1pPr marL="0" indent="0">
              <a:buNone/>
              <a:defRPr sz="2000">
                <a:solidFill>
                  <a:srgbClr val="1A1A1A"/>
                </a:solidFill>
                <a:latin typeface="Segoe UI" panose="020B0502040204020203" pitchFamily="34" charset="0"/>
                <a:cs typeface="Segoe UI" panose="020B0502040204020203" pitchFamily="34" charset="0"/>
              </a:defRPr>
            </a:lvl1pPr>
          </a:lstStyle>
          <a:p>
            <a:r>
              <a:rPr lang="en-US"/>
              <a:t>Title</a:t>
            </a:r>
          </a:p>
        </p:txBody>
      </p:sp>
      <p:sp>
        <p:nvSpPr>
          <p:cNvPr id="43" name="Objective 3 picture/icon placeholder" descr="icon placeholder&#10;">
            <a:extLst>
              <a:ext uri="{FF2B5EF4-FFF2-40B4-BE49-F238E27FC236}">
                <a16:creationId xmlns:a16="http://schemas.microsoft.com/office/drawing/2014/main" id="{B36AA165-8F52-4AA7-A67E-A401A5BC7072}"/>
              </a:ext>
            </a:extLst>
          </p:cNvPr>
          <p:cNvSpPr>
            <a:spLocks noGrp="1"/>
          </p:cNvSpPr>
          <p:nvPr>
            <p:ph type="pic" sz="quarter" idx="43" hasCustomPrompt="1"/>
          </p:nvPr>
        </p:nvSpPr>
        <p:spPr>
          <a:xfrm>
            <a:off x="8306285" y="1599960"/>
            <a:ext cx="1279525" cy="823913"/>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900">
                <a:solidFill>
                  <a:srgbClr val="1A1A1A"/>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3" name="Objective 2 description">
            <a:extLst>
              <a:ext uri="{FF2B5EF4-FFF2-40B4-BE49-F238E27FC236}">
                <a16:creationId xmlns:a16="http://schemas.microsoft.com/office/drawing/2014/main" id="{D722D827-E5AA-43F7-B3D6-75C94BA10BFC}"/>
              </a:ext>
            </a:extLst>
          </p:cNvPr>
          <p:cNvSpPr>
            <a:spLocks noGrp="1"/>
          </p:cNvSpPr>
          <p:nvPr>
            <p:ph type="body" sz="quarter" idx="37" hasCustomPrompt="1"/>
          </p:nvPr>
        </p:nvSpPr>
        <p:spPr>
          <a:xfrm>
            <a:off x="4383290" y="2774995"/>
            <a:ext cx="3428554" cy="984885"/>
          </a:xfrm>
          <a:prstGeom prst="rect">
            <a:avLst/>
          </a:prstGeom>
        </p:spPr>
        <p:txBody>
          <a:bodyPr lIns="91440" tIns="0" rIns="91440" bIns="0" anchor="t" anchorCtr="0">
            <a:spAutoFit/>
          </a:bodyPr>
          <a:lstStyle>
            <a:lvl1pPr marL="0" indent="0" algn="l">
              <a:spcBef>
                <a:spcPts val="0"/>
              </a:spcBef>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38" name="Objective 2 background box, light grey">
            <a:extLst>
              <a:ext uri="{FF2B5EF4-FFF2-40B4-BE49-F238E27FC236}">
                <a16:creationId xmlns:a16="http://schemas.microsoft.com/office/drawing/2014/main" id="{9F3C06E8-B6DD-BE43-8550-5EBC924CE1CC}"/>
              </a:ext>
              <a:ext uri="{C183D7F6-B498-43B3-948B-1728B52AA6E4}">
                <adec:decorative xmlns:adec="http://schemas.microsoft.com/office/drawing/2017/decorative" val="1"/>
              </a:ext>
            </a:extLst>
          </p:cNvPr>
          <p:cNvSpPr/>
          <p:nvPr userDrawn="1"/>
        </p:nvSpPr>
        <p:spPr bwMode="auto">
          <a:xfrm>
            <a:off x="4383290" y="1437164"/>
            <a:ext cx="3428554" cy="114950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9" name="Objective 2 heading">
            <a:extLst>
              <a:ext uri="{FF2B5EF4-FFF2-40B4-BE49-F238E27FC236}">
                <a16:creationId xmlns:a16="http://schemas.microsoft.com/office/drawing/2014/main" id="{1C5101D7-0BC8-8F42-8066-06B73D5D3199}"/>
              </a:ext>
            </a:extLst>
          </p:cNvPr>
          <p:cNvSpPr>
            <a:spLocks noGrp="1"/>
          </p:cNvSpPr>
          <p:nvPr>
            <p:ph type="body" sz="quarter" idx="40" hasCustomPrompt="1"/>
          </p:nvPr>
        </p:nvSpPr>
        <p:spPr>
          <a:xfrm>
            <a:off x="5869694" y="1784867"/>
            <a:ext cx="1825143" cy="454099"/>
          </a:xfrm>
          <a:prstGeom prst="rect">
            <a:avLst/>
          </a:prstGeom>
        </p:spPr>
        <p:txBody>
          <a:bodyPr anchor="ctr"/>
          <a:lstStyle>
            <a:lvl1pPr marL="0" indent="0">
              <a:buNone/>
              <a:defRPr sz="2000">
                <a:solidFill>
                  <a:srgbClr val="1A1A1A"/>
                </a:solidFill>
                <a:latin typeface="Segoe UI" panose="020B0502040204020203" pitchFamily="34" charset="0"/>
                <a:cs typeface="Segoe UI" panose="020B0502040204020203" pitchFamily="34" charset="0"/>
              </a:defRPr>
            </a:lvl1pPr>
          </a:lstStyle>
          <a:p>
            <a:r>
              <a:rPr lang="en-US"/>
              <a:t>Title</a:t>
            </a:r>
          </a:p>
        </p:txBody>
      </p:sp>
      <p:sp>
        <p:nvSpPr>
          <p:cNvPr id="40" name="Objective 2 picture/icon placeholder" descr="icon placeholder&#10;">
            <a:extLst>
              <a:ext uri="{FF2B5EF4-FFF2-40B4-BE49-F238E27FC236}">
                <a16:creationId xmlns:a16="http://schemas.microsoft.com/office/drawing/2014/main" id="{B36AA165-8F52-4AA7-A67E-A401A5BC7072}"/>
              </a:ext>
            </a:extLst>
          </p:cNvPr>
          <p:cNvSpPr>
            <a:spLocks noGrp="1"/>
          </p:cNvSpPr>
          <p:nvPr>
            <p:ph type="pic" sz="quarter" idx="41" hasCustomPrompt="1"/>
          </p:nvPr>
        </p:nvSpPr>
        <p:spPr>
          <a:xfrm>
            <a:off x="4511346" y="1599960"/>
            <a:ext cx="1279525" cy="823913"/>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900">
                <a:solidFill>
                  <a:srgbClr val="1A1A1A"/>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2" name="Objective 1 description">
            <a:extLst>
              <a:ext uri="{FF2B5EF4-FFF2-40B4-BE49-F238E27FC236}">
                <a16:creationId xmlns:a16="http://schemas.microsoft.com/office/drawing/2014/main" id="{6FFDADBC-CB5B-B149-995B-EFEDE7D0C196}"/>
              </a:ext>
            </a:extLst>
          </p:cNvPr>
          <p:cNvSpPr>
            <a:spLocks noGrp="1"/>
          </p:cNvSpPr>
          <p:nvPr>
            <p:ph type="body" sz="quarter" idx="16" hasCustomPrompt="1"/>
          </p:nvPr>
        </p:nvSpPr>
        <p:spPr>
          <a:xfrm>
            <a:off x="585572" y="2774995"/>
            <a:ext cx="3428554" cy="984885"/>
          </a:xfrm>
          <a:prstGeom prst="rect">
            <a:avLst/>
          </a:prstGeom>
        </p:spPr>
        <p:txBody>
          <a:bodyPr lIns="91440" tIns="0" rIns="91440" bIns="0" anchor="t" anchorCtr="0">
            <a:spAutoFit/>
          </a:bodyPr>
          <a:lstStyle>
            <a:lvl1pPr marL="0" indent="0" algn="l">
              <a:spcBef>
                <a:spcPts val="0"/>
              </a:spcBef>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35" name="Objective 1 background box, light grey">
            <a:extLst>
              <a:ext uri="{FF2B5EF4-FFF2-40B4-BE49-F238E27FC236}">
                <a16:creationId xmlns:a16="http://schemas.microsoft.com/office/drawing/2014/main" id="{9F3C06E8-B6DD-BE43-8550-5EBC924CE1CC}"/>
              </a:ext>
              <a:ext uri="{C183D7F6-B498-43B3-948B-1728B52AA6E4}">
                <adec:decorative xmlns:adec="http://schemas.microsoft.com/office/drawing/2017/decorative" val="1"/>
              </a:ext>
            </a:extLst>
          </p:cNvPr>
          <p:cNvSpPr/>
          <p:nvPr userDrawn="1"/>
        </p:nvSpPr>
        <p:spPr bwMode="auto">
          <a:xfrm>
            <a:off x="585572" y="1437164"/>
            <a:ext cx="3428554" cy="114950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 name="Objective 1 heading">
            <a:extLst>
              <a:ext uri="{FF2B5EF4-FFF2-40B4-BE49-F238E27FC236}">
                <a16:creationId xmlns:a16="http://schemas.microsoft.com/office/drawing/2014/main" id="{1C5101D7-0BC8-8F42-8066-06B73D5D3199}"/>
              </a:ext>
            </a:extLst>
          </p:cNvPr>
          <p:cNvSpPr>
            <a:spLocks noGrp="1"/>
          </p:cNvSpPr>
          <p:nvPr>
            <p:ph type="body" sz="quarter" idx="14" hasCustomPrompt="1"/>
          </p:nvPr>
        </p:nvSpPr>
        <p:spPr>
          <a:xfrm>
            <a:off x="2071976" y="1784867"/>
            <a:ext cx="1825143" cy="454099"/>
          </a:xfrm>
          <a:prstGeom prst="rect">
            <a:avLst/>
          </a:prstGeom>
        </p:spPr>
        <p:txBody>
          <a:bodyPr anchor="ctr"/>
          <a:lstStyle>
            <a:lvl1pPr marL="0" indent="0">
              <a:buNone/>
              <a:defRPr sz="2000">
                <a:solidFill>
                  <a:srgbClr val="1A1A1A"/>
                </a:solidFill>
                <a:latin typeface="Segoe UI" panose="020B0502040204020203" pitchFamily="34" charset="0"/>
                <a:cs typeface="Segoe UI" panose="020B0502040204020203" pitchFamily="34" charset="0"/>
              </a:defRPr>
            </a:lvl1pPr>
          </a:lstStyle>
          <a:p>
            <a:r>
              <a:rPr lang="en-US"/>
              <a:t>Title</a:t>
            </a:r>
          </a:p>
        </p:txBody>
      </p:sp>
      <p:sp>
        <p:nvSpPr>
          <p:cNvPr id="37" name="Objective 1 picture/icon placeholder" descr="icon placeholder&#10;">
            <a:extLst>
              <a:ext uri="{FF2B5EF4-FFF2-40B4-BE49-F238E27FC236}">
                <a16:creationId xmlns:a16="http://schemas.microsoft.com/office/drawing/2014/main" id="{B36AA165-8F52-4AA7-A67E-A401A5BC7072}"/>
              </a:ext>
            </a:extLst>
          </p:cNvPr>
          <p:cNvSpPr>
            <a:spLocks noGrp="1"/>
          </p:cNvSpPr>
          <p:nvPr>
            <p:ph type="pic" sz="quarter" idx="33" hasCustomPrompt="1"/>
          </p:nvPr>
        </p:nvSpPr>
        <p:spPr>
          <a:xfrm>
            <a:off x="713628" y="1599960"/>
            <a:ext cx="1279525" cy="823913"/>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900">
                <a:solidFill>
                  <a:srgbClr val="1A1A1A"/>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6" name="Objectives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Objectives (2) (3 items, grey fill)</a:t>
            </a:r>
          </a:p>
        </p:txBody>
      </p:sp>
    </p:spTree>
    <p:extLst>
      <p:ext uri="{BB962C8B-B14F-4D97-AF65-F5344CB8AC3E}">
        <p14:creationId xmlns:p14="http://schemas.microsoft.com/office/powerpoint/2010/main" val="1262978971"/>
      </p:ext>
    </p:extLst>
  </p:cSld>
  <p:clrMapOvr>
    <a:masterClrMapping/>
  </p:clrMapOvr>
  <p:transition>
    <p:fade/>
  </p:transition>
  <p:extLst>
    <p:ext uri="{DCECCB84-F9BA-43D5-87BE-67443E8EF086}">
      <p15:sldGuideLst xmlns:p15="http://schemas.microsoft.com/office/powerpoint/2012/main">
        <p15:guide id="1" orient="horz" pos="912">
          <p15:clr>
            <a:srgbClr val="FBAE40"/>
          </p15:clr>
        </p15:guide>
        <p15:guide id="2" orient="horz" pos="2160">
          <p15:clr>
            <a:srgbClr val="FBAE40"/>
          </p15:clr>
        </p15:guide>
        <p15:guide id="3" pos="384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Outcomes 1">
    <p:spTree>
      <p:nvGrpSpPr>
        <p:cNvPr id="1" name=""/>
        <p:cNvGrpSpPr/>
        <p:nvPr/>
      </p:nvGrpSpPr>
      <p:grpSpPr>
        <a:xfrm>
          <a:off x="0" y="0"/>
          <a:ext cx="0" cy="0"/>
          <a:chOff x="0" y="0"/>
          <a:chExt cx="0" cy="0"/>
        </a:xfrm>
      </p:grpSpPr>
      <p:sp>
        <p:nvSpPr>
          <p:cNvPr id="21" name="Outcome 4 description">
            <a:extLst>
              <a:ext uri="{FF2B5EF4-FFF2-40B4-BE49-F238E27FC236}">
                <a16:creationId xmlns:a16="http://schemas.microsoft.com/office/drawing/2014/main" id="{C7FA138F-6100-4A93-B189-25643DE87044}"/>
              </a:ext>
            </a:extLst>
          </p:cNvPr>
          <p:cNvSpPr>
            <a:spLocks noGrp="1"/>
          </p:cNvSpPr>
          <p:nvPr>
            <p:ph type="body" sz="quarter" idx="39" hasCustomPrompt="1"/>
          </p:nvPr>
        </p:nvSpPr>
        <p:spPr>
          <a:xfrm>
            <a:off x="9099767" y="3545877"/>
            <a:ext cx="2514600" cy="2719986"/>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4" name="Outcome 4 background box, light grey">
            <a:extLst>
              <a:ext uri="{FF2B5EF4-FFF2-40B4-BE49-F238E27FC236}">
                <a16:creationId xmlns:a16="http://schemas.microsoft.com/office/drawing/2014/main" id="{72A9376E-7B47-4BBF-90D9-2543BAA07295}"/>
              </a:ext>
              <a:ext uri="{C183D7F6-B498-43B3-948B-1728B52AA6E4}">
                <adec:decorative xmlns:adec="http://schemas.microsoft.com/office/drawing/2017/decorative" val="1"/>
              </a:ext>
            </a:extLst>
          </p:cNvPr>
          <p:cNvSpPr/>
          <p:nvPr userDrawn="1"/>
        </p:nvSpPr>
        <p:spPr bwMode="auto">
          <a:xfrm>
            <a:off x="9099767" y="2178075"/>
            <a:ext cx="2514600" cy="116508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2801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33" name="Outcome 4 picture/icon placeholder" descr="icon placeholder">
            <a:extLst>
              <a:ext uri="{FF2B5EF4-FFF2-40B4-BE49-F238E27FC236}">
                <a16:creationId xmlns:a16="http://schemas.microsoft.com/office/drawing/2014/main" id="{69E33A0A-9BD7-B94C-A89A-77CBA9924F97}"/>
              </a:ext>
            </a:extLst>
          </p:cNvPr>
          <p:cNvSpPr>
            <a:spLocks noGrp="1"/>
          </p:cNvSpPr>
          <p:nvPr>
            <p:ph type="pic" sz="quarter" idx="36" hasCustomPrompt="1"/>
          </p:nvPr>
        </p:nvSpPr>
        <p:spPr>
          <a:xfrm>
            <a:off x="9673648" y="2298489"/>
            <a:ext cx="1366838" cy="924253"/>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7" name="Outcome 3 description">
            <a:extLst>
              <a:ext uri="{FF2B5EF4-FFF2-40B4-BE49-F238E27FC236}">
                <a16:creationId xmlns:a16="http://schemas.microsoft.com/office/drawing/2014/main" id="{B6978FF9-F8A8-4DC8-A55D-5220628E5CCB}"/>
              </a:ext>
            </a:extLst>
          </p:cNvPr>
          <p:cNvSpPr>
            <a:spLocks noGrp="1"/>
          </p:cNvSpPr>
          <p:nvPr>
            <p:ph type="body" sz="quarter" idx="38" hasCustomPrompt="1"/>
          </p:nvPr>
        </p:nvSpPr>
        <p:spPr>
          <a:xfrm>
            <a:off x="6260110" y="3545877"/>
            <a:ext cx="2514600" cy="2719986"/>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7" name="Outcome 3 background box, light grey">
            <a:extLst>
              <a:ext uri="{FF2B5EF4-FFF2-40B4-BE49-F238E27FC236}">
                <a16:creationId xmlns:a16="http://schemas.microsoft.com/office/drawing/2014/main" id="{4E17443F-9239-4B83-B3F8-66DB92DEA677}"/>
              </a:ext>
              <a:ext uri="{C183D7F6-B498-43B3-948B-1728B52AA6E4}">
                <adec:decorative xmlns:adec="http://schemas.microsoft.com/office/drawing/2017/decorative" val="1"/>
              </a:ext>
            </a:extLst>
          </p:cNvPr>
          <p:cNvSpPr/>
          <p:nvPr userDrawn="1"/>
        </p:nvSpPr>
        <p:spPr bwMode="auto">
          <a:xfrm>
            <a:off x="6260110" y="2178075"/>
            <a:ext cx="2514600" cy="116508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2801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32" name="Outcome 3 picture/icon placeholder" descr="icon placeholder">
            <a:extLst>
              <a:ext uri="{FF2B5EF4-FFF2-40B4-BE49-F238E27FC236}">
                <a16:creationId xmlns:a16="http://schemas.microsoft.com/office/drawing/2014/main" id="{DB26BF04-4C4D-1A4D-A570-08E29469A7FB}"/>
              </a:ext>
            </a:extLst>
          </p:cNvPr>
          <p:cNvSpPr>
            <a:spLocks noGrp="1"/>
          </p:cNvSpPr>
          <p:nvPr>
            <p:ph type="pic" sz="quarter" idx="35" hasCustomPrompt="1"/>
          </p:nvPr>
        </p:nvSpPr>
        <p:spPr>
          <a:xfrm>
            <a:off x="6833991" y="2298489"/>
            <a:ext cx="1366838" cy="924253"/>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6" name="Outcome 2 description">
            <a:extLst>
              <a:ext uri="{FF2B5EF4-FFF2-40B4-BE49-F238E27FC236}">
                <a16:creationId xmlns:a16="http://schemas.microsoft.com/office/drawing/2014/main" id="{B81CD7AC-DF42-4877-A4F4-C5291B605D5D}"/>
              </a:ext>
            </a:extLst>
          </p:cNvPr>
          <p:cNvSpPr>
            <a:spLocks noGrp="1"/>
          </p:cNvSpPr>
          <p:nvPr>
            <p:ph type="body" sz="quarter" idx="37" hasCustomPrompt="1"/>
          </p:nvPr>
        </p:nvSpPr>
        <p:spPr>
          <a:xfrm>
            <a:off x="3422178" y="3545877"/>
            <a:ext cx="2511152" cy="2719986"/>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5" name="Outcome 2 background box, light grey">
            <a:extLst>
              <a:ext uri="{FF2B5EF4-FFF2-40B4-BE49-F238E27FC236}">
                <a16:creationId xmlns:a16="http://schemas.microsoft.com/office/drawing/2014/main" id="{5E5E32B4-EB21-4896-AB96-2035AED54ED6}"/>
              </a:ext>
              <a:ext uri="{C183D7F6-B498-43B3-948B-1728B52AA6E4}">
                <adec:decorative xmlns:adec="http://schemas.microsoft.com/office/drawing/2017/decorative" val="1"/>
              </a:ext>
            </a:extLst>
          </p:cNvPr>
          <p:cNvSpPr/>
          <p:nvPr userDrawn="1"/>
        </p:nvSpPr>
        <p:spPr bwMode="auto">
          <a:xfrm>
            <a:off x="3420454" y="2178075"/>
            <a:ext cx="2514600" cy="116508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2801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31" name="Outcome 2 picture/icon placeholder" descr="icon placeholder">
            <a:extLst>
              <a:ext uri="{FF2B5EF4-FFF2-40B4-BE49-F238E27FC236}">
                <a16:creationId xmlns:a16="http://schemas.microsoft.com/office/drawing/2014/main" id="{A1F35A7B-8A3F-0644-8E12-4B3AA7D63704}"/>
              </a:ext>
            </a:extLst>
          </p:cNvPr>
          <p:cNvSpPr>
            <a:spLocks noGrp="1"/>
          </p:cNvSpPr>
          <p:nvPr>
            <p:ph type="pic" sz="quarter" idx="34" hasCustomPrompt="1"/>
          </p:nvPr>
        </p:nvSpPr>
        <p:spPr>
          <a:xfrm>
            <a:off x="3994335" y="2298489"/>
            <a:ext cx="1366838" cy="924253"/>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9" name="Outcome 1 description">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580798" y="3545877"/>
            <a:ext cx="2514600" cy="2719986"/>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4" name="Outcome 1 background box, light grey">
            <a:extLst>
              <a:ext uri="{FF2B5EF4-FFF2-40B4-BE49-F238E27FC236}">
                <a16:creationId xmlns:a16="http://schemas.microsoft.com/office/drawing/2014/main" id="{9AD6C407-E5E0-42D4-A5F3-17482833403C}"/>
              </a:ext>
              <a:ext uri="{C183D7F6-B498-43B3-948B-1728B52AA6E4}">
                <adec:decorative xmlns:adec="http://schemas.microsoft.com/office/drawing/2017/decorative" val="1"/>
              </a:ext>
            </a:extLst>
          </p:cNvPr>
          <p:cNvSpPr/>
          <p:nvPr userDrawn="1"/>
        </p:nvSpPr>
        <p:spPr bwMode="auto">
          <a:xfrm>
            <a:off x="580798" y="2178075"/>
            <a:ext cx="2514600" cy="116508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2801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9" name="Outcome 1 picture/icon placeholder" descr="icon placeholder">
            <a:extLst>
              <a:ext uri="{FF2B5EF4-FFF2-40B4-BE49-F238E27FC236}">
                <a16:creationId xmlns:a16="http://schemas.microsoft.com/office/drawing/2014/main" id="{9C2BDA26-D07F-AE44-92D1-F36213AE327C}"/>
              </a:ext>
            </a:extLst>
          </p:cNvPr>
          <p:cNvSpPr>
            <a:spLocks noGrp="1"/>
          </p:cNvSpPr>
          <p:nvPr>
            <p:ph type="pic" sz="quarter" idx="33" hasCustomPrompt="1"/>
          </p:nvPr>
        </p:nvSpPr>
        <p:spPr>
          <a:xfrm>
            <a:off x="1154679" y="2298489"/>
            <a:ext cx="1366838" cy="924253"/>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0" name="One-line description of outcome(s)"/>
          <p:cNvSpPr>
            <a:spLocks noGrp="1"/>
          </p:cNvSpPr>
          <p:nvPr>
            <p:ph type="body" sz="quarter" idx="24" hasCustomPrompt="1"/>
          </p:nvPr>
        </p:nvSpPr>
        <p:spPr>
          <a:xfrm>
            <a:off x="588263" y="1435608"/>
            <a:ext cx="11018520" cy="307777"/>
          </a:xfrm>
          <a:prstGeom prst="rect">
            <a:avLst/>
          </a:prstGeom>
        </p:spPr>
        <p:txBody>
          <a:bodyPr wrap="square" lIns="0" tIns="0" rIns="0" bIns="0" anchor="t" anchorCtr="0">
            <a:spAutoFit/>
          </a:bodyPr>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Describe outcomes</a:t>
            </a:r>
          </a:p>
        </p:txBody>
      </p:sp>
      <p:sp>
        <p:nvSpPr>
          <p:cNvPr id="18" name="Outcomes 1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Outcomes (1) (4 columns, grey fill)</a:t>
            </a:r>
          </a:p>
        </p:txBody>
      </p:sp>
    </p:spTree>
    <p:extLst>
      <p:ext uri="{BB962C8B-B14F-4D97-AF65-F5344CB8AC3E}">
        <p14:creationId xmlns:p14="http://schemas.microsoft.com/office/powerpoint/2010/main" val="225456119"/>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8"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8" y="2390776"/>
            <a:ext cx="3264408" cy="1760482"/>
          </a:xfrm>
        </p:spPr>
        <p:txBody>
          <a:bodyPr wrap="square">
            <a:spAutoFit/>
          </a:bodyPr>
          <a:lstStyle>
            <a:lvl1pPr marL="176215" indent="-176215">
              <a:defRPr lang="en-US" sz="2000" dirty="0"/>
            </a:lvl1pPr>
            <a:lvl2pPr marL="322267" indent="-150815">
              <a:defRPr lang="en-US" sz="1800" dirty="0"/>
            </a:lvl2pPr>
            <a:lvl3pPr marL="466731" indent="-138114">
              <a:defRPr lang="en-US" dirty="0"/>
            </a:lvl3pPr>
            <a:lvl4pPr marL="595320" indent="-128590">
              <a:defRPr lang="en-US" dirty="0"/>
            </a:lvl4pPr>
            <a:lvl5pPr marL="731847" indent="-12224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7" y="2384136"/>
            <a:ext cx="3264408" cy="1760482"/>
          </a:xfrm>
        </p:spPr>
        <p:txBody>
          <a:bodyPr wrap="square">
            <a:spAutoFit/>
          </a:bodyPr>
          <a:lstStyle>
            <a:lvl1pPr marL="176215" indent="-176215">
              <a:defRPr lang="en-US" sz="2000" dirty="0"/>
            </a:lvl1pPr>
            <a:lvl2pPr marL="398467" indent="-169865">
              <a:defRPr lang="en-US" sz="1800" dirty="0"/>
            </a:lvl2pPr>
            <a:lvl3pPr marL="555632" indent="-157165">
              <a:defRPr lang="en-US" dirty="0"/>
            </a:lvl3pPr>
            <a:lvl4pPr marL="685808" indent="-136527">
              <a:defRPr lang="en-US" dirty="0"/>
            </a:lvl4pPr>
            <a:lvl5pPr marL="800110" indent="-11112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215" indent="-176215">
              <a:defRPr lang="en-US" sz="2000" dirty="0"/>
            </a:lvl1pPr>
            <a:lvl2pPr marL="398467" indent="-169865">
              <a:defRPr lang="en-US" sz="1800" dirty="0"/>
            </a:lvl2pPr>
            <a:lvl3pPr marL="555632" indent="-157165">
              <a:defRPr lang="en-US" dirty="0"/>
            </a:lvl3pPr>
            <a:lvl4pPr marL="685808" indent="-136527">
              <a:defRPr lang="en-US" dirty="0"/>
            </a:lvl4pPr>
            <a:lvl5pPr marL="800110" indent="-11112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633978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Outcomes 2">
    <p:spTree>
      <p:nvGrpSpPr>
        <p:cNvPr id="1" name=""/>
        <p:cNvGrpSpPr/>
        <p:nvPr/>
      </p:nvGrpSpPr>
      <p:grpSpPr>
        <a:xfrm>
          <a:off x="0" y="0"/>
          <a:ext cx="0" cy="0"/>
          <a:chOff x="0" y="0"/>
          <a:chExt cx="0" cy="0"/>
        </a:xfrm>
      </p:grpSpPr>
      <p:sp>
        <p:nvSpPr>
          <p:cNvPr id="18" name="Outcome 4 description">
            <a:extLst>
              <a:ext uri="{FF2B5EF4-FFF2-40B4-BE49-F238E27FC236}">
                <a16:creationId xmlns:a16="http://schemas.microsoft.com/office/drawing/2014/main" id="{90057B00-D12A-4135-9C9E-03C750655302}"/>
              </a:ext>
            </a:extLst>
          </p:cNvPr>
          <p:cNvSpPr>
            <a:spLocks noGrp="1"/>
          </p:cNvSpPr>
          <p:nvPr>
            <p:ph type="body" sz="quarter" idx="39" hasCustomPrompt="1"/>
          </p:nvPr>
        </p:nvSpPr>
        <p:spPr>
          <a:xfrm>
            <a:off x="9099767" y="3545877"/>
            <a:ext cx="2514600" cy="2719986"/>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6" name="Outcome 4 background box, blue">
            <a:extLst>
              <a:ext uri="{FF2B5EF4-FFF2-40B4-BE49-F238E27FC236}">
                <a16:creationId xmlns:a16="http://schemas.microsoft.com/office/drawing/2014/main" id="{72A9376E-7B47-4BBF-90D9-2543BAA07295}"/>
              </a:ext>
              <a:ext uri="{C183D7F6-B498-43B3-948B-1728B52AA6E4}">
                <adec:decorative xmlns:adec="http://schemas.microsoft.com/office/drawing/2017/decorative" val="1"/>
              </a:ext>
            </a:extLst>
          </p:cNvPr>
          <p:cNvSpPr/>
          <p:nvPr userDrawn="1"/>
        </p:nvSpPr>
        <p:spPr bwMode="auto">
          <a:xfrm>
            <a:off x="9099767" y="2178075"/>
            <a:ext cx="2514600" cy="1165081"/>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2801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9" name="Outcome 4 picture/icon placeholder" descr="icon placeholder">
            <a:extLst>
              <a:ext uri="{FF2B5EF4-FFF2-40B4-BE49-F238E27FC236}">
                <a16:creationId xmlns:a16="http://schemas.microsoft.com/office/drawing/2014/main" id="{ACCDE211-1E6E-4367-90E8-B632B2FAFE66}"/>
              </a:ext>
            </a:extLst>
          </p:cNvPr>
          <p:cNvSpPr>
            <a:spLocks noGrp="1"/>
          </p:cNvSpPr>
          <p:nvPr>
            <p:ph type="pic" sz="quarter" idx="36" hasCustomPrompt="1"/>
          </p:nvPr>
        </p:nvSpPr>
        <p:spPr>
          <a:xfrm>
            <a:off x="9673648" y="2298489"/>
            <a:ext cx="1366838" cy="924253"/>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0" name="Outcome 3 description">
            <a:extLst>
              <a:ext uri="{FF2B5EF4-FFF2-40B4-BE49-F238E27FC236}">
                <a16:creationId xmlns:a16="http://schemas.microsoft.com/office/drawing/2014/main" id="{2DF49DC6-2F3A-4DCA-AE67-51BDD83D2CC2}"/>
              </a:ext>
            </a:extLst>
          </p:cNvPr>
          <p:cNvSpPr>
            <a:spLocks noGrp="1"/>
          </p:cNvSpPr>
          <p:nvPr>
            <p:ph type="body" sz="quarter" idx="38" hasCustomPrompt="1"/>
          </p:nvPr>
        </p:nvSpPr>
        <p:spPr>
          <a:xfrm>
            <a:off x="6260110" y="3545877"/>
            <a:ext cx="2514600" cy="2719986"/>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5" name="Outcome 3 background box, blue">
            <a:extLst>
              <a:ext uri="{FF2B5EF4-FFF2-40B4-BE49-F238E27FC236}">
                <a16:creationId xmlns:a16="http://schemas.microsoft.com/office/drawing/2014/main" id="{4E17443F-9239-4B83-B3F8-66DB92DEA677}"/>
              </a:ext>
              <a:ext uri="{C183D7F6-B498-43B3-948B-1728B52AA6E4}">
                <adec:decorative xmlns:adec="http://schemas.microsoft.com/office/drawing/2017/decorative" val="1"/>
              </a:ext>
            </a:extLst>
          </p:cNvPr>
          <p:cNvSpPr/>
          <p:nvPr userDrawn="1"/>
        </p:nvSpPr>
        <p:spPr bwMode="auto">
          <a:xfrm>
            <a:off x="6260110" y="2178075"/>
            <a:ext cx="2514600" cy="1165081"/>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2801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2" name="Outcome 3 picture/icon placeholder" descr="icon placeholder">
            <a:extLst>
              <a:ext uri="{FF2B5EF4-FFF2-40B4-BE49-F238E27FC236}">
                <a16:creationId xmlns:a16="http://schemas.microsoft.com/office/drawing/2014/main" id="{7237A056-931E-4615-A37D-0D954D707D7B}"/>
              </a:ext>
            </a:extLst>
          </p:cNvPr>
          <p:cNvSpPr>
            <a:spLocks noGrp="1"/>
          </p:cNvSpPr>
          <p:nvPr>
            <p:ph type="pic" sz="quarter" idx="35" hasCustomPrompt="1"/>
          </p:nvPr>
        </p:nvSpPr>
        <p:spPr>
          <a:xfrm>
            <a:off x="6833991" y="2298489"/>
            <a:ext cx="1366838" cy="924253"/>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3" name="Outcome 2 description">
            <a:extLst>
              <a:ext uri="{FF2B5EF4-FFF2-40B4-BE49-F238E27FC236}">
                <a16:creationId xmlns:a16="http://schemas.microsoft.com/office/drawing/2014/main" id="{F00DEA2F-48D6-4082-A7DF-026A6C8190FF}"/>
              </a:ext>
            </a:extLst>
          </p:cNvPr>
          <p:cNvSpPr>
            <a:spLocks noGrp="1"/>
          </p:cNvSpPr>
          <p:nvPr>
            <p:ph type="body" sz="quarter" idx="37" hasCustomPrompt="1"/>
          </p:nvPr>
        </p:nvSpPr>
        <p:spPr>
          <a:xfrm>
            <a:off x="3422178" y="3545877"/>
            <a:ext cx="2511152" cy="2719986"/>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1" name="Outcome 2 background box, blue">
            <a:extLst>
              <a:ext uri="{FF2B5EF4-FFF2-40B4-BE49-F238E27FC236}">
                <a16:creationId xmlns:a16="http://schemas.microsoft.com/office/drawing/2014/main" id="{5E5E32B4-EB21-4896-AB96-2035AED54ED6}"/>
              </a:ext>
              <a:ext uri="{C183D7F6-B498-43B3-948B-1728B52AA6E4}">
                <adec:decorative xmlns:adec="http://schemas.microsoft.com/office/drawing/2017/decorative" val="1"/>
              </a:ext>
            </a:extLst>
          </p:cNvPr>
          <p:cNvSpPr/>
          <p:nvPr userDrawn="1"/>
        </p:nvSpPr>
        <p:spPr bwMode="auto">
          <a:xfrm>
            <a:off x="3420454" y="2178075"/>
            <a:ext cx="2514600" cy="1165081"/>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2801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24" name="Outcome 2 picture/icon placeholder" descr="icon placeholder">
            <a:extLst>
              <a:ext uri="{FF2B5EF4-FFF2-40B4-BE49-F238E27FC236}">
                <a16:creationId xmlns:a16="http://schemas.microsoft.com/office/drawing/2014/main" id="{EFBA3704-5ED5-404A-9200-FEF1067A2870}"/>
              </a:ext>
            </a:extLst>
          </p:cNvPr>
          <p:cNvSpPr>
            <a:spLocks noGrp="1"/>
          </p:cNvSpPr>
          <p:nvPr>
            <p:ph type="pic" sz="quarter" idx="34" hasCustomPrompt="1"/>
          </p:nvPr>
        </p:nvSpPr>
        <p:spPr>
          <a:xfrm>
            <a:off x="3994335" y="2298489"/>
            <a:ext cx="1366838" cy="924253"/>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0" name="Outcome 1 description">
            <a:extLst>
              <a:ext uri="{FF2B5EF4-FFF2-40B4-BE49-F238E27FC236}">
                <a16:creationId xmlns:a16="http://schemas.microsoft.com/office/drawing/2014/main" id="{63F4CD06-23AC-4BD4-975F-D490A769D7EE}"/>
              </a:ext>
            </a:extLst>
          </p:cNvPr>
          <p:cNvSpPr>
            <a:spLocks noGrp="1"/>
          </p:cNvSpPr>
          <p:nvPr>
            <p:ph type="body" sz="quarter" idx="16" hasCustomPrompt="1"/>
          </p:nvPr>
        </p:nvSpPr>
        <p:spPr>
          <a:xfrm>
            <a:off x="580798" y="3545877"/>
            <a:ext cx="2514600" cy="2719986"/>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7" name="Outcome 1 background box, blue">
            <a:extLst>
              <a:ext uri="{FF2B5EF4-FFF2-40B4-BE49-F238E27FC236}">
                <a16:creationId xmlns:a16="http://schemas.microsoft.com/office/drawing/2014/main" id="{9AD6C407-E5E0-42D4-A5F3-17482833403C}"/>
              </a:ext>
              <a:ext uri="{C183D7F6-B498-43B3-948B-1728B52AA6E4}">
                <adec:decorative xmlns:adec="http://schemas.microsoft.com/office/drawing/2017/decorative" val="1"/>
              </a:ext>
            </a:extLst>
          </p:cNvPr>
          <p:cNvSpPr/>
          <p:nvPr userDrawn="1"/>
        </p:nvSpPr>
        <p:spPr bwMode="auto">
          <a:xfrm>
            <a:off x="580798" y="2178075"/>
            <a:ext cx="2514600" cy="1165081"/>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28016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31" name="Outcome 1 picture/icon placeholder" descr="icon placeholder">
            <a:extLst>
              <a:ext uri="{FF2B5EF4-FFF2-40B4-BE49-F238E27FC236}">
                <a16:creationId xmlns:a16="http://schemas.microsoft.com/office/drawing/2014/main" id="{E8E83E1B-3FE6-45D6-8BE7-08BB044FACEE}"/>
              </a:ext>
            </a:extLst>
          </p:cNvPr>
          <p:cNvSpPr>
            <a:spLocks noGrp="1"/>
          </p:cNvSpPr>
          <p:nvPr>
            <p:ph type="pic" sz="quarter" idx="33" hasCustomPrompt="1"/>
          </p:nvPr>
        </p:nvSpPr>
        <p:spPr>
          <a:xfrm>
            <a:off x="1154679" y="2298489"/>
            <a:ext cx="1366838" cy="924253"/>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2" name="One-line description of outcome(s)">
            <a:extLst>
              <a:ext uri="{FF2B5EF4-FFF2-40B4-BE49-F238E27FC236}">
                <a16:creationId xmlns:a16="http://schemas.microsoft.com/office/drawing/2014/main" id="{32B927F3-E29F-49FA-AE03-34289B09F8FD}"/>
              </a:ext>
            </a:extLst>
          </p:cNvPr>
          <p:cNvSpPr>
            <a:spLocks noGrp="1"/>
          </p:cNvSpPr>
          <p:nvPr>
            <p:ph type="body" sz="quarter" idx="24" hasCustomPrompt="1"/>
          </p:nvPr>
        </p:nvSpPr>
        <p:spPr>
          <a:xfrm>
            <a:off x="588263" y="1435608"/>
            <a:ext cx="11018520" cy="307777"/>
          </a:xfrm>
          <a:prstGeom prst="rect">
            <a:avLst/>
          </a:prstGeom>
        </p:spPr>
        <p:txBody>
          <a:bodyPr wrap="square" lIns="0" tIns="0" rIns="0" bIns="0" anchor="t" anchorCtr="0">
            <a:spAutoFit/>
          </a:bodyPr>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Describe outcomes</a:t>
            </a:r>
          </a:p>
        </p:txBody>
      </p:sp>
      <p:sp>
        <p:nvSpPr>
          <p:cNvPr id="39" name="Outcomes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Outcomes (2) (4 items, blue fill)</a:t>
            </a:r>
          </a:p>
        </p:txBody>
      </p:sp>
    </p:spTree>
    <p:extLst>
      <p:ext uri="{BB962C8B-B14F-4D97-AF65-F5344CB8AC3E}">
        <p14:creationId xmlns:p14="http://schemas.microsoft.com/office/powerpoint/2010/main" val="1325919014"/>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1392">
          <p15:clr>
            <a:srgbClr val="FBAE40"/>
          </p15:clr>
        </p15:guide>
        <p15:guide id="3" orient="horz" pos="216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Outcomes 3">
    <p:spTree>
      <p:nvGrpSpPr>
        <p:cNvPr id="1" name=""/>
        <p:cNvGrpSpPr/>
        <p:nvPr/>
      </p:nvGrpSpPr>
      <p:grpSpPr>
        <a:xfrm>
          <a:off x="0" y="0"/>
          <a:ext cx="0" cy="0"/>
          <a:chOff x="0" y="0"/>
          <a:chExt cx="0" cy="0"/>
        </a:xfrm>
      </p:grpSpPr>
      <p:sp>
        <p:nvSpPr>
          <p:cNvPr id="3" name="Background box, light grey">
            <a:extLst>
              <a:ext uri="{FF2B5EF4-FFF2-40B4-BE49-F238E27FC236}">
                <a16:creationId xmlns:a16="http://schemas.microsoft.com/office/drawing/2014/main" id="{B90B41A7-02DB-4762-83D1-648B40FD537C}"/>
              </a:ext>
              <a:ext uri="{C183D7F6-B498-43B3-948B-1728B52AA6E4}">
                <adec:decorative xmlns:adec="http://schemas.microsoft.com/office/drawing/2017/decorative" val="1"/>
              </a:ext>
            </a:extLst>
          </p:cNvPr>
          <p:cNvSpPr/>
          <p:nvPr userDrawn="1"/>
        </p:nvSpPr>
        <p:spPr bwMode="auto">
          <a:xfrm>
            <a:off x="0" y="1435101"/>
            <a:ext cx="12192000" cy="456679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One-quarter width image placeholder, right" descr="image placeholder, right, approximately one-quarter of slide width">
            <a:extLst>
              <a:ext uri="{FF2B5EF4-FFF2-40B4-BE49-F238E27FC236}">
                <a16:creationId xmlns:a16="http://schemas.microsoft.com/office/drawing/2014/main" id="{C09A1B5C-D379-0344-9226-8E14744D56A9}"/>
              </a:ext>
            </a:extLst>
          </p:cNvPr>
          <p:cNvSpPr>
            <a:spLocks noGrp="1"/>
          </p:cNvSpPr>
          <p:nvPr>
            <p:ph type="pic" sz="quarter" idx="45" hasCustomPrompt="1"/>
          </p:nvPr>
        </p:nvSpPr>
        <p:spPr>
          <a:xfrm>
            <a:off x="8997037" y="1435101"/>
            <a:ext cx="3194876" cy="4566791"/>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25" name="Outcome 6 description"/>
          <p:cNvSpPr>
            <a:spLocks noGrp="1"/>
          </p:cNvSpPr>
          <p:nvPr>
            <p:ph type="body" sz="quarter" idx="44" hasCustomPrompt="1"/>
          </p:nvPr>
        </p:nvSpPr>
        <p:spPr>
          <a:xfrm>
            <a:off x="6155233" y="4226566"/>
            <a:ext cx="2286000" cy="1410461"/>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3" name="Outcome 6 heading"/>
          <p:cNvSpPr>
            <a:spLocks noGrp="1"/>
          </p:cNvSpPr>
          <p:nvPr>
            <p:ph type="body" sz="quarter" idx="42" hasCustomPrompt="1"/>
          </p:nvPr>
        </p:nvSpPr>
        <p:spPr>
          <a:xfrm>
            <a:off x="6155233" y="3907828"/>
            <a:ext cx="2286000" cy="307777"/>
          </a:xfrm>
          <a:prstGeom prst="rect">
            <a:avLst/>
          </a:prstGeom>
        </p:spPr>
        <p:txBody>
          <a:bodyPr anchor="ctr"/>
          <a:lstStyle>
            <a:lvl1pPr marL="0" indent="0" algn="l">
              <a:buNone/>
              <a:defRPr sz="2000" b="0"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six</a:t>
            </a:r>
          </a:p>
        </p:txBody>
      </p:sp>
      <p:sp>
        <p:nvSpPr>
          <p:cNvPr id="24" name="Outcome 5 description"/>
          <p:cNvSpPr>
            <a:spLocks noGrp="1"/>
          </p:cNvSpPr>
          <p:nvPr>
            <p:ph type="body" sz="quarter" idx="43" hasCustomPrompt="1"/>
          </p:nvPr>
        </p:nvSpPr>
        <p:spPr>
          <a:xfrm>
            <a:off x="3368417" y="4226566"/>
            <a:ext cx="2286000" cy="1410461"/>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2" name="Outcome 5 heading"/>
          <p:cNvSpPr>
            <a:spLocks noGrp="1"/>
          </p:cNvSpPr>
          <p:nvPr>
            <p:ph type="body" sz="quarter" idx="41" hasCustomPrompt="1"/>
          </p:nvPr>
        </p:nvSpPr>
        <p:spPr>
          <a:xfrm>
            <a:off x="3368417" y="3907829"/>
            <a:ext cx="2286000" cy="307777"/>
          </a:xfrm>
          <a:prstGeom prst="rect">
            <a:avLst/>
          </a:prstGeom>
        </p:spPr>
        <p:txBody>
          <a:bodyPr anchor="ctr"/>
          <a:lstStyle>
            <a:lvl1pPr marL="0" indent="0" algn="l">
              <a:buNone/>
              <a:defRPr sz="2000" b="0"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five</a:t>
            </a:r>
          </a:p>
        </p:txBody>
      </p:sp>
      <p:sp>
        <p:nvSpPr>
          <p:cNvPr id="21" name="Outcome 4 description"/>
          <p:cNvSpPr>
            <a:spLocks noGrp="1"/>
          </p:cNvSpPr>
          <p:nvPr>
            <p:ph type="body" sz="quarter" idx="40" hasCustomPrompt="1"/>
          </p:nvPr>
        </p:nvSpPr>
        <p:spPr>
          <a:xfrm>
            <a:off x="588263" y="4226566"/>
            <a:ext cx="2286000" cy="1410461"/>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0" name="Outcome 4 heading"/>
          <p:cNvSpPr>
            <a:spLocks noGrp="1"/>
          </p:cNvSpPr>
          <p:nvPr>
            <p:ph type="body" sz="quarter" idx="39" hasCustomPrompt="1"/>
          </p:nvPr>
        </p:nvSpPr>
        <p:spPr>
          <a:xfrm>
            <a:off x="588263" y="3907830"/>
            <a:ext cx="2286000" cy="307777"/>
          </a:xfrm>
          <a:prstGeom prst="rect">
            <a:avLst/>
          </a:prstGeom>
        </p:spPr>
        <p:txBody>
          <a:bodyPr anchor="ctr"/>
          <a:lstStyle>
            <a:lvl1pPr marL="0" indent="0" algn="l">
              <a:buNone/>
              <a:defRPr sz="2000" b="0"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four</a:t>
            </a:r>
          </a:p>
        </p:txBody>
      </p:sp>
      <p:sp>
        <p:nvSpPr>
          <p:cNvPr id="17" name="Outcome 3 description"/>
          <p:cNvSpPr>
            <a:spLocks noGrp="1"/>
          </p:cNvSpPr>
          <p:nvPr>
            <p:ph type="body" sz="quarter" idx="36" hasCustomPrompt="1"/>
          </p:nvPr>
        </p:nvSpPr>
        <p:spPr>
          <a:xfrm>
            <a:off x="6155233" y="2127396"/>
            <a:ext cx="2286000" cy="1410461"/>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15" name="Outcome 3 heading"/>
          <p:cNvSpPr>
            <a:spLocks noGrp="1"/>
          </p:cNvSpPr>
          <p:nvPr>
            <p:ph type="body" sz="quarter" idx="34" hasCustomPrompt="1"/>
          </p:nvPr>
        </p:nvSpPr>
        <p:spPr>
          <a:xfrm>
            <a:off x="6155233" y="1817539"/>
            <a:ext cx="2286000" cy="307777"/>
          </a:xfrm>
          <a:prstGeom prst="rect">
            <a:avLst/>
          </a:prstGeom>
        </p:spPr>
        <p:txBody>
          <a:bodyPr anchor="ctr"/>
          <a:lstStyle>
            <a:lvl1pPr marL="0" indent="0" algn="l">
              <a:buNone/>
              <a:defRPr sz="2000" b="0"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three</a:t>
            </a:r>
          </a:p>
        </p:txBody>
      </p:sp>
      <p:sp>
        <p:nvSpPr>
          <p:cNvPr id="16" name="Outcome 2 description"/>
          <p:cNvSpPr>
            <a:spLocks noGrp="1"/>
          </p:cNvSpPr>
          <p:nvPr>
            <p:ph type="body" sz="quarter" idx="35" hasCustomPrompt="1"/>
          </p:nvPr>
        </p:nvSpPr>
        <p:spPr>
          <a:xfrm>
            <a:off x="3369527" y="2127396"/>
            <a:ext cx="2286000" cy="1410461"/>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14" name="Outcome 2 heading"/>
          <p:cNvSpPr>
            <a:spLocks noGrp="1"/>
          </p:cNvSpPr>
          <p:nvPr>
            <p:ph type="body" sz="quarter" idx="33" hasCustomPrompt="1"/>
          </p:nvPr>
        </p:nvSpPr>
        <p:spPr>
          <a:xfrm>
            <a:off x="3369527" y="1817540"/>
            <a:ext cx="2286000" cy="307777"/>
          </a:xfrm>
          <a:prstGeom prst="rect">
            <a:avLst/>
          </a:prstGeom>
        </p:spPr>
        <p:txBody>
          <a:bodyPr anchor="ctr"/>
          <a:lstStyle>
            <a:lvl1pPr marL="0" indent="0" algn="l">
              <a:buNone/>
              <a:defRPr sz="2000" b="0"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two</a:t>
            </a:r>
          </a:p>
        </p:txBody>
      </p:sp>
      <p:sp>
        <p:nvSpPr>
          <p:cNvPr id="13" name="Outcome 1 description"/>
          <p:cNvSpPr>
            <a:spLocks noGrp="1"/>
          </p:cNvSpPr>
          <p:nvPr>
            <p:ph type="body" sz="quarter" idx="32" hasCustomPrompt="1"/>
          </p:nvPr>
        </p:nvSpPr>
        <p:spPr>
          <a:xfrm>
            <a:off x="588263" y="2127396"/>
            <a:ext cx="2286000" cy="1410461"/>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12" name="Outcome 1 heading"/>
          <p:cNvSpPr>
            <a:spLocks noGrp="1"/>
          </p:cNvSpPr>
          <p:nvPr>
            <p:ph type="body" sz="quarter" idx="18" hasCustomPrompt="1"/>
          </p:nvPr>
        </p:nvSpPr>
        <p:spPr>
          <a:xfrm>
            <a:off x="588263" y="1817541"/>
            <a:ext cx="2286000" cy="307777"/>
          </a:xfrm>
          <a:prstGeom prst="rect">
            <a:avLst/>
          </a:prstGeom>
        </p:spPr>
        <p:txBody>
          <a:bodyPr anchor="ctr"/>
          <a:lstStyle>
            <a:lvl1pPr marL="0" indent="0" algn="l">
              <a:buNone/>
              <a:defRPr sz="2000" b="0"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one</a:t>
            </a:r>
          </a:p>
        </p:txBody>
      </p:sp>
      <p:sp>
        <p:nvSpPr>
          <p:cNvPr id="18" name="Outcomes 3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Outcomes (3) (6-item grid, grey background)</a:t>
            </a:r>
          </a:p>
        </p:txBody>
      </p:sp>
    </p:spTree>
    <p:extLst>
      <p:ext uri="{BB962C8B-B14F-4D97-AF65-F5344CB8AC3E}">
        <p14:creationId xmlns:p14="http://schemas.microsoft.com/office/powerpoint/2010/main" val="2781974863"/>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apabilities 1">
    <p:spTree>
      <p:nvGrpSpPr>
        <p:cNvPr id="1" name=""/>
        <p:cNvGrpSpPr/>
        <p:nvPr/>
      </p:nvGrpSpPr>
      <p:grpSpPr>
        <a:xfrm>
          <a:off x="0" y="0"/>
          <a:ext cx="0" cy="0"/>
          <a:chOff x="0" y="0"/>
          <a:chExt cx="0" cy="0"/>
        </a:xfrm>
      </p:grpSpPr>
      <p:sp>
        <p:nvSpPr>
          <p:cNvPr id="18" name="Duration of process">
            <a:extLst>
              <a:ext uri="{FF2B5EF4-FFF2-40B4-BE49-F238E27FC236}">
                <a16:creationId xmlns:a16="http://schemas.microsoft.com/office/drawing/2014/main" id="{6F3D3840-0836-46AD-862C-6B05C2E26D8F}"/>
              </a:ext>
            </a:extLst>
          </p:cNvPr>
          <p:cNvSpPr>
            <a:spLocks noGrp="1"/>
          </p:cNvSpPr>
          <p:nvPr>
            <p:ph type="body" sz="quarter" idx="17" hasCustomPrompt="1"/>
          </p:nvPr>
        </p:nvSpPr>
        <p:spPr>
          <a:xfrm>
            <a:off x="586774" y="5609784"/>
            <a:ext cx="11031538" cy="457200"/>
          </a:xfrm>
          <a:prstGeom prst="rect">
            <a:avLst/>
          </a:prstGeom>
          <a:solidFill>
            <a:srgbClr val="0078D4"/>
          </a:solidFill>
          <a:ln>
            <a:noFill/>
          </a:ln>
        </p:spPr>
        <p:txBody>
          <a:bodyPr lIns="180000" tIns="0" rIns="36000" anchor="ctr" anchorCtr="0">
            <a:noAutofit/>
          </a:bodyPr>
          <a:lstStyle>
            <a:lvl1pPr marL="0" indent="0" algn="ctr">
              <a:buNone/>
              <a:defRPr sz="1600" b="0" baseline="0">
                <a:solidFill>
                  <a:schemeClr val="bg1"/>
                </a:solidFill>
                <a:latin typeface="+mn-lt"/>
              </a:defRPr>
            </a:lvl1pPr>
          </a:lstStyle>
          <a:p>
            <a:pPr lvl="0"/>
            <a:r>
              <a:rPr lang="en-US"/>
              <a:t>Duration of process</a:t>
            </a:r>
          </a:p>
        </p:txBody>
      </p:sp>
      <p:sp>
        <p:nvSpPr>
          <p:cNvPr id="19" name="Next steps/Capability 5 description">
            <a:extLst>
              <a:ext uri="{FF2B5EF4-FFF2-40B4-BE49-F238E27FC236}">
                <a16:creationId xmlns:a16="http://schemas.microsoft.com/office/drawing/2014/main" id="{3600D3C8-8EC3-4837-B525-281AC0DAE506}"/>
              </a:ext>
            </a:extLst>
          </p:cNvPr>
          <p:cNvSpPr>
            <a:spLocks noGrp="1"/>
          </p:cNvSpPr>
          <p:nvPr>
            <p:ph type="body" sz="quarter" idx="43" hasCustomPrompt="1"/>
          </p:nvPr>
        </p:nvSpPr>
        <p:spPr>
          <a:xfrm>
            <a:off x="9565673" y="2648298"/>
            <a:ext cx="2052639" cy="2743200"/>
          </a:xfrm>
          <a:prstGeom prst="rect">
            <a:avLst/>
          </a:prstGeom>
          <a:solidFill>
            <a:schemeClr val="bg2"/>
          </a:solidFill>
        </p:spPr>
        <p:txBody>
          <a:bodyPr lIns="183600" tIns="182880" rIns="183600" bIns="91440" anchor="t" anchorCtr="0">
            <a:noAutofit/>
          </a:bodyPr>
          <a:lstStyle>
            <a:lvl1pPr marL="285750" indent="-285750" algn="l" defTabSz="932472" fontAlgn="base">
              <a:spcBef>
                <a:spcPct val="0"/>
              </a:spcBef>
              <a:spcAft>
                <a:spcPct val="0"/>
              </a:spcAft>
              <a:buSzTx/>
              <a:buFont typeface="Wingdings" panose="05000000000000000000" pitchFamily="2" charset="2"/>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p>
        </p:txBody>
      </p:sp>
      <p:sp>
        <p:nvSpPr>
          <p:cNvPr id="22" name="Next steps/Capability 5 heading  (dark blue fill)">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9560912" y="2182042"/>
            <a:ext cx="2057400" cy="456881"/>
          </a:xfrm>
          <a:prstGeom prst="rect">
            <a:avLst/>
          </a:prstGeom>
          <a:solidFill>
            <a:srgbClr val="002050"/>
          </a:solidFill>
          <a:ln>
            <a:noFill/>
          </a:ln>
        </p:spPr>
        <p:txBody>
          <a:bodyPr lIns="180000" tIns="0" rIns="182880" anchor="ctr" anchorCtr="0">
            <a:noAutofit/>
          </a:bodyPr>
          <a:lstStyle>
            <a:lvl1pPr marL="0" indent="0" algn="l">
              <a:spcBef>
                <a:spcPts val="0"/>
              </a:spcBef>
              <a:buNone/>
              <a:defRPr sz="2000" b="0" baseline="0">
                <a:solidFill>
                  <a:schemeClr val="bg1"/>
                </a:solidFill>
                <a:latin typeface="+mn-lt"/>
              </a:defRPr>
            </a:lvl1pPr>
          </a:lstStyle>
          <a:p>
            <a:pPr lvl="0"/>
            <a:r>
              <a:rPr lang="en-US"/>
              <a:t>Next steps</a:t>
            </a:r>
          </a:p>
        </p:txBody>
      </p:sp>
      <p:sp>
        <p:nvSpPr>
          <p:cNvPr id="28" name="Capability 4 description">
            <a:extLst>
              <a:ext uri="{FF2B5EF4-FFF2-40B4-BE49-F238E27FC236}">
                <a16:creationId xmlns:a16="http://schemas.microsoft.com/office/drawing/2014/main" id="{63678979-A595-4598-AC8F-59D946FE8916}"/>
              </a:ext>
            </a:extLst>
          </p:cNvPr>
          <p:cNvSpPr>
            <a:spLocks noGrp="1"/>
          </p:cNvSpPr>
          <p:nvPr>
            <p:ph type="body" sz="quarter" idx="44" hasCustomPrompt="1"/>
          </p:nvPr>
        </p:nvSpPr>
        <p:spPr>
          <a:xfrm>
            <a:off x="7321321" y="2648298"/>
            <a:ext cx="2052639" cy="2743200"/>
          </a:xfrm>
          <a:prstGeom prst="rect">
            <a:avLst/>
          </a:prstGeom>
          <a:solidFill>
            <a:schemeClr val="bg2"/>
          </a:solidFill>
        </p:spPr>
        <p:txBody>
          <a:bodyPr lIns="183600" tIns="182880" rIns="183600" bIns="91440" anchor="t" anchorCtr="0">
            <a:noAutofit/>
          </a:bodyPr>
          <a:lstStyle>
            <a:lvl1pPr marL="285750" indent="-285750" algn="l" defTabSz="932472" fontAlgn="base">
              <a:spcBef>
                <a:spcPct val="0"/>
              </a:spcBef>
              <a:spcAft>
                <a:spcPct val="0"/>
              </a:spcAft>
              <a:buSzTx/>
              <a:buFont typeface="Wingdings" panose="05000000000000000000" pitchFamily="2" charset="2"/>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p>
        </p:txBody>
      </p:sp>
      <p:sp>
        <p:nvSpPr>
          <p:cNvPr id="25" name="Capability 4 heading (blue fill)">
            <a:extLst>
              <a:ext uri="{FF2B5EF4-FFF2-40B4-BE49-F238E27FC236}">
                <a16:creationId xmlns:a16="http://schemas.microsoft.com/office/drawing/2014/main" id="{16D9DE92-906E-417E-98E9-D6F72091EABD}"/>
              </a:ext>
            </a:extLst>
          </p:cNvPr>
          <p:cNvSpPr>
            <a:spLocks noGrp="1"/>
          </p:cNvSpPr>
          <p:nvPr>
            <p:ph type="body" sz="quarter" idx="42" hasCustomPrompt="1"/>
          </p:nvPr>
        </p:nvSpPr>
        <p:spPr>
          <a:xfrm>
            <a:off x="7317749" y="2182042"/>
            <a:ext cx="2052639" cy="456881"/>
          </a:xfrm>
          <a:prstGeom prst="rect">
            <a:avLst/>
          </a:prstGeom>
          <a:solidFill>
            <a:srgbClr val="0078D4"/>
          </a:solidFill>
          <a:ln>
            <a:noFill/>
          </a:ln>
        </p:spPr>
        <p:txBody>
          <a:bodyPr lIns="180000" tIns="0" rIns="182880" anchor="ctr" anchorCtr="0">
            <a:noAutofit/>
          </a:bodyPr>
          <a:lstStyle>
            <a:lvl1pPr marL="0" indent="0" algn="l">
              <a:spcBef>
                <a:spcPts val="0"/>
              </a:spcBef>
              <a:buNone/>
              <a:defRPr sz="2000" b="0">
                <a:solidFill>
                  <a:schemeClr val="bg1"/>
                </a:solidFill>
                <a:latin typeface="+mn-lt"/>
              </a:defRPr>
            </a:lvl1pPr>
          </a:lstStyle>
          <a:p>
            <a:pPr lvl="0"/>
            <a:r>
              <a:rPr lang="en-US"/>
              <a:t>Capability 4</a:t>
            </a:r>
          </a:p>
        </p:txBody>
      </p:sp>
      <p:sp>
        <p:nvSpPr>
          <p:cNvPr id="29" name="Capability 3 description">
            <a:extLst>
              <a:ext uri="{FF2B5EF4-FFF2-40B4-BE49-F238E27FC236}">
                <a16:creationId xmlns:a16="http://schemas.microsoft.com/office/drawing/2014/main" id="{4DBEF313-5B68-4784-973A-25AEA26705D1}"/>
              </a:ext>
            </a:extLst>
          </p:cNvPr>
          <p:cNvSpPr>
            <a:spLocks noGrp="1"/>
          </p:cNvSpPr>
          <p:nvPr>
            <p:ph type="body" sz="quarter" idx="45" hasCustomPrompt="1"/>
          </p:nvPr>
        </p:nvSpPr>
        <p:spPr>
          <a:xfrm>
            <a:off x="5076968" y="2648298"/>
            <a:ext cx="2052639" cy="2743200"/>
          </a:xfrm>
          <a:prstGeom prst="rect">
            <a:avLst/>
          </a:prstGeom>
          <a:solidFill>
            <a:schemeClr val="bg2"/>
          </a:solidFill>
        </p:spPr>
        <p:txBody>
          <a:bodyPr lIns="183600" tIns="182880" rIns="183600" bIns="91440" anchor="t" anchorCtr="0">
            <a:noAutofit/>
          </a:bodyPr>
          <a:lstStyle>
            <a:lvl1pPr marL="285750" indent="-285750" algn="l" defTabSz="932472" fontAlgn="base">
              <a:spcBef>
                <a:spcPct val="0"/>
              </a:spcBef>
              <a:spcAft>
                <a:spcPct val="0"/>
              </a:spcAft>
              <a:buSzTx/>
              <a:buFont typeface="Wingdings" panose="05000000000000000000" pitchFamily="2" charset="2"/>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p>
        </p:txBody>
      </p:sp>
      <p:sp>
        <p:nvSpPr>
          <p:cNvPr id="23" name="Capability 3 heading (blue fill)">
            <a:extLst>
              <a:ext uri="{FF2B5EF4-FFF2-40B4-BE49-F238E27FC236}">
                <a16:creationId xmlns:a16="http://schemas.microsoft.com/office/drawing/2014/main" id="{F49D2219-E65A-4B69-AD43-0D50FD942444}"/>
              </a:ext>
            </a:extLst>
          </p:cNvPr>
          <p:cNvSpPr>
            <a:spLocks noGrp="1"/>
          </p:cNvSpPr>
          <p:nvPr>
            <p:ph type="body" sz="quarter" idx="40" hasCustomPrompt="1"/>
          </p:nvPr>
        </p:nvSpPr>
        <p:spPr>
          <a:xfrm>
            <a:off x="5074587" y="2182042"/>
            <a:ext cx="2052639" cy="456881"/>
          </a:xfrm>
          <a:prstGeom prst="rect">
            <a:avLst/>
          </a:prstGeom>
          <a:solidFill>
            <a:srgbClr val="0078D4"/>
          </a:solidFill>
          <a:ln>
            <a:noFill/>
          </a:ln>
        </p:spPr>
        <p:txBody>
          <a:bodyPr lIns="180000" tIns="0" rIns="182880" anchor="ctr" anchorCtr="0">
            <a:noAutofit/>
          </a:bodyPr>
          <a:lstStyle>
            <a:lvl1pPr marL="0" indent="0" algn="l">
              <a:spcBef>
                <a:spcPts val="0"/>
              </a:spcBef>
              <a:buNone/>
              <a:defRPr sz="2000" b="0">
                <a:solidFill>
                  <a:schemeClr val="bg1"/>
                </a:solidFill>
                <a:latin typeface="+mn-lt"/>
              </a:defRPr>
            </a:lvl1pPr>
          </a:lstStyle>
          <a:p>
            <a:pPr lvl="0"/>
            <a:r>
              <a:rPr lang="en-US"/>
              <a:t>Capability 3</a:t>
            </a:r>
          </a:p>
        </p:txBody>
      </p:sp>
      <p:sp>
        <p:nvSpPr>
          <p:cNvPr id="30" name="Capability 2 description">
            <a:extLst>
              <a:ext uri="{FF2B5EF4-FFF2-40B4-BE49-F238E27FC236}">
                <a16:creationId xmlns:a16="http://schemas.microsoft.com/office/drawing/2014/main" id="{3D2BEF94-B7AE-453E-94A8-FE12464B00AB}"/>
              </a:ext>
            </a:extLst>
          </p:cNvPr>
          <p:cNvSpPr>
            <a:spLocks noGrp="1"/>
          </p:cNvSpPr>
          <p:nvPr>
            <p:ph type="body" sz="quarter" idx="46" hasCustomPrompt="1"/>
          </p:nvPr>
        </p:nvSpPr>
        <p:spPr>
          <a:xfrm>
            <a:off x="2832615" y="2648298"/>
            <a:ext cx="2052639" cy="2743200"/>
          </a:xfrm>
          <a:prstGeom prst="rect">
            <a:avLst/>
          </a:prstGeom>
          <a:solidFill>
            <a:schemeClr val="bg2"/>
          </a:solidFill>
        </p:spPr>
        <p:txBody>
          <a:bodyPr lIns="183600" tIns="182880" rIns="183600" bIns="91440" anchor="t" anchorCtr="0">
            <a:noAutofit/>
          </a:bodyPr>
          <a:lstStyle>
            <a:lvl1pPr marL="285750" indent="-285750" algn="l" defTabSz="932472" fontAlgn="base">
              <a:spcBef>
                <a:spcPct val="0"/>
              </a:spcBef>
              <a:spcAft>
                <a:spcPct val="0"/>
              </a:spcAft>
              <a:buSzTx/>
              <a:buFont typeface="Wingdings" panose="05000000000000000000" pitchFamily="2" charset="2"/>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p>
        </p:txBody>
      </p:sp>
      <p:sp>
        <p:nvSpPr>
          <p:cNvPr id="16" name="Capability 2 heading (blue fill)">
            <a:extLst>
              <a:ext uri="{FF2B5EF4-FFF2-40B4-BE49-F238E27FC236}">
                <a16:creationId xmlns:a16="http://schemas.microsoft.com/office/drawing/2014/main" id="{7732DE59-6872-4420-95C9-F7B0E23AA85A}"/>
              </a:ext>
            </a:extLst>
          </p:cNvPr>
          <p:cNvSpPr>
            <a:spLocks noGrp="1"/>
          </p:cNvSpPr>
          <p:nvPr>
            <p:ph type="body" sz="quarter" idx="38" hasCustomPrompt="1"/>
          </p:nvPr>
        </p:nvSpPr>
        <p:spPr>
          <a:xfrm>
            <a:off x="2831425" y="2182042"/>
            <a:ext cx="2052639" cy="456881"/>
          </a:xfrm>
          <a:prstGeom prst="rect">
            <a:avLst/>
          </a:prstGeom>
          <a:solidFill>
            <a:srgbClr val="0078D4"/>
          </a:solidFill>
          <a:ln>
            <a:noFill/>
          </a:ln>
        </p:spPr>
        <p:txBody>
          <a:bodyPr lIns="180000" tIns="0" rIns="182880" anchor="ctr" anchorCtr="0">
            <a:noAutofit/>
          </a:bodyPr>
          <a:lstStyle>
            <a:lvl1pPr marL="0" indent="0" algn="l">
              <a:spcBef>
                <a:spcPts val="0"/>
              </a:spcBef>
              <a:buNone/>
              <a:defRPr sz="2000" b="0">
                <a:solidFill>
                  <a:schemeClr val="bg1"/>
                </a:solidFill>
                <a:latin typeface="+mn-lt"/>
              </a:defRPr>
            </a:lvl1pPr>
          </a:lstStyle>
          <a:p>
            <a:pPr lvl="0"/>
            <a:r>
              <a:rPr lang="en-US"/>
              <a:t>Capability 2</a:t>
            </a:r>
          </a:p>
        </p:txBody>
      </p:sp>
      <p:sp>
        <p:nvSpPr>
          <p:cNvPr id="38" name="Capability 1 description">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588263" y="2648298"/>
            <a:ext cx="2052639" cy="2743200"/>
          </a:xfrm>
          <a:prstGeom prst="rect">
            <a:avLst/>
          </a:prstGeom>
          <a:solidFill>
            <a:schemeClr val="bg2"/>
          </a:solidFill>
        </p:spPr>
        <p:txBody>
          <a:bodyPr lIns="183600" tIns="182880" rIns="183600" bIns="91440" anchor="t" anchorCtr="0">
            <a:noAutofit/>
          </a:bodyPr>
          <a:lstStyle>
            <a:lvl1pPr marL="285750" indent="-285750" algn="l" defTabSz="932472" fontAlgn="base">
              <a:spcBef>
                <a:spcPct val="0"/>
              </a:spcBef>
              <a:spcAft>
                <a:spcPct val="0"/>
              </a:spcAft>
              <a:buSzTx/>
              <a:buFont typeface="Wingdings" panose="05000000000000000000" pitchFamily="2" charset="2"/>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elitca</a:t>
            </a:r>
            <a:endParaRPr lang="en-US"/>
          </a:p>
        </p:txBody>
      </p:sp>
      <p:sp>
        <p:nvSpPr>
          <p:cNvPr id="20" name="Capability 1 heading (blue fill)">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588263" y="2182042"/>
            <a:ext cx="2052639" cy="456881"/>
          </a:xfrm>
          <a:prstGeom prst="rect">
            <a:avLst/>
          </a:prstGeom>
          <a:solidFill>
            <a:srgbClr val="0078D4"/>
          </a:solidFill>
          <a:ln>
            <a:noFill/>
          </a:ln>
        </p:spPr>
        <p:txBody>
          <a:bodyPr lIns="180000" tIns="0" rIns="182880" anchor="ctr" anchorCtr="0">
            <a:noAutofit/>
          </a:bodyPr>
          <a:lstStyle>
            <a:lvl1pPr marL="0" indent="0" algn="l">
              <a:spcBef>
                <a:spcPts val="0"/>
              </a:spcBef>
              <a:buNone/>
              <a:defRPr sz="2000" b="0">
                <a:solidFill>
                  <a:schemeClr val="bg1"/>
                </a:solidFill>
                <a:latin typeface="+mn-lt"/>
              </a:defRPr>
            </a:lvl1pPr>
          </a:lstStyle>
          <a:p>
            <a:pPr lvl="0"/>
            <a:r>
              <a:rPr lang="en-US"/>
              <a:t>Capability 1</a:t>
            </a:r>
          </a:p>
        </p:txBody>
      </p:sp>
      <p:sp>
        <p:nvSpPr>
          <p:cNvPr id="17" name="One-line description of process"/>
          <p:cNvSpPr>
            <a:spLocks noGrp="1"/>
          </p:cNvSpPr>
          <p:nvPr>
            <p:ph type="body" sz="quarter" idx="24" hasCustomPrompt="1"/>
          </p:nvPr>
        </p:nvSpPr>
        <p:spPr>
          <a:xfrm>
            <a:off x="588263" y="1428106"/>
            <a:ext cx="11024300" cy="307777"/>
          </a:xfrm>
          <a:prstGeom prst="rect">
            <a:avLst/>
          </a:prstGeom>
        </p:spPr>
        <p:txBody>
          <a:bodyPr lIns="0" tIns="0" rIns="0" bIns="0" anchor="t" anchorCtr="0"/>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15" name="Capabilities 1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24300" cy="553998"/>
          </a:xfrm>
          <a:prstGeom prst="rect">
            <a:avLst/>
          </a:prstGeom>
        </p:spPr>
        <p:txBody>
          <a:bodyPr lIns="0" tIns="0" rIns="0" bIns="0"/>
          <a:lstStyle>
            <a:lvl1pPr>
              <a:defRPr baseline="0"/>
            </a:lvl1pPr>
          </a:lstStyle>
          <a:p>
            <a:r>
              <a:rPr lang="en-US"/>
              <a:t>Capabilities (1) (5 columns)</a:t>
            </a:r>
          </a:p>
        </p:txBody>
      </p:sp>
    </p:spTree>
    <p:extLst>
      <p:ext uri="{BB962C8B-B14F-4D97-AF65-F5344CB8AC3E}">
        <p14:creationId xmlns:p14="http://schemas.microsoft.com/office/powerpoint/2010/main" val="312782125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apabilities 2">
    <p:spTree>
      <p:nvGrpSpPr>
        <p:cNvPr id="1" name=""/>
        <p:cNvGrpSpPr/>
        <p:nvPr/>
      </p:nvGrpSpPr>
      <p:grpSpPr>
        <a:xfrm>
          <a:off x="0" y="0"/>
          <a:ext cx="0" cy="0"/>
          <a:chOff x="0" y="0"/>
          <a:chExt cx="0" cy="0"/>
        </a:xfrm>
      </p:grpSpPr>
      <p:sp>
        <p:nvSpPr>
          <p:cNvPr id="25" name="Capability 3 description"/>
          <p:cNvSpPr>
            <a:spLocks noGrp="1"/>
          </p:cNvSpPr>
          <p:nvPr>
            <p:ph type="body" sz="quarter" idx="35" hasCustomPrompt="1"/>
          </p:nvPr>
        </p:nvSpPr>
        <p:spPr>
          <a:xfrm>
            <a:off x="8287216" y="4449152"/>
            <a:ext cx="3326884" cy="1821854"/>
          </a:xfrm>
          <a:prstGeom prst="rect">
            <a:avLst/>
          </a:prstGeom>
        </p:spPr>
        <p:txBody>
          <a:bodyPr lIns="0" tIns="0" rIns="0" bIns="0" anchor="t" anchorCtr="0"/>
          <a:lstStyle>
            <a:lvl1pPr marL="0" indent="0">
              <a:lnSpc>
                <a:spcPct val="100000"/>
              </a:lnSpc>
              <a:spcBef>
                <a:spcPts val="0"/>
              </a:spcBef>
              <a:spcAft>
                <a:spcPts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33" name="Capability 3 heading"/>
          <p:cNvSpPr>
            <a:spLocks noGrp="1"/>
          </p:cNvSpPr>
          <p:nvPr>
            <p:ph type="body" sz="quarter" idx="28" hasCustomPrompt="1"/>
          </p:nvPr>
        </p:nvSpPr>
        <p:spPr>
          <a:xfrm>
            <a:off x="8284147" y="3759947"/>
            <a:ext cx="3328416"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three</a:t>
            </a:r>
          </a:p>
        </p:txBody>
      </p:sp>
      <p:sp>
        <p:nvSpPr>
          <p:cNvPr id="21" name="Capability 3 picture/icon placeholder" descr="icon placeholder">
            <a:extLst>
              <a:ext uri="{FF2B5EF4-FFF2-40B4-BE49-F238E27FC236}">
                <a16:creationId xmlns:a16="http://schemas.microsoft.com/office/drawing/2014/main" id="{84E5AE89-CF37-F64D-9AAD-E584BCA46984}"/>
              </a:ext>
            </a:extLst>
          </p:cNvPr>
          <p:cNvSpPr>
            <a:spLocks noGrp="1" noChangeAspect="1"/>
          </p:cNvSpPr>
          <p:nvPr>
            <p:ph type="pic" sz="quarter" idx="31" hasCustomPrompt="1"/>
          </p:nvPr>
        </p:nvSpPr>
        <p:spPr>
          <a:xfrm>
            <a:off x="8287971" y="2179804"/>
            <a:ext cx="1364444" cy="136601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cxnSp>
        <p:nvCxnSpPr>
          <p:cNvPr id="18" name="divider 2">
            <a:extLst>
              <a:ext uri="{FF2B5EF4-FFF2-40B4-BE49-F238E27FC236}">
                <a16:creationId xmlns:a16="http://schemas.microsoft.com/office/drawing/2014/main" id="{F185D64F-26F8-4266-996F-199EB392743D}"/>
              </a:ext>
              <a:ext uri="{C183D7F6-B498-43B3-948B-1728B52AA6E4}">
                <adec:decorative xmlns:adec="http://schemas.microsoft.com/office/drawing/2017/decorative" val="1"/>
              </a:ext>
            </a:extLst>
          </p:cNvPr>
          <p:cNvCxnSpPr>
            <a:cxnSpLocks/>
          </p:cNvCxnSpPr>
          <p:nvPr userDrawn="1"/>
        </p:nvCxnSpPr>
        <p:spPr>
          <a:xfrm>
            <a:off x="8024001" y="2165350"/>
            <a:ext cx="0" cy="4114800"/>
          </a:xfrm>
          <a:prstGeom prst="line">
            <a:avLst/>
          </a:prstGeom>
          <a:noFill/>
          <a:ln w="9525" cap="flat" cmpd="sng" algn="ctr">
            <a:solidFill>
              <a:srgbClr val="0078D4"/>
            </a:solidFill>
            <a:prstDash val="solid"/>
          </a:ln>
          <a:effectLst/>
        </p:spPr>
      </p:cxnSp>
      <p:sp>
        <p:nvSpPr>
          <p:cNvPr id="24" name="Capability 2 description"/>
          <p:cNvSpPr>
            <a:spLocks noGrp="1"/>
          </p:cNvSpPr>
          <p:nvPr>
            <p:ph type="body" sz="quarter" idx="34" hasCustomPrompt="1"/>
          </p:nvPr>
        </p:nvSpPr>
        <p:spPr>
          <a:xfrm>
            <a:off x="4432558" y="4449152"/>
            <a:ext cx="3326884" cy="1821853"/>
          </a:xfrm>
          <a:prstGeom prst="rect">
            <a:avLst/>
          </a:prstGeom>
        </p:spPr>
        <p:txBody>
          <a:bodyPr lIns="0" tIns="0" rIns="0" bIns="0" anchor="t" anchorCtr="0"/>
          <a:lstStyle>
            <a:lvl1pPr marL="0" indent="0">
              <a:lnSpc>
                <a:spcPct val="100000"/>
              </a:lnSpc>
              <a:spcBef>
                <a:spcPts val="0"/>
              </a:spcBef>
              <a:spcAft>
                <a:spcPts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31" name="Capability 2 heading"/>
          <p:cNvSpPr>
            <a:spLocks noGrp="1"/>
          </p:cNvSpPr>
          <p:nvPr>
            <p:ph type="body" sz="quarter" idx="26" hasCustomPrompt="1"/>
          </p:nvPr>
        </p:nvSpPr>
        <p:spPr>
          <a:xfrm>
            <a:off x="4435502" y="3764853"/>
            <a:ext cx="3328416"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two</a:t>
            </a:r>
          </a:p>
        </p:txBody>
      </p:sp>
      <p:sp>
        <p:nvSpPr>
          <p:cNvPr id="22" name="Capability 2 picture/icon placeholder" descr="icon placeholder">
            <a:extLst>
              <a:ext uri="{FF2B5EF4-FFF2-40B4-BE49-F238E27FC236}">
                <a16:creationId xmlns:a16="http://schemas.microsoft.com/office/drawing/2014/main" id="{C70BC4B4-1779-154F-BB0F-2F7A8071758B}"/>
              </a:ext>
            </a:extLst>
          </p:cNvPr>
          <p:cNvSpPr>
            <a:spLocks noGrp="1" noChangeAspect="1"/>
          </p:cNvSpPr>
          <p:nvPr>
            <p:ph type="pic" sz="quarter" idx="32" hasCustomPrompt="1"/>
          </p:nvPr>
        </p:nvSpPr>
        <p:spPr>
          <a:xfrm>
            <a:off x="4439326" y="2179804"/>
            <a:ext cx="1364444" cy="136601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cxnSp>
        <p:nvCxnSpPr>
          <p:cNvPr id="19" name="divider 1">
            <a:extLst>
              <a:ext uri="{FF2B5EF4-FFF2-40B4-BE49-F238E27FC236}">
                <a16:creationId xmlns:a16="http://schemas.microsoft.com/office/drawing/2014/main" id="{6E2FF2B4-C9C0-486F-B3FA-6C3F6F889F1B}"/>
              </a:ext>
              <a:ext uri="{C183D7F6-B498-43B3-948B-1728B52AA6E4}">
                <adec:decorative xmlns:adec="http://schemas.microsoft.com/office/drawing/2017/decorative" val="1"/>
              </a:ext>
            </a:extLst>
          </p:cNvPr>
          <p:cNvCxnSpPr>
            <a:cxnSpLocks/>
          </p:cNvCxnSpPr>
          <p:nvPr userDrawn="1"/>
        </p:nvCxnSpPr>
        <p:spPr>
          <a:xfrm>
            <a:off x="4175293" y="2165350"/>
            <a:ext cx="0" cy="4114800"/>
          </a:xfrm>
          <a:prstGeom prst="line">
            <a:avLst/>
          </a:prstGeom>
          <a:noFill/>
          <a:ln w="9525" cap="flat" cmpd="sng" algn="ctr">
            <a:solidFill>
              <a:srgbClr val="0078D4"/>
            </a:solidFill>
            <a:prstDash val="solid"/>
          </a:ln>
          <a:effectLst/>
        </p:spPr>
      </p:cxnSp>
      <p:sp>
        <p:nvSpPr>
          <p:cNvPr id="23" name="Capability 1 description"/>
          <p:cNvSpPr>
            <a:spLocks noGrp="1"/>
          </p:cNvSpPr>
          <p:nvPr>
            <p:ph type="body" sz="quarter" idx="33" hasCustomPrompt="1"/>
          </p:nvPr>
        </p:nvSpPr>
        <p:spPr>
          <a:xfrm>
            <a:off x="588263" y="4449153"/>
            <a:ext cx="3326884" cy="1821063"/>
          </a:xfrm>
          <a:prstGeom prst="rect">
            <a:avLst/>
          </a:prstGeom>
        </p:spPr>
        <p:txBody>
          <a:bodyPr lIns="0" tIns="0" rIns="0" bIns="0" anchor="t" anchorCtr="0"/>
          <a:lstStyle>
            <a:lvl1pPr marL="0" indent="0">
              <a:lnSpc>
                <a:spcPct val="100000"/>
              </a:lnSpc>
              <a:spcBef>
                <a:spcPts val="0"/>
              </a:spcBef>
              <a:spcAft>
                <a:spcPts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9" name="Capability 1 heading"/>
          <p:cNvSpPr>
            <a:spLocks noGrp="1"/>
          </p:cNvSpPr>
          <p:nvPr>
            <p:ph type="body" sz="quarter" idx="18" hasCustomPrompt="1"/>
          </p:nvPr>
        </p:nvSpPr>
        <p:spPr>
          <a:xfrm>
            <a:off x="586731" y="3759946"/>
            <a:ext cx="3328416"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one</a:t>
            </a:r>
          </a:p>
        </p:txBody>
      </p:sp>
      <p:sp>
        <p:nvSpPr>
          <p:cNvPr id="5" name="Capability 1 picture/icon placeholder" descr="icon placeholder">
            <a:extLst>
              <a:ext uri="{FF2B5EF4-FFF2-40B4-BE49-F238E27FC236}">
                <a16:creationId xmlns:a16="http://schemas.microsoft.com/office/drawing/2014/main" id="{7368BFCD-520F-7441-A8BF-797B2C9C2C90}"/>
              </a:ext>
            </a:extLst>
          </p:cNvPr>
          <p:cNvSpPr>
            <a:spLocks noGrp="1" noChangeAspect="1"/>
          </p:cNvSpPr>
          <p:nvPr>
            <p:ph type="pic" sz="quarter" idx="30" hasCustomPrompt="1"/>
          </p:nvPr>
        </p:nvSpPr>
        <p:spPr>
          <a:xfrm>
            <a:off x="590555" y="2179804"/>
            <a:ext cx="1364444" cy="136601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7" name="One-line description of process"/>
          <p:cNvSpPr>
            <a:spLocks noGrp="1"/>
          </p:cNvSpPr>
          <p:nvPr>
            <p:ph type="body" sz="quarter" idx="24" hasCustomPrompt="1"/>
          </p:nvPr>
        </p:nvSpPr>
        <p:spPr>
          <a:xfrm>
            <a:off x="588263" y="1428106"/>
            <a:ext cx="11024300" cy="307777"/>
          </a:xfrm>
          <a:prstGeom prst="rect">
            <a:avLst/>
          </a:prstGeom>
        </p:spPr>
        <p:txBody>
          <a:bodyPr lIns="0" tIns="0" rIns="0" bIns="0" anchor="t" anchorCtr="0"/>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20" name="Capabilities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24300" cy="553998"/>
          </a:xfrm>
          <a:prstGeom prst="rect">
            <a:avLst/>
          </a:prstGeom>
        </p:spPr>
        <p:txBody>
          <a:bodyPr lIns="0" tIns="0" rIns="0" bIns="0"/>
          <a:lstStyle>
            <a:lvl1pPr>
              <a:defRPr baseline="0"/>
            </a:lvl1pPr>
          </a:lstStyle>
          <a:p>
            <a:r>
              <a:rPr lang="en-US"/>
              <a:t>Capabilities (2) (3 columns, left-aligned icons)</a:t>
            </a:r>
          </a:p>
        </p:txBody>
      </p:sp>
    </p:spTree>
    <p:extLst>
      <p:ext uri="{BB962C8B-B14F-4D97-AF65-F5344CB8AC3E}">
        <p14:creationId xmlns:p14="http://schemas.microsoft.com/office/powerpoint/2010/main" val="4136933742"/>
      </p:ext>
    </p:extLst>
  </p:cSld>
  <p:clrMapOvr>
    <a:masterClrMapping/>
  </p:clrMapOvr>
  <p:transition>
    <p:fade/>
  </p:transition>
  <p:extLst>
    <p:ext uri="{DCECCB84-F9BA-43D5-87BE-67443E8EF086}">
      <p15:sldGuideLst xmlns:p15="http://schemas.microsoft.com/office/powerpoint/2012/main">
        <p15:guide id="1" orient="horz" pos="3024">
          <p15:clr>
            <a:srgbClr val="FBAE40"/>
          </p15:clr>
        </p15:guide>
        <p15:guide id="2" pos="3840">
          <p15:clr>
            <a:srgbClr val="FBAE40"/>
          </p15:clr>
        </p15:guide>
        <p15:guide id="3" orient="horz" pos="216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apabilities 2 (alternate)">
    <p:spTree>
      <p:nvGrpSpPr>
        <p:cNvPr id="1" name=""/>
        <p:cNvGrpSpPr/>
        <p:nvPr/>
      </p:nvGrpSpPr>
      <p:grpSpPr>
        <a:xfrm>
          <a:off x="0" y="0"/>
          <a:ext cx="0" cy="0"/>
          <a:chOff x="0" y="0"/>
          <a:chExt cx="0" cy="0"/>
        </a:xfrm>
      </p:grpSpPr>
      <p:sp>
        <p:nvSpPr>
          <p:cNvPr id="25" name="Capability 3 description"/>
          <p:cNvSpPr>
            <a:spLocks noGrp="1"/>
          </p:cNvSpPr>
          <p:nvPr>
            <p:ph type="body" sz="quarter" idx="35" hasCustomPrompt="1"/>
          </p:nvPr>
        </p:nvSpPr>
        <p:spPr>
          <a:xfrm>
            <a:off x="8180388" y="4449152"/>
            <a:ext cx="3429000" cy="1821854"/>
          </a:xfrm>
          <a:prstGeom prst="rect">
            <a:avLst/>
          </a:prstGeom>
        </p:spPr>
        <p:txBody>
          <a:bodyPr lIns="0" tIns="0" rIns="0" bIns="0" anchor="t" anchorCtr="0"/>
          <a:lstStyle>
            <a:lvl1pPr marL="0" indent="0">
              <a:lnSpc>
                <a:spcPct val="100000"/>
              </a:lnSpc>
              <a:spcBef>
                <a:spcPts val="0"/>
              </a:spcBef>
              <a:spcAft>
                <a:spcPts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33" name="Capability 3 heading"/>
          <p:cNvSpPr>
            <a:spLocks noGrp="1"/>
          </p:cNvSpPr>
          <p:nvPr>
            <p:ph type="body" sz="quarter" idx="28" hasCustomPrompt="1"/>
          </p:nvPr>
        </p:nvSpPr>
        <p:spPr>
          <a:xfrm>
            <a:off x="8180388" y="3759947"/>
            <a:ext cx="34290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three</a:t>
            </a:r>
          </a:p>
        </p:txBody>
      </p:sp>
      <p:cxnSp>
        <p:nvCxnSpPr>
          <p:cNvPr id="26" name="divider 3">
            <a:extLst>
              <a:ext uri="{FF2B5EF4-FFF2-40B4-BE49-F238E27FC236}">
                <a16:creationId xmlns:a16="http://schemas.microsoft.com/office/drawing/2014/main" id="{2F16C5E2-CB2E-45B2-95F2-3501285A7CD6}"/>
              </a:ext>
              <a:ext uri="{C183D7F6-B498-43B3-948B-1728B52AA6E4}">
                <adec:decorative xmlns:adec="http://schemas.microsoft.com/office/drawing/2017/decorative" val="1"/>
              </a:ext>
            </a:extLst>
          </p:cNvPr>
          <p:cNvCxnSpPr/>
          <p:nvPr userDrawn="1"/>
        </p:nvCxnSpPr>
        <p:spPr>
          <a:xfrm>
            <a:off x="8180388" y="3603264"/>
            <a:ext cx="3429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Capability 3 picture/icon placeholder" descr="icon placeholder">
            <a:extLst>
              <a:ext uri="{FF2B5EF4-FFF2-40B4-BE49-F238E27FC236}">
                <a16:creationId xmlns:a16="http://schemas.microsoft.com/office/drawing/2014/main" id="{84E5AE89-CF37-F64D-9AAD-E584BCA46984}"/>
              </a:ext>
            </a:extLst>
          </p:cNvPr>
          <p:cNvSpPr>
            <a:spLocks noGrp="1" noChangeAspect="1"/>
          </p:cNvSpPr>
          <p:nvPr>
            <p:ph type="pic" sz="quarter" idx="31" hasCustomPrompt="1"/>
          </p:nvPr>
        </p:nvSpPr>
        <p:spPr>
          <a:xfrm>
            <a:off x="9264676" y="2179804"/>
            <a:ext cx="1260424" cy="126187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4" name="Capability 2 description"/>
          <p:cNvSpPr>
            <a:spLocks noGrp="1"/>
          </p:cNvSpPr>
          <p:nvPr>
            <p:ph type="body" sz="quarter" idx="34" hasCustomPrompt="1"/>
          </p:nvPr>
        </p:nvSpPr>
        <p:spPr>
          <a:xfrm>
            <a:off x="4385471" y="4449152"/>
            <a:ext cx="3429000" cy="1821853"/>
          </a:xfrm>
          <a:prstGeom prst="rect">
            <a:avLst/>
          </a:prstGeom>
        </p:spPr>
        <p:txBody>
          <a:bodyPr lIns="0" tIns="0" rIns="0" bIns="0" anchor="t" anchorCtr="0"/>
          <a:lstStyle>
            <a:lvl1pPr marL="0" indent="0">
              <a:lnSpc>
                <a:spcPct val="100000"/>
              </a:lnSpc>
              <a:spcBef>
                <a:spcPts val="0"/>
              </a:spcBef>
              <a:spcAft>
                <a:spcPts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31" name="Capability 2 heading"/>
          <p:cNvSpPr>
            <a:spLocks noGrp="1"/>
          </p:cNvSpPr>
          <p:nvPr>
            <p:ph type="body" sz="quarter" idx="26" hasCustomPrompt="1"/>
          </p:nvPr>
        </p:nvSpPr>
        <p:spPr>
          <a:xfrm>
            <a:off x="4385471" y="3764853"/>
            <a:ext cx="34290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two</a:t>
            </a:r>
          </a:p>
        </p:txBody>
      </p:sp>
      <p:cxnSp>
        <p:nvCxnSpPr>
          <p:cNvPr id="27" name="divider 2">
            <a:extLst>
              <a:ext uri="{FF2B5EF4-FFF2-40B4-BE49-F238E27FC236}">
                <a16:creationId xmlns:a16="http://schemas.microsoft.com/office/drawing/2014/main" id="{6A189CCB-6EA9-4DC9-8ACA-1A6351D54B66}"/>
              </a:ext>
              <a:ext uri="{C183D7F6-B498-43B3-948B-1728B52AA6E4}">
                <adec:decorative xmlns:adec="http://schemas.microsoft.com/office/drawing/2017/decorative" val="1"/>
              </a:ext>
            </a:extLst>
          </p:cNvPr>
          <p:cNvCxnSpPr/>
          <p:nvPr userDrawn="1"/>
        </p:nvCxnSpPr>
        <p:spPr>
          <a:xfrm>
            <a:off x="4385471" y="3603264"/>
            <a:ext cx="3429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Capability 2 picture/icon placeholder" descr="icon placeholder">
            <a:extLst>
              <a:ext uri="{FF2B5EF4-FFF2-40B4-BE49-F238E27FC236}">
                <a16:creationId xmlns:a16="http://schemas.microsoft.com/office/drawing/2014/main" id="{C70BC4B4-1779-154F-BB0F-2F7A8071758B}"/>
              </a:ext>
            </a:extLst>
          </p:cNvPr>
          <p:cNvSpPr>
            <a:spLocks noGrp="1" noChangeAspect="1"/>
          </p:cNvSpPr>
          <p:nvPr>
            <p:ph type="pic" sz="quarter" idx="32" hasCustomPrompt="1"/>
          </p:nvPr>
        </p:nvSpPr>
        <p:spPr>
          <a:xfrm>
            <a:off x="5469759" y="2179804"/>
            <a:ext cx="1260424" cy="126187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3" name="Capability 1 description"/>
          <p:cNvSpPr>
            <a:spLocks noGrp="1"/>
          </p:cNvSpPr>
          <p:nvPr>
            <p:ph type="body" sz="quarter" idx="33" hasCustomPrompt="1"/>
          </p:nvPr>
        </p:nvSpPr>
        <p:spPr>
          <a:xfrm>
            <a:off x="588263" y="4449153"/>
            <a:ext cx="3429000" cy="1821063"/>
          </a:xfrm>
          <a:prstGeom prst="rect">
            <a:avLst/>
          </a:prstGeom>
        </p:spPr>
        <p:txBody>
          <a:bodyPr lIns="0" tIns="0" rIns="0" bIns="0" anchor="t" anchorCtr="0"/>
          <a:lstStyle>
            <a:lvl1pPr marL="0" indent="0">
              <a:lnSpc>
                <a:spcPct val="100000"/>
              </a:lnSpc>
              <a:spcBef>
                <a:spcPts val="0"/>
              </a:spcBef>
              <a:spcAft>
                <a:spcPts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9" name="Capability 1 heading"/>
          <p:cNvSpPr>
            <a:spLocks noGrp="1"/>
          </p:cNvSpPr>
          <p:nvPr>
            <p:ph type="body" sz="quarter" idx="18" hasCustomPrompt="1"/>
          </p:nvPr>
        </p:nvSpPr>
        <p:spPr>
          <a:xfrm>
            <a:off x="586731" y="3759946"/>
            <a:ext cx="34290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one</a:t>
            </a:r>
          </a:p>
        </p:txBody>
      </p:sp>
      <p:cxnSp>
        <p:nvCxnSpPr>
          <p:cNvPr id="3" name="divider 1">
            <a:extLst>
              <a:ext uri="{FF2B5EF4-FFF2-40B4-BE49-F238E27FC236}">
                <a16:creationId xmlns:a16="http://schemas.microsoft.com/office/drawing/2014/main" id="{9EE36921-BC06-417A-8D73-B5751968C9FA}"/>
              </a:ext>
              <a:ext uri="{C183D7F6-B498-43B3-948B-1728B52AA6E4}">
                <adec:decorative xmlns:adec="http://schemas.microsoft.com/office/drawing/2017/decorative" val="1"/>
              </a:ext>
            </a:extLst>
          </p:cNvPr>
          <p:cNvCxnSpPr/>
          <p:nvPr userDrawn="1"/>
        </p:nvCxnSpPr>
        <p:spPr>
          <a:xfrm>
            <a:off x="590555" y="3603264"/>
            <a:ext cx="3429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Capability 1 picture/icon placeholder" descr="icon placeholder">
            <a:extLst>
              <a:ext uri="{FF2B5EF4-FFF2-40B4-BE49-F238E27FC236}">
                <a16:creationId xmlns:a16="http://schemas.microsoft.com/office/drawing/2014/main" id="{7368BFCD-520F-7441-A8BF-797B2C9C2C90}"/>
              </a:ext>
            </a:extLst>
          </p:cNvPr>
          <p:cNvSpPr>
            <a:spLocks noGrp="1" noChangeAspect="1"/>
          </p:cNvSpPr>
          <p:nvPr>
            <p:ph type="pic" sz="quarter" idx="30" hasCustomPrompt="1"/>
          </p:nvPr>
        </p:nvSpPr>
        <p:spPr>
          <a:xfrm>
            <a:off x="1674844" y="2179804"/>
            <a:ext cx="1260423" cy="126187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7" name="One-line description of process"/>
          <p:cNvSpPr>
            <a:spLocks noGrp="1"/>
          </p:cNvSpPr>
          <p:nvPr>
            <p:ph type="body" sz="quarter" idx="24" hasCustomPrompt="1"/>
          </p:nvPr>
        </p:nvSpPr>
        <p:spPr>
          <a:xfrm>
            <a:off x="588263" y="1428106"/>
            <a:ext cx="11024300" cy="307777"/>
          </a:xfrm>
          <a:prstGeom prst="rect">
            <a:avLst/>
          </a:prstGeom>
        </p:spPr>
        <p:txBody>
          <a:bodyPr lIns="0" tIns="0" rIns="0" bIns="0" anchor="t" anchorCtr="0"/>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20" name="Capabilities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24300" cy="553998"/>
          </a:xfrm>
          <a:prstGeom prst="rect">
            <a:avLst/>
          </a:prstGeom>
        </p:spPr>
        <p:txBody>
          <a:bodyPr lIns="0" tIns="0" rIns="0" bIns="0"/>
          <a:lstStyle>
            <a:lvl1pPr>
              <a:defRPr baseline="0"/>
            </a:lvl1pPr>
          </a:lstStyle>
          <a:p>
            <a:r>
              <a:rPr lang="en-US"/>
              <a:t>Capabilities (2) (3 columns, centered icons)</a:t>
            </a:r>
          </a:p>
        </p:txBody>
      </p:sp>
    </p:spTree>
    <p:extLst>
      <p:ext uri="{BB962C8B-B14F-4D97-AF65-F5344CB8AC3E}">
        <p14:creationId xmlns:p14="http://schemas.microsoft.com/office/powerpoint/2010/main" val="28814064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apabilities 2 (alt-4 columns)">
    <p:spTree>
      <p:nvGrpSpPr>
        <p:cNvPr id="1" name=""/>
        <p:cNvGrpSpPr/>
        <p:nvPr/>
      </p:nvGrpSpPr>
      <p:grpSpPr>
        <a:xfrm>
          <a:off x="0" y="0"/>
          <a:ext cx="0" cy="0"/>
          <a:chOff x="0" y="0"/>
          <a:chExt cx="0" cy="0"/>
        </a:xfrm>
      </p:grpSpPr>
      <p:sp>
        <p:nvSpPr>
          <p:cNvPr id="19" name="Capability 4 description">
            <a:extLst>
              <a:ext uri="{FF2B5EF4-FFF2-40B4-BE49-F238E27FC236}">
                <a16:creationId xmlns:a16="http://schemas.microsoft.com/office/drawing/2014/main" id="{DDC630B3-7334-E140-A0AF-BF7BFC878945}"/>
              </a:ext>
            </a:extLst>
          </p:cNvPr>
          <p:cNvSpPr>
            <a:spLocks noGrp="1"/>
          </p:cNvSpPr>
          <p:nvPr>
            <p:ph type="body" sz="quarter" idx="38" hasCustomPrompt="1"/>
          </p:nvPr>
        </p:nvSpPr>
        <p:spPr>
          <a:xfrm>
            <a:off x="9094788" y="4447184"/>
            <a:ext cx="2514600" cy="1821854"/>
          </a:xfrm>
          <a:prstGeom prst="rect">
            <a:avLst/>
          </a:prstGeom>
        </p:spPr>
        <p:txBody>
          <a:bodyPr lIns="0" tIns="0" rIns="0" bIns="0" anchor="t" anchorCtr="0"/>
          <a:lstStyle>
            <a:lvl1pPr marL="0" indent="0">
              <a:lnSpc>
                <a:spcPct val="100000"/>
              </a:lnSpc>
              <a:spcBef>
                <a:spcPts val="0"/>
              </a:spcBef>
              <a:spcAft>
                <a:spcPts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16" name="Capability 4 heading">
            <a:extLst>
              <a:ext uri="{FF2B5EF4-FFF2-40B4-BE49-F238E27FC236}">
                <a16:creationId xmlns:a16="http://schemas.microsoft.com/office/drawing/2014/main" id="{9CBB5867-31BB-2A44-BAA1-71E35C332B6A}"/>
              </a:ext>
            </a:extLst>
          </p:cNvPr>
          <p:cNvSpPr>
            <a:spLocks noGrp="1"/>
          </p:cNvSpPr>
          <p:nvPr>
            <p:ph type="body" sz="quarter" idx="36" hasCustomPrompt="1"/>
          </p:nvPr>
        </p:nvSpPr>
        <p:spPr>
          <a:xfrm>
            <a:off x="9094788" y="3761416"/>
            <a:ext cx="25146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four</a:t>
            </a:r>
          </a:p>
        </p:txBody>
      </p:sp>
      <p:cxnSp>
        <p:nvCxnSpPr>
          <p:cNvPr id="28" name="divider 4">
            <a:extLst>
              <a:ext uri="{FF2B5EF4-FFF2-40B4-BE49-F238E27FC236}">
                <a16:creationId xmlns:a16="http://schemas.microsoft.com/office/drawing/2014/main" id="{1B79B6E7-E5E2-7844-9760-7AB1AFEFDE3B}"/>
              </a:ext>
              <a:ext uri="{C183D7F6-B498-43B3-948B-1728B52AA6E4}">
                <adec:decorative xmlns:adec="http://schemas.microsoft.com/office/drawing/2017/decorative" val="1"/>
              </a:ext>
            </a:extLst>
          </p:cNvPr>
          <p:cNvCxnSpPr/>
          <p:nvPr userDrawn="1"/>
        </p:nvCxnSpPr>
        <p:spPr>
          <a:xfrm>
            <a:off x="9094788" y="3602280"/>
            <a:ext cx="25146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Capability 4 picture/icon placeholder" descr="icon placeholder">
            <a:extLst>
              <a:ext uri="{FF2B5EF4-FFF2-40B4-BE49-F238E27FC236}">
                <a16:creationId xmlns:a16="http://schemas.microsoft.com/office/drawing/2014/main" id="{EC589CF6-3052-9045-81C7-F883009F4CAD}"/>
              </a:ext>
            </a:extLst>
          </p:cNvPr>
          <p:cNvSpPr>
            <a:spLocks noGrp="1" noChangeAspect="1"/>
          </p:cNvSpPr>
          <p:nvPr>
            <p:ph type="pic" sz="quarter" idx="37" hasCustomPrompt="1"/>
          </p:nvPr>
        </p:nvSpPr>
        <p:spPr>
          <a:xfrm>
            <a:off x="9721876" y="2177836"/>
            <a:ext cx="1260424" cy="126187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5" name="Capability 3 description"/>
          <p:cNvSpPr>
            <a:spLocks noGrp="1"/>
          </p:cNvSpPr>
          <p:nvPr>
            <p:ph type="body" sz="quarter" idx="35" hasCustomPrompt="1"/>
          </p:nvPr>
        </p:nvSpPr>
        <p:spPr>
          <a:xfrm>
            <a:off x="6259407" y="4449152"/>
            <a:ext cx="2514600" cy="1821854"/>
          </a:xfrm>
          <a:prstGeom prst="rect">
            <a:avLst/>
          </a:prstGeom>
        </p:spPr>
        <p:txBody>
          <a:bodyPr lIns="0" tIns="0" rIns="0" bIns="0" anchor="t" anchorCtr="0"/>
          <a:lstStyle>
            <a:lvl1pPr marL="0" indent="0">
              <a:lnSpc>
                <a:spcPct val="100000"/>
              </a:lnSpc>
              <a:spcBef>
                <a:spcPts val="0"/>
              </a:spcBef>
              <a:spcAft>
                <a:spcPts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33" name="Capability 3 heading"/>
          <p:cNvSpPr>
            <a:spLocks noGrp="1"/>
          </p:cNvSpPr>
          <p:nvPr>
            <p:ph type="body" sz="quarter" idx="28" hasCustomPrompt="1"/>
          </p:nvPr>
        </p:nvSpPr>
        <p:spPr>
          <a:xfrm>
            <a:off x="6259407" y="3761416"/>
            <a:ext cx="25146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three</a:t>
            </a:r>
          </a:p>
        </p:txBody>
      </p:sp>
      <p:cxnSp>
        <p:nvCxnSpPr>
          <p:cNvPr id="26" name="divider 3">
            <a:extLst>
              <a:ext uri="{FF2B5EF4-FFF2-40B4-BE49-F238E27FC236}">
                <a16:creationId xmlns:a16="http://schemas.microsoft.com/office/drawing/2014/main" id="{2F16C5E2-CB2E-45B2-95F2-3501285A7CD6}"/>
              </a:ext>
              <a:ext uri="{C183D7F6-B498-43B3-948B-1728B52AA6E4}">
                <adec:decorative xmlns:adec="http://schemas.microsoft.com/office/drawing/2017/decorative" val="1"/>
              </a:ext>
            </a:extLst>
          </p:cNvPr>
          <p:cNvCxnSpPr/>
          <p:nvPr userDrawn="1"/>
        </p:nvCxnSpPr>
        <p:spPr>
          <a:xfrm>
            <a:off x="6259407" y="3602280"/>
            <a:ext cx="25146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Capability 3 picture/icon placeholder" descr="icon placeholder">
            <a:extLst>
              <a:ext uri="{FF2B5EF4-FFF2-40B4-BE49-F238E27FC236}">
                <a16:creationId xmlns:a16="http://schemas.microsoft.com/office/drawing/2014/main" id="{84E5AE89-CF37-F64D-9AAD-E584BCA46984}"/>
              </a:ext>
            </a:extLst>
          </p:cNvPr>
          <p:cNvSpPr>
            <a:spLocks noGrp="1" noChangeAspect="1"/>
          </p:cNvSpPr>
          <p:nvPr>
            <p:ph type="pic" sz="quarter" idx="31" hasCustomPrompt="1"/>
          </p:nvPr>
        </p:nvSpPr>
        <p:spPr>
          <a:xfrm>
            <a:off x="6886495" y="2179804"/>
            <a:ext cx="1260424" cy="126187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4" name="Capability 2 description"/>
          <p:cNvSpPr>
            <a:spLocks noGrp="1"/>
          </p:cNvSpPr>
          <p:nvPr>
            <p:ph type="body" sz="quarter" idx="34" hasCustomPrompt="1"/>
          </p:nvPr>
        </p:nvSpPr>
        <p:spPr>
          <a:xfrm>
            <a:off x="3424025" y="4449152"/>
            <a:ext cx="2514600" cy="1821853"/>
          </a:xfrm>
          <a:prstGeom prst="rect">
            <a:avLst/>
          </a:prstGeom>
        </p:spPr>
        <p:txBody>
          <a:bodyPr lIns="0" tIns="0" rIns="0" bIns="0" anchor="t" anchorCtr="0"/>
          <a:lstStyle>
            <a:lvl1pPr marL="0" indent="0">
              <a:lnSpc>
                <a:spcPct val="100000"/>
              </a:lnSpc>
              <a:spcBef>
                <a:spcPts val="0"/>
              </a:spcBef>
              <a:spcAft>
                <a:spcPts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31" name="Capability 2 heading"/>
          <p:cNvSpPr>
            <a:spLocks noGrp="1"/>
          </p:cNvSpPr>
          <p:nvPr>
            <p:ph type="body" sz="quarter" idx="26" hasCustomPrompt="1"/>
          </p:nvPr>
        </p:nvSpPr>
        <p:spPr>
          <a:xfrm>
            <a:off x="3424025" y="3761416"/>
            <a:ext cx="25146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two</a:t>
            </a:r>
          </a:p>
        </p:txBody>
      </p:sp>
      <p:cxnSp>
        <p:nvCxnSpPr>
          <p:cNvPr id="27" name="divider 2">
            <a:extLst>
              <a:ext uri="{FF2B5EF4-FFF2-40B4-BE49-F238E27FC236}">
                <a16:creationId xmlns:a16="http://schemas.microsoft.com/office/drawing/2014/main" id="{6A189CCB-6EA9-4DC9-8ACA-1A6351D54B66}"/>
              </a:ext>
              <a:ext uri="{C183D7F6-B498-43B3-948B-1728B52AA6E4}">
                <adec:decorative xmlns:adec="http://schemas.microsoft.com/office/drawing/2017/decorative" val="1"/>
              </a:ext>
            </a:extLst>
          </p:cNvPr>
          <p:cNvCxnSpPr/>
          <p:nvPr userDrawn="1"/>
        </p:nvCxnSpPr>
        <p:spPr>
          <a:xfrm>
            <a:off x="3424025" y="3602280"/>
            <a:ext cx="25146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Capability 2 picture/icon placeholder" descr="icon placeholder">
            <a:extLst>
              <a:ext uri="{FF2B5EF4-FFF2-40B4-BE49-F238E27FC236}">
                <a16:creationId xmlns:a16="http://schemas.microsoft.com/office/drawing/2014/main" id="{C70BC4B4-1779-154F-BB0F-2F7A8071758B}"/>
              </a:ext>
            </a:extLst>
          </p:cNvPr>
          <p:cNvSpPr>
            <a:spLocks noGrp="1" noChangeAspect="1"/>
          </p:cNvSpPr>
          <p:nvPr>
            <p:ph type="pic" sz="quarter" idx="32" hasCustomPrompt="1"/>
          </p:nvPr>
        </p:nvSpPr>
        <p:spPr>
          <a:xfrm>
            <a:off x="4051113" y="2179804"/>
            <a:ext cx="1260424" cy="126187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3" name="Capability 1 description"/>
          <p:cNvSpPr>
            <a:spLocks noGrp="1"/>
          </p:cNvSpPr>
          <p:nvPr>
            <p:ph type="body" sz="quarter" idx="33" hasCustomPrompt="1"/>
          </p:nvPr>
        </p:nvSpPr>
        <p:spPr>
          <a:xfrm>
            <a:off x="588643" y="4449153"/>
            <a:ext cx="2514600" cy="1821063"/>
          </a:xfrm>
          <a:prstGeom prst="rect">
            <a:avLst/>
          </a:prstGeom>
        </p:spPr>
        <p:txBody>
          <a:bodyPr lIns="0" tIns="0" rIns="0" bIns="0" anchor="t" anchorCtr="0"/>
          <a:lstStyle>
            <a:lvl1pPr marL="0" indent="0">
              <a:lnSpc>
                <a:spcPct val="100000"/>
              </a:lnSpc>
              <a:spcBef>
                <a:spcPts val="0"/>
              </a:spcBef>
              <a:spcAft>
                <a:spcPts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9" name="Capability 1 heading"/>
          <p:cNvSpPr>
            <a:spLocks noGrp="1"/>
          </p:cNvSpPr>
          <p:nvPr>
            <p:ph type="body" sz="quarter" idx="18" hasCustomPrompt="1"/>
          </p:nvPr>
        </p:nvSpPr>
        <p:spPr>
          <a:xfrm>
            <a:off x="588643" y="3761416"/>
            <a:ext cx="25146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one</a:t>
            </a:r>
          </a:p>
        </p:txBody>
      </p:sp>
      <p:cxnSp>
        <p:nvCxnSpPr>
          <p:cNvPr id="3" name="divider 1">
            <a:extLst>
              <a:ext uri="{FF2B5EF4-FFF2-40B4-BE49-F238E27FC236}">
                <a16:creationId xmlns:a16="http://schemas.microsoft.com/office/drawing/2014/main" id="{9EE36921-BC06-417A-8D73-B5751968C9FA}"/>
              </a:ext>
              <a:ext uri="{C183D7F6-B498-43B3-948B-1728B52AA6E4}">
                <adec:decorative xmlns:adec="http://schemas.microsoft.com/office/drawing/2017/decorative" val="1"/>
              </a:ext>
            </a:extLst>
          </p:cNvPr>
          <p:cNvCxnSpPr/>
          <p:nvPr userDrawn="1"/>
        </p:nvCxnSpPr>
        <p:spPr>
          <a:xfrm>
            <a:off x="588643" y="3602280"/>
            <a:ext cx="25146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Capability 1 picture/icon placeholder" descr="icon placeholder">
            <a:extLst>
              <a:ext uri="{FF2B5EF4-FFF2-40B4-BE49-F238E27FC236}">
                <a16:creationId xmlns:a16="http://schemas.microsoft.com/office/drawing/2014/main" id="{7368BFCD-520F-7441-A8BF-797B2C9C2C90}"/>
              </a:ext>
            </a:extLst>
          </p:cNvPr>
          <p:cNvSpPr>
            <a:spLocks noGrp="1" noChangeAspect="1"/>
          </p:cNvSpPr>
          <p:nvPr>
            <p:ph type="pic" sz="quarter" idx="30" hasCustomPrompt="1"/>
          </p:nvPr>
        </p:nvSpPr>
        <p:spPr>
          <a:xfrm>
            <a:off x="1215732" y="2179804"/>
            <a:ext cx="1260423" cy="126187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7" name="One-line description of process"/>
          <p:cNvSpPr>
            <a:spLocks noGrp="1"/>
          </p:cNvSpPr>
          <p:nvPr>
            <p:ph type="body" sz="quarter" idx="24" hasCustomPrompt="1"/>
          </p:nvPr>
        </p:nvSpPr>
        <p:spPr>
          <a:xfrm>
            <a:off x="588263" y="1428106"/>
            <a:ext cx="11024300" cy="307777"/>
          </a:xfrm>
          <a:prstGeom prst="rect">
            <a:avLst/>
          </a:prstGeom>
        </p:spPr>
        <p:txBody>
          <a:bodyPr lIns="0" tIns="0" rIns="0" bIns="0" anchor="t" anchorCtr="0"/>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20" name="Capabilities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24300" cy="553998"/>
          </a:xfrm>
          <a:prstGeom prst="rect">
            <a:avLst/>
          </a:prstGeom>
        </p:spPr>
        <p:txBody>
          <a:bodyPr lIns="0" tIns="0" rIns="0" bIns="0"/>
          <a:lstStyle>
            <a:lvl1pPr>
              <a:defRPr baseline="0"/>
            </a:lvl1pPr>
          </a:lstStyle>
          <a:p>
            <a:r>
              <a:rPr lang="en-US"/>
              <a:t>Capabilities (2) (4 columns, centered icons)</a:t>
            </a:r>
          </a:p>
        </p:txBody>
      </p:sp>
    </p:spTree>
    <p:extLst>
      <p:ext uri="{BB962C8B-B14F-4D97-AF65-F5344CB8AC3E}">
        <p14:creationId xmlns:p14="http://schemas.microsoft.com/office/powerpoint/2010/main" val="103315400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apabilities 3 ">
    <p:spTree>
      <p:nvGrpSpPr>
        <p:cNvPr id="1" name=""/>
        <p:cNvGrpSpPr/>
        <p:nvPr/>
      </p:nvGrpSpPr>
      <p:grpSpPr>
        <a:xfrm>
          <a:off x="0" y="0"/>
          <a:ext cx="0" cy="0"/>
          <a:chOff x="0" y="0"/>
          <a:chExt cx="0" cy="0"/>
        </a:xfrm>
      </p:grpSpPr>
      <p:sp>
        <p:nvSpPr>
          <p:cNvPr id="49" name="Capability 5 description"/>
          <p:cNvSpPr>
            <a:spLocks noGrp="1"/>
          </p:cNvSpPr>
          <p:nvPr>
            <p:ph type="body" sz="quarter" idx="46" hasCustomPrompt="1"/>
          </p:nvPr>
        </p:nvSpPr>
        <p:spPr>
          <a:xfrm>
            <a:off x="9555163" y="4215110"/>
            <a:ext cx="2057399" cy="2057400"/>
          </a:xfrm>
          <a:prstGeom prst="rect">
            <a:avLst/>
          </a:prstGeom>
        </p:spPr>
        <p:txBody>
          <a:bodyPr lIns="0" tIns="0" rIns="0" bIns="0" anchor="t" anchorCtr="0"/>
          <a:lstStyle>
            <a:lvl1pPr marL="0" indent="0">
              <a:lnSpc>
                <a:spcPct val="100000"/>
              </a:lnSpc>
              <a:spcBef>
                <a:spcPts val="0"/>
              </a:spcBef>
              <a:spcAft>
                <a:spcPts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cxnSp>
        <p:nvCxnSpPr>
          <p:cNvPr id="21" name="divider 5">
            <a:extLst>
              <a:ext uri="{FF2B5EF4-FFF2-40B4-BE49-F238E27FC236}">
                <a16:creationId xmlns:a16="http://schemas.microsoft.com/office/drawing/2014/main" id="{C04A99C4-15BF-4735-B016-A7ECC041E952}"/>
              </a:ext>
              <a:ext uri="{C183D7F6-B498-43B3-948B-1728B52AA6E4}">
                <adec:decorative xmlns:adec="http://schemas.microsoft.com/office/drawing/2017/decorative" val="1"/>
              </a:ext>
            </a:extLst>
          </p:cNvPr>
          <p:cNvCxnSpPr>
            <a:cxnSpLocks/>
          </p:cNvCxnSpPr>
          <p:nvPr userDrawn="1"/>
        </p:nvCxnSpPr>
        <p:spPr>
          <a:xfrm>
            <a:off x="9555163" y="4103362"/>
            <a:ext cx="205740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Capability 5 heading"/>
          <p:cNvSpPr>
            <a:spLocks noGrp="1"/>
          </p:cNvSpPr>
          <p:nvPr>
            <p:ph type="body" sz="quarter" idx="37" hasCustomPrompt="1"/>
          </p:nvPr>
        </p:nvSpPr>
        <p:spPr>
          <a:xfrm>
            <a:off x="9555163" y="3546564"/>
            <a:ext cx="20574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5</a:t>
            </a:r>
          </a:p>
        </p:txBody>
      </p:sp>
      <p:sp>
        <p:nvSpPr>
          <p:cNvPr id="40" name="Capability 5 picture/icon placeholder" descr="icon placeholder">
            <a:extLst>
              <a:ext uri="{FF2B5EF4-FFF2-40B4-BE49-F238E27FC236}">
                <a16:creationId xmlns:a16="http://schemas.microsoft.com/office/drawing/2014/main" id="{4DC8F53B-77B7-8043-A870-46605FE537E3}"/>
              </a:ext>
            </a:extLst>
          </p:cNvPr>
          <p:cNvSpPr>
            <a:spLocks noGrp="1"/>
          </p:cNvSpPr>
          <p:nvPr>
            <p:ph type="pic" sz="quarter" idx="41" hasCustomPrompt="1"/>
          </p:nvPr>
        </p:nvSpPr>
        <p:spPr>
          <a:xfrm>
            <a:off x="9555163" y="2180335"/>
            <a:ext cx="1142612" cy="113482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8" name="Capability 4 description"/>
          <p:cNvSpPr>
            <a:spLocks noGrp="1"/>
          </p:cNvSpPr>
          <p:nvPr>
            <p:ph type="body" sz="quarter" idx="45" hasCustomPrompt="1"/>
          </p:nvPr>
        </p:nvSpPr>
        <p:spPr>
          <a:xfrm>
            <a:off x="7313437" y="4215110"/>
            <a:ext cx="2057399" cy="2057400"/>
          </a:xfrm>
          <a:prstGeom prst="rect">
            <a:avLst/>
          </a:prstGeom>
        </p:spPr>
        <p:txBody>
          <a:bodyPr lIns="0" tIns="0" rIns="0" bIns="0" anchor="t" anchorCtr="0"/>
          <a:lstStyle>
            <a:lvl1pPr marL="0" indent="0">
              <a:lnSpc>
                <a:spcPct val="100000"/>
              </a:lnSpc>
              <a:spcBef>
                <a:spcPts val="0"/>
              </a:spcBef>
              <a:spcAft>
                <a:spcPts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cxnSp>
        <p:nvCxnSpPr>
          <p:cNvPr id="14" name="divider 4" descr="connector">
            <a:extLst>
              <a:ext uri="{FF2B5EF4-FFF2-40B4-BE49-F238E27FC236}">
                <a16:creationId xmlns:a16="http://schemas.microsoft.com/office/drawing/2014/main" id="{914328CD-0FE9-4495-A93F-CBED8DA1F317}"/>
              </a:ext>
            </a:extLst>
          </p:cNvPr>
          <p:cNvCxnSpPr>
            <a:cxnSpLocks/>
          </p:cNvCxnSpPr>
          <p:nvPr userDrawn="1"/>
        </p:nvCxnSpPr>
        <p:spPr>
          <a:xfrm>
            <a:off x="7313437" y="4103362"/>
            <a:ext cx="205740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Capability 4 heading"/>
          <p:cNvSpPr>
            <a:spLocks noGrp="1"/>
          </p:cNvSpPr>
          <p:nvPr>
            <p:ph type="body" sz="quarter" idx="36" hasCustomPrompt="1"/>
          </p:nvPr>
        </p:nvSpPr>
        <p:spPr>
          <a:xfrm>
            <a:off x="7313437" y="3545507"/>
            <a:ext cx="20574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4</a:t>
            </a:r>
          </a:p>
        </p:txBody>
      </p:sp>
      <p:sp>
        <p:nvSpPr>
          <p:cNvPr id="39" name="Capability 4 picture/icon placeholder" descr="icon placeholder">
            <a:extLst>
              <a:ext uri="{FF2B5EF4-FFF2-40B4-BE49-F238E27FC236}">
                <a16:creationId xmlns:a16="http://schemas.microsoft.com/office/drawing/2014/main" id="{E1AA7B8C-8371-8E47-9781-B6330EFF9A14}"/>
              </a:ext>
            </a:extLst>
          </p:cNvPr>
          <p:cNvSpPr>
            <a:spLocks noGrp="1"/>
          </p:cNvSpPr>
          <p:nvPr>
            <p:ph type="pic" sz="quarter" idx="40" hasCustomPrompt="1"/>
          </p:nvPr>
        </p:nvSpPr>
        <p:spPr>
          <a:xfrm>
            <a:off x="7313437" y="2172072"/>
            <a:ext cx="1142612" cy="113482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7" name="Capability 3 description"/>
          <p:cNvSpPr>
            <a:spLocks noGrp="1"/>
          </p:cNvSpPr>
          <p:nvPr>
            <p:ph type="body" sz="quarter" idx="44" hasCustomPrompt="1"/>
          </p:nvPr>
        </p:nvSpPr>
        <p:spPr>
          <a:xfrm>
            <a:off x="5071712" y="4215110"/>
            <a:ext cx="2057399" cy="2057400"/>
          </a:xfrm>
          <a:prstGeom prst="rect">
            <a:avLst/>
          </a:prstGeom>
        </p:spPr>
        <p:txBody>
          <a:bodyPr lIns="0" tIns="0" rIns="0" bIns="0" anchor="t" anchorCtr="0"/>
          <a:lstStyle>
            <a:lvl1pPr marL="0" indent="0">
              <a:lnSpc>
                <a:spcPct val="100000"/>
              </a:lnSpc>
              <a:spcBef>
                <a:spcPts val="0"/>
              </a:spcBef>
              <a:spcAft>
                <a:spcPts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cxnSp>
        <p:nvCxnSpPr>
          <p:cNvPr id="10" name="divider 3" descr="conector">
            <a:extLst>
              <a:ext uri="{FF2B5EF4-FFF2-40B4-BE49-F238E27FC236}">
                <a16:creationId xmlns:a16="http://schemas.microsoft.com/office/drawing/2014/main" id="{69D501FE-FD6E-4A6A-95F3-EB5808C23CC7}"/>
              </a:ext>
            </a:extLst>
          </p:cNvPr>
          <p:cNvCxnSpPr>
            <a:cxnSpLocks/>
          </p:cNvCxnSpPr>
          <p:nvPr userDrawn="1"/>
        </p:nvCxnSpPr>
        <p:spPr>
          <a:xfrm>
            <a:off x="5071712" y="4103362"/>
            <a:ext cx="205740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Capability 3 heading"/>
          <p:cNvSpPr>
            <a:spLocks noGrp="1"/>
          </p:cNvSpPr>
          <p:nvPr>
            <p:ph type="body" sz="quarter" idx="35" hasCustomPrompt="1"/>
          </p:nvPr>
        </p:nvSpPr>
        <p:spPr>
          <a:xfrm>
            <a:off x="5071712" y="3544450"/>
            <a:ext cx="20574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3</a:t>
            </a:r>
          </a:p>
        </p:txBody>
      </p:sp>
      <p:sp>
        <p:nvSpPr>
          <p:cNvPr id="38" name="Capability 3 picture/icon placeholder" descr="icon placeholder">
            <a:extLst>
              <a:ext uri="{FF2B5EF4-FFF2-40B4-BE49-F238E27FC236}">
                <a16:creationId xmlns:a16="http://schemas.microsoft.com/office/drawing/2014/main" id="{C2DA68A4-337C-4545-8115-3F03B9DE729E}"/>
              </a:ext>
            </a:extLst>
          </p:cNvPr>
          <p:cNvSpPr>
            <a:spLocks noGrp="1"/>
          </p:cNvSpPr>
          <p:nvPr>
            <p:ph type="pic" sz="quarter" idx="39" hasCustomPrompt="1"/>
          </p:nvPr>
        </p:nvSpPr>
        <p:spPr>
          <a:xfrm>
            <a:off x="5071712" y="2174089"/>
            <a:ext cx="1142612" cy="113482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1" name="Capability 2 description"/>
          <p:cNvSpPr>
            <a:spLocks noGrp="1"/>
          </p:cNvSpPr>
          <p:nvPr>
            <p:ph type="body" sz="quarter" idx="43" hasCustomPrompt="1"/>
          </p:nvPr>
        </p:nvSpPr>
        <p:spPr>
          <a:xfrm>
            <a:off x="2829987" y="4215110"/>
            <a:ext cx="2057399" cy="2057400"/>
          </a:xfrm>
          <a:prstGeom prst="rect">
            <a:avLst/>
          </a:prstGeom>
        </p:spPr>
        <p:txBody>
          <a:bodyPr lIns="0" tIns="0" rIns="0" bIns="0" anchor="t" anchorCtr="0"/>
          <a:lstStyle>
            <a:lvl1pPr marL="0" indent="0">
              <a:lnSpc>
                <a:spcPct val="100000"/>
              </a:lnSpc>
              <a:spcBef>
                <a:spcPts val="0"/>
              </a:spcBef>
              <a:spcAft>
                <a:spcPts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cxnSp>
        <p:nvCxnSpPr>
          <p:cNvPr id="6" name="divider 2" descr="connector">
            <a:extLst>
              <a:ext uri="{FF2B5EF4-FFF2-40B4-BE49-F238E27FC236}">
                <a16:creationId xmlns:a16="http://schemas.microsoft.com/office/drawing/2014/main" id="{0C090C58-9012-4AE4-BBF5-C1781D2902BF}"/>
              </a:ext>
            </a:extLst>
          </p:cNvPr>
          <p:cNvCxnSpPr>
            <a:cxnSpLocks/>
          </p:cNvCxnSpPr>
          <p:nvPr userDrawn="1"/>
        </p:nvCxnSpPr>
        <p:spPr>
          <a:xfrm>
            <a:off x="2829987" y="4103362"/>
            <a:ext cx="205740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Capability 2 heading"/>
          <p:cNvSpPr>
            <a:spLocks noGrp="1"/>
          </p:cNvSpPr>
          <p:nvPr>
            <p:ph type="body" sz="quarter" idx="34" hasCustomPrompt="1"/>
          </p:nvPr>
        </p:nvSpPr>
        <p:spPr>
          <a:xfrm>
            <a:off x="2829987" y="3543393"/>
            <a:ext cx="20574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2</a:t>
            </a:r>
          </a:p>
        </p:txBody>
      </p:sp>
      <p:sp>
        <p:nvSpPr>
          <p:cNvPr id="37" name="Capability 2 picture/icon placeholder" descr="icon placeholder">
            <a:extLst>
              <a:ext uri="{FF2B5EF4-FFF2-40B4-BE49-F238E27FC236}">
                <a16:creationId xmlns:a16="http://schemas.microsoft.com/office/drawing/2014/main" id="{D058BE60-32D9-0548-9925-E450AF9D16FF}"/>
              </a:ext>
            </a:extLst>
          </p:cNvPr>
          <p:cNvSpPr>
            <a:spLocks noGrp="1"/>
          </p:cNvSpPr>
          <p:nvPr>
            <p:ph type="pic" sz="quarter" idx="38" hasCustomPrompt="1"/>
          </p:nvPr>
        </p:nvSpPr>
        <p:spPr>
          <a:xfrm>
            <a:off x="2829987" y="2184988"/>
            <a:ext cx="1142612" cy="113482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cxnSp>
        <p:nvCxnSpPr>
          <p:cNvPr id="17" name="divider 1" descr="connector">
            <a:extLst>
              <a:ext uri="{FF2B5EF4-FFF2-40B4-BE49-F238E27FC236}">
                <a16:creationId xmlns:a16="http://schemas.microsoft.com/office/drawing/2014/main" id="{94ED7E9B-D124-4A50-A78C-50C587339E59}"/>
              </a:ext>
            </a:extLst>
          </p:cNvPr>
          <p:cNvCxnSpPr>
            <a:cxnSpLocks/>
          </p:cNvCxnSpPr>
          <p:nvPr userDrawn="1"/>
        </p:nvCxnSpPr>
        <p:spPr>
          <a:xfrm>
            <a:off x="588262" y="4103362"/>
            <a:ext cx="205740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Capability 1 description"/>
          <p:cNvSpPr>
            <a:spLocks noGrp="1"/>
          </p:cNvSpPr>
          <p:nvPr>
            <p:ph type="body" sz="quarter" idx="42" hasCustomPrompt="1"/>
          </p:nvPr>
        </p:nvSpPr>
        <p:spPr>
          <a:xfrm>
            <a:off x="588262" y="4213018"/>
            <a:ext cx="2057399" cy="2057400"/>
          </a:xfrm>
          <a:prstGeom prst="rect">
            <a:avLst/>
          </a:prstGeom>
        </p:spPr>
        <p:txBody>
          <a:bodyPr lIns="0" tIns="0" rIns="0" bIns="0" anchor="t" anchorCtr="0"/>
          <a:lstStyle>
            <a:lvl1pPr marL="0" indent="0">
              <a:lnSpc>
                <a:spcPct val="100000"/>
              </a:lnSpc>
              <a:spcBef>
                <a:spcPts val="0"/>
              </a:spcBef>
              <a:spcAft>
                <a:spcPts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42" name="Capability 1 heading"/>
          <p:cNvSpPr>
            <a:spLocks noGrp="1"/>
          </p:cNvSpPr>
          <p:nvPr>
            <p:ph type="body" sz="quarter" idx="33" hasCustomPrompt="1"/>
          </p:nvPr>
        </p:nvSpPr>
        <p:spPr>
          <a:xfrm>
            <a:off x="588262" y="3542336"/>
            <a:ext cx="20574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1</a:t>
            </a:r>
          </a:p>
        </p:txBody>
      </p:sp>
      <p:sp>
        <p:nvSpPr>
          <p:cNvPr id="36" name="Capability 1 picture/icon placeholder" descr="icon placeholder">
            <a:extLst>
              <a:ext uri="{FF2B5EF4-FFF2-40B4-BE49-F238E27FC236}">
                <a16:creationId xmlns:a16="http://schemas.microsoft.com/office/drawing/2014/main" id="{F110EE2E-C5FA-8045-BCAF-3BD16F7E00F0}"/>
              </a:ext>
            </a:extLst>
          </p:cNvPr>
          <p:cNvSpPr>
            <a:spLocks noGrp="1"/>
          </p:cNvSpPr>
          <p:nvPr>
            <p:ph type="pic" sz="quarter" idx="30" hasCustomPrompt="1"/>
          </p:nvPr>
        </p:nvSpPr>
        <p:spPr>
          <a:xfrm>
            <a:off x="588262" y="2176107"/>
            <a:ext cx="1142612" cy="113482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0" name="One-line description of process"/>
          <p:cNvSpPr>
            <a:spLocks noGrp="1"/>
          </p:cNvSpPr>
          <p:nvPr>
            <p:ph type="body" sz="quarter" idx="24" hasCustomPrompt="1"/>
          </p:nvPr>
        </p:nvSpPr>
        <p:spPr>
          <a:xfrm>
            <a:off x="588263" y="1428106"/>
            <a:ext cx="11024300" cy="307777"/>
          </a:xfrm>
          <a:prstGeom prst="rect">
            <a:avLst/>
          </a:prstGeom>
        </p:spPr>
        <p:txBody>
          <a:bodyPr lIns="0" tIns="0" rIns="0" bIns="0" anchor="t" anchorCtr="0"/>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31" name="Capabilities 3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24300" cy="553998"/>
          </a:xfrm>
          <a:prstGeom prst="rect">
            <a:avLst/>
          </a:prstGeom>
        </p:spPr>
        <p:txBody>
          <a:bodyPr lIns="0" tIns="0" rIns="0" bIns="0"/>
          <a:lstStyle>
            <a:lvl1pPr>
              <a:defRPr baseline="0"/>
            </a:lvl1pPr>
          </a:lstStyle>
          <a:p>
            <a:r>
              <a:rPr lang="en-US"/>
              <a:t>Capabilities (3) (5 columns, left-aligned icons)</a:t>
            </a:r>
          </a:p>
        </p:txBody>
      </p:sp>
    </p:spTree>
    <p:extLst>
      <p:ext uri="{BB962C8B-B14F-4D97-AF65-F5344CB8AC3E}">
        <p14:creationId xmlns:p14="http://schemas.microsoft.com/office/powerpoint/2010/main" val="16455491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apabilities 3 (alternate)">
    <p:spTree>
      <p:nvGrpSpPr>
        <p:cNvPr id="1" name=""/>
        <p:cNvGrpSpPr/>
        <p:nvPr/>
      </p:nvGrpSpPr>
      <p:grpSpPr>
        <a:xfrm>
          <a:off x="0" y="0"/>
          <a:ext cx="0" cy="0"/>
          <a:chOff x="0" y="0"/>
          <a:chExt cx="0" cy="0"/>
        </a:xfrm>
      </p:grpSpPr>
      <p:sp>
        <p:nvSpPr>
          <p:cNvPr id="49" name="Capability 5 description"/>
          <p:cNvSpPr>
            <a:spLocks noGrp="1"/>
          </p:cNvSpPr>
          <p:nvPr>
            <p:ph type="body" sz="quarter" idx="46" hasCustomPrompt="1"/>
          </p:nvPr>
        </p:nvSpPr>
        <p:spPr>
          <a:xfrm>
            <a:off x="9555164" y="4215110"/>
            <a:ext cx="2057399" cy="2057400"/>
          </a:xfrm>
          <a:prstGeom prst="rect">
            <a:avLst/>
          </a:prstGeom>
        </p:spPr>
        <p:txBody>
          <a:bodyPr lIns="0" tIns="0" rIns="0" bIns="0" anchor="t" anchorCtr="0"/>
          <a:lstStyle>
            <a:lvl1pPr marL="0" indent="0">
              <a:lnSpc>
                <a:spcPct val="100000"/>
              </a:lnSpc>
              <a:spcBef>
                <a:spcPts val="0"/>
              </a:spcBef>
              <a:spcAft>
                <a:spcPts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46" name="Capability 5 heading"/>
          <p:cNvSpPr>
            <a:spLocks noGrp="1"/>
          </p:cNvSpPr>
          <p:nvPr>
            <p:ph type="body" sz="quarter" idx="37" hasCustomPrompt="1"/>
          </p:nvPr>
        </p:nvSpPr>
        <p:spPr>
          <a:xfrm>
            <a:off x="9555163" y="3633776"/>
            <a:ext cx="20574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5</a:t>
            </a:r>
          </a:p>
        </p:txBody>
      </p:sp>
      <p:cxnSp>
        <p:nvCxnSpPr>
          <p:cNvPr id="21" name="divider 5">
            <a:extLst>
              <a:ext uri="{FF2B5EF4-FFF2-40B4-BE49-F238E27FC236}">
                <a16:creationId xmlns:a16="http://schemas.microsoft.com/office/drawing/2014/main" id="{C04A99C4-15BF-4735-B016-A7ECC041E952}"/>
              </a:ext>
              <a:ext uri="{C183D7F6-B498-43B3-948B-1728B52AA6E4}">
                <adec:decorative xmlns:adec="http://schemas.microsoft.com/office/drawing/2017/decorative" val="1"/>
              </a:ext>
            </a:extLst>
          </p:cNvPr>
          <p:cNvCxnSpPr>
            <a:cxnSpLocks/>
          </p:cNvCxnSpPr>
          <p:nvPr userDrawn="1"/>
        </p:nvCxnSpPr>
        <p:spPr>
          <a:xfrm>
            <a:off x="9555163" y="3534402"/>
            <a:ext cx="205740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Capability 5 picture/icon placeholder" descr="icon placeholder">
            <a:extLst>
              <a:ext uri="{FF2B5EF4-FFF2-40B4-BE49-F238E27FC236}">
                <a16:creationId xmlns:a16="http://schemas.microsoft.com/office/drawing/2014/main" id="{4DC8F53B-77B7-8043-A870-46605FE537E3}"/>
              </a:ext>
            </a:extLst>
          </p:cNvPr>
          <p:cNvSpPr>
            <a:spLocks noGrp="1"/>
          </p:cNvSpPr>
          <p:nvPr>
            <p:ph type="pic" sz="quarter" idx="41" hasCustomPrompt="1"/>
          </p:nvPr>
        </p:nvSpPr>
        <p:spPr>
          <a:xfrm>
            <a:off x="10012557" y="2180335"/>
            <a:ext cx="1142612" cy="113482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8" name="Capability 4 description"/>
          <p:cNvSpPr>
            <a:spLocks noGrp="1"/>
          </p:cNvSpPr>
          <p:nvPr>
            <p:ph type="body" sz="quarter" idx="45" hasCustomPrompt="1"/>
          </p:nvPr>
        </p:nvSpPr>
        <p:spPr>
          <a:xfrm>
            <a:off x="7313438" y="4215110"/>
            <a:ext cx="2057399" cy="2057400"/>
          </a:xfrm>
          <a:prstGeom prst="rect">
            <a:avLst/>
          </a:prstGeom>
        </p:spPr>
        <p:txBody>
          <a:bodyPr lIns="0" tIns="0" rIns="0" bIns="0" anchor="t" anchorCtr="0"/>
          <a:lstStyle>
            <a:lvl1pPr marL="0" indent="0">
              <a:lnSpc>
                <a:spcPct val="100000"/>
              </a:lnSpc>
              <a:spcBef>
                <a:spcPts val="0"/>
              </a:spcBef>
              <a:spcAft>
                <a:spcPts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45" name="Capability 4 heading"/>
          <p:cNvSpPr>
            <a:spLocks noGrp="1"/>
          </p:cNvSpPr>
          <p:nvPr>
            <p:ph type="body" sz="quarter" idx="36" hasCustomPrompt="1"/>
          </p:nvPr>
        </p:nvSpPr>
        <p:spPr>
          <a:xfrm>
            <a:off x="7313437" y="3633776"/>
            <a:ext cx="20574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4</a:t>
            </a:r>
          </a:p>
        </p:txBody>
      </p:sp>
      <p:cxnSp>
        <p:nvCxnSpPr>
          <p:cNvPr id="14" name="divider 4" descr="connector">
            <a:extLst>
              <a:ext uri="{FF2B5EF4-FFF2-40B4-BE49-F238E27FC236}">
                <a16:creationId xmlns:a16="http://schemas.microsoft.com/office/drawing/2014/main" id="{914328CD-0FE9-4495-A93F-CBED8DA1F317}"/>
              </a:ext>
            </a:extLst>
          </p:cNvPr>
          <p:cNvCxnSpPr>
            <a:cxnSpLocks/>
          </p:cNvCxnSpPr>
          <p:nvPr userDrawn="1"/>
        </p:nvCxnSpPr>
        <p:spPr>
          <a:xfrm>
            <a:off x="7313437" y="3534402"/>
            <a:ext cx="205740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Capability 4 picture/icon placeholder" descr="icon placeholder">
            <a:extLst>
              <a:ext uri="{FF2B5EF4-FFF2-40B4-BE49-F238E27FC236}">
                <a16:creationId xmlns:a16="http://schemas.microsoft.com/office/drawing/2014/main" id="{E1AA7B8C-8371-8E47-9781-B6330EFF9A14}"/>
              </a:ext>
            </a:extLst>
          </p:cNvPr>
          <p:cNvSpPr>
            <a:spLocks noGrp="1"/>
          </p:cNvSpPr>
          <p:nvPr>
            <p:ph type="pic" sz="quarter" idx="40" hasCustomPrompt="1"/>
          </p:nvPr>
        </p:nvSpPr>
        <p:spPr>
          <a:xfrm>
            <a:off x="7770831" y="2172072"/>
            <a:ext cx="1142612" cy="113482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7" name="Capability 3 description"/>
          <p:cNvSpPr>
            <a:spLocks noGrp="1"/>
          </p:cNvSpPr>
          <p:nvPr>
            <p:ph type="body" sz="quarter" idx="44" hasCustomPrompt="1"/>
          </p:nvPr>
        </p:nvSpPr>
        <p:spPr>
          <a:xfrm>
            <a:off x="5071713" y="4215110"/>
            <a:ext cx="2057399" cy="2057400"/>
          </a:xfrm>
          <a:prstGeom prst="rect">
            <a:avLst/>
          </a:prstGeom>
        </p:spPr>
        <p:txBody>
          <a:bodyPr lIns="0" tIns="0" rIns="0" bIns="0" anchor="t" anchorCtr="0"/>
          <a:lstStyle>
            <a:lvl1pPr marL="0" indent="0">
              <a:lnSpc>
                <a:spcPct val="100000"/>
              </a:lnSpc>
              <a:spcBef>
                <a:spcPts val="0"/>
              </a:spcBef>
              <a:spcAft>
                <a:spcPts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44" name="Capability 3 heading"/>
          <p:cNvSpPr>
            <a:spLocks noGrp="1"/>
          </p:cNvSpPr>
          <p:nvPr>
            <p:ph type="body" sz="quarter" idx="35" hasCustomPrompt="1"/>
          </p:nvPr>
        </p:nvSpPr>
        <p:spPr>
          <a:xfrm>
            <a:off x="5071712" y="3633776"/>
            <a:ext cx="20574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3</a:t>
            </a:r>
          </a:p>
        </p:txBody>
      </p:sp>
      <p:cxnSp>
        <p:nvCxnSpPr>
          <p:cNvPr id="10" name="divider 3" descr="conector">
            <a:extLst>
              <a:ext uri="{FF2B5EF4-FFF2-40B4-BE49-F238E27FC236}">
                <a16:creationId xmlns:a16="http://schemas.microsoft.com/office/drawing/2014/main" id="{69D501FE-FD6E-4A6A-95F3-EB5808C23CC7}"/>
              </a:ext>
            </a:extLst>
          </p:cNvPr>
          <p:cNvCxnSpPr>
            <a:cxnSpLocks/>
          </p:cNvCxnSpPr>
          <p:nvPr userDrawn="1"/>
        </p:nvCxnSpPr>
        <p:spPr>
          <a:xfrm>
            <a:off x="5071712" y="3534402"/>
            <a:ext cx="205740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Capability 3 picture/icon placeholder" descr="icon placeholder">
            <a:extLst>
              <a:ext uri="{FF2B5EF4-FFF2-40B4-BE49-F238E27FC236}">
                <a16:creationId xmlns:a16="http://schemas.microsoft.com/office/drawing/2014/main" id="{C2DA68A4-337C-4545-8115-3F03B9DE729E}"/>
              </a:ext>
            </a:extLst>
          </p:cNvPr>
          <p:cNvSpPr>
            <a:spLocks noGrp="1"/>
          </p:cNvSpPr>
          <p:nvPr>
            <p:ph type="pic" sz="quarter" idx="39" hasCustomPrompt="1"/>
          </p:nvPr>
        </p:nvSpPr>
        <p:spPr>
          <a:xfrm>
            <a:off x="5529106" y="2174089"/>
            <a:ext cx="1142612" cy="113482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1" name="Capability 2 description"/>
          <p:cNvSpPr>
            <a:spLocks noGrp="1"/>
          </p:cNvSpPr>
          <p:nvPr>
            <p:ph type="body" sz="quarter" idx="43" hasCustomPrompt="1"/>
          </p:nvPr>
        </p:nvSpPr>
        <p:spPr>
          <a:xfrm>
            <a:off x="2829988" y="4215110"/>
            <a:ext cx="2057399" cy="2057400"/>
          </a:xfrm>
          <a:prstGeom prst="rect">
            <a:avLst/>
          </a:prstGeom>
        </p:spPr>
        <p:txBody>
          <a:bodyPr lIns="0" tIns="0" rIns="0" bIns="0" anchor="t" anchorCtr="0"/>
          <a:lstStyle>
            <a:lvl1pPr marL="0" indent="0">
              <a:lnSpc>
                <a:spcPct val="100000"/>
              </a:lnSpc>
              <a:spcBef>
                <a:spcPts val="0"/>
              </a:spcBef>
              <a:spcAft>
                <a:spcPts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43" name="Capability 2 heading"/>
          <p:cNvSpPr>
            <a:spLocks noGrp="1"/>
          </p:cNvSpPr>
          <p:nvPr>
            <p:ph type="body" sz="quarter" idx="34" hasCustomPrompt="1"/>
          </p:nvPr>
        </p:nvSpPr>
        <p:spPr>
          <a:xfrm>
            <a:off x="2829987" y="3633776"/>
            <a:ext cx="20574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2</a:t>
            </a:r>
          </a:p>
        </p:txBody>
      </p:sp>
      <p:cxnSp>
        <p:nvCxnSpPr>
          <p:cNvPr id="6" name="divider 2" descr="connector">
            <a:extLst>
              <a:ext uri="{FF2B5EF4-FFF2-40B4-BE49-F238E27FC236}">
                <a16:creationId xmlns:a16="http://schemas.microsoft.com/office/drawing/2014/main" id="{0C090C58-9012-4AE4-BBF5-C1781D2902BF}"/>
              </a:ext>
            </a:extLst>
          </p:cNvPr>
          <p:cNvCxnSpPr>
            <a:cxnSpLocks/>
          </p:cNvCxnSpPr>
          <p:nvPr userDrawn="1"/>
        </p:nvCxnSpPr>
        <p:spPr>
          <a:xfrm>
            <a:off x="2829987" y="3534402"/>
            <a:ext cx="205740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Capability 2 picture/icon placeholder" descr="icon placeholder">
            <a:extLst>
              <a:ext uri="{FF2B5EF4-FFF2-40B4-BE49-F238E27FC236}">
                <a16:creationId xmlns:a16="http://schemas.microsoft.com/office/drawing/2014/main" id="{D058BE60-32D9-0548-9925-E450AF9D16FF}"/>
              </a:ext>
            </a:extLst>
          </p:cNvPr>
          <p:cNvSpPr>
            <a:spLocks noGrp="1"/>
          </p:cNvSpPr>
          <p:nvPr>
            <p:ph type="pic" sz="quarter" idx="38" hasCustomPrompt="1"/>
          </p:nvPr>
        </p:nvSpPr>
        <p:spPr>
          <a:xfrm>
            <a:off x="3287381" y="2184988"/>
            <a:ext cx="1142612" cy="113482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4" name="Capability 1 description"/>
          <p:cNvSpPr>
            <a:spLocks noGrp="1"/>
          </p:cNvSpPr>
          <p:nvPr>
            <p:ph type="body" sz="quarter" idx="42" hasCustomPrompt="1"/>
          </p:nvPr>
        </p:nvSpPr>
        <p:spPr>
          <a:xfrm>
            <a:off x="588263" y="4213018"/>
            <a:ext cx="2057399" cy="2057400"/>
          </a:xfrm>
          <a:prstGeom prst="rect">
            <a:avLst/>
          </a:prstGeom>
        </p:spPr>
        <p:txBody>
          <a:bodyPr lIns="0" tIns="0" rIns="0" bIns="0" anchor="t" anchorCtr="0"/>
          <a:lstStyle>
            <a:lvl1pPr marL="0" indent="0">
              <a:lnSpc>
                <a:spcPct val="100000"/>
              </a:lnSpc>
              <a:spcBef>
                <a:spcPts val="0"/>
              </a:spcBef>
              <a:spcAft>
                <a:spcPts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42" name="Capability 1 heading"/>
          <p:cNvSpPr>
            <a:spLocks noGrp="1"/>
          </p:cNvSpPr>
          <p:nvPr>
            <p:ph type="body" sz="quarter" idx="33" hasCustomPrompt="1"/>
          </p:nvPr>
        </p:nvSpPr>
        <p:spPr>
          <a:xfrm>
            <a:off x="588262" y="3633776"/>
            <a:ext cx="20574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1</a:t>
            </a:r>
          </a:p>
        </p:txBody>
      </p:sp>
      <p:cxnSp>
        <p:nvCxnSpPr>
          <p:cNvPr id="17" name="divider 1">
            <a:extLst>
              <a:ext uri="{FF2B5EF4-FFF2-40B4-BE49-F238E27FC236}">
                <a16:creationId xmlns:a16="http://schemas.microsoft.com/office/drawing/2014/main" id="{94ED7E9B-D124-4A50-A78C-50C587339E59}"/>
              </a:ext>
              <a:ext uri="{C183D7F6-B498-43B3-948B-1728B52AA6E4}">
                <adec:decorative xmlns:adec="http://schemas.microsoft.com/office/drawing/2017/decorative" val="1"/>
              </a:ext>
            </a:extLst>
          </p:cNvPr>
          <p:cNvCxnSpPr>
            <a:cxnSpLocks/>
          </p:cNvCxnSpPr>
          <p:nvPr userDrawn="1"/>
        </p:nvCxnSpPr>
        <p:spPr>
          <a:xfrm>
            <a:off x="588262" y="3534402"/>
            <a:ext cx="205740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Capability 1 picture/icon placeholder" descr="icon placeholder">
            <a:extLst>
              <a:ext uri="{FF2B5EF4-FFF2-40B4-BE49-F238E27FC236}">
                <a16:creationId xmlns:a16="http://schemas.microsoft.com/office/drawing/2014/main" id="{F110EE2E-C5FA-8045-BCAF-3BD16F7E00F0}"/>
              </a:ext>
            </a:extLst>
          </p:cNvPr>
          <p:cNvSpPr>
            <a:spLocks noGrp="1"/>
          </p:cNvSpPr>
          <p:nvPr>
            <p:ph type="pic" sz="quarter" idx="30" hasCustomPrompt="1"/>
          </p:nvPr>
        </p:nvSpPr>
        <p:spPr>
          <a:xfrm>
            <a:off x="1045656" y="2176107"/>
            <a:ext cx="1142612" cy="113482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0" name="One-line description of process"/>
          <p:cNvSpPr>
            <a:spLocks noGrp="1"/>
          </p:cNvSpPr>
          <p:nvPr>
            <p:ph type="body" sz="quarter" idx="24" hasCustomPrompt="1"/>
          </p:nvPr>
        </p:nvSpPr>
        <p:spPr>
          <a:xfrm>
            <a:off x="588263" y="1428106"/>
            <a:ext cx="11024300" cy="307777"/>
          </a:xfrm>
          <a:prstGeom prst="rect">
            <a:avLst/>
          </a:prstGeom>
        </p:spPr>
        <p:txBody>
          <a:bodyPr lIns="0" tIns="0" rIns="0" bIns="0" anchor="t" anchorCtr="0"/>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31" name="Capabilities 3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24300" cy="553998"/>
          </a:xfrm>
          <a:prstGeom prst="rect">
            <a:avLst/>
          </a:prstGeom>
        </p:spPr>
        <p:txBody>
          <a:bodyPr lIns="0" tIns="0" rIns="0" bIns="0"/>
          <a:lstStyle>
            <a:lvl1pPr>
              <a:defRPr baseline="0"/>
            </a:lvl1pPr>
          </a:lstStyle>
          <a:p>
            <a:r>
              <a:rPr lang="en-US"/>
              <a:t>Capabilities (3) (5 columns, centered icons)</a:t>
            </a:r>
          </a:p>
        </p:txBody>
      </p:sp>
    </p:spTree>
    <p:extLst>
      <p:ext uri="{BB962C8B-B14F-4D97-AF65-F5344CB8AC3E}">
        <p14:creationId xmlns:p14="http://schemas.microsoft.com/office/powerpoint/2010/main" val="15035501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apabilities 4">
    <p:spTree>
      <p:nvGrpSpPr>
        <p:cNvPr id="1" name=""/>
        <p:cNvGrpSpPr/>
        <p:nvPr/>
      </p:nvGrpSpPr>
      <p:grpSpPr>
        <a:xfrm>
          <a:off x="0" y="0"/>
          <a:ext cx="0" cy="0"/>
          <a:chOff x="0" y="0"/>
          <a:chExt cx="0" cy="0"/>
        </a:xfrm>
      </p:grpSpPr>
      <p:sp>
        <p:nvSpPr>
          <p:cNvPr id="42" name="Capabilities 4 description"/>
          <p:cNvSpPr>
            <a:spLocks noGrp="1"/>
          </p:cNvSpPr>
          <p:nvPr>
            <p:ph type="body" sz="quarter" idx="58" hasCustomPrompt="1"/>
          </p:nvPr>
        </p:nvSpPr>
        <p:spPr>
          <a:xfrm>
            <a:off x="9097963" y="4435024"/>
            <a:ext cx="2514600" cy="908507"/>
          </a:xfrm>
          <a:prstGeom prst="rect">
            <a:avLst/>
          </a:prstGeom>
        </p:spPr>
        <p:txBody>
          <a:bodyPr lIns="0" tIns="0" rIns="0" bIns="0" anchor="t" anchorCtr="0"/>
          <a:lstStyle>
            <a:lvl1pPr marL="169863" indent="-169863">
              <a:lnSpc>
                <a:spcPct val="100000"/>
              </a:lnSpc>
              <a:spcBef>
                <a:spcPts val="284"/>
              </a:spcBef>
              <a:spcAft>
                <a:spcPts val="0"/>
              </a:spcAft>
              <a:buFont typeface="Wingdings" panose="05000000000000000000" pitchFamily="2" charset="2"/>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a:t>
            </a:r>
          </a:p>
          <a:p>
            <a:pPr defTabSz="913497" fontAlgn="base">
              <a:lnSpc>
                <a:spcPct val="90000"/>
              </a:lnSpc>
              <a:spcBef>
                <a:spcPct val="0"/>
              </a:spcBef>
              <a:spcAft>
                <a:spcPct val="0"/>
              </a:spcAft>
              <a:defRPr/>
            </a:pPr>
            <a:r>
              <a:rPr lang="en-US" sz="1600" err="1">
                <a:solidFill>
                  <a:srgbClr val="1A1A1A"/>
                </a:solidFill>
                <a:latin typeface="Segoe UI" panose="020B0502040204020203" pitchFamily="34" charset="0"/>
                <a:cs typeface="Segoe UI" panose="020B0502040204020203" pitchFamily="34" charset="0"/>
              </a:rPr>
              <a:t>Lorem</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ipsum</a:t>
            </a:r>
            <a:r>
              <a:rPr lang="en-US" sz="1600">
                <a:solidFill>
                  <a:srgbClr val="1A1A1A"/>
                </a:solidFill>
                <a:latin typeface="Segoe UI" panose="020B0502040204020203" pitchFamily="34" charset="0"/>
                <a:cs typeface="Segoe UI" panose="020B0502040204020203" pitchFamily="34" charset="0"/>
              </a:rPr>
              <a:t> dolor</a:t>
            </a:r>
          </a:p>
          <a:p>
            <a:pPr defTabSz="913497" fontAlgn="base">
              <a:lnSpc>
                <a:spcPct val="90000"/>
              </a:lnSpc>
              <a:spcBef>
                <a:spcPct val="0"/>
              </a:spcBef>
              <a:spcAft>
                <a:spcPct val="0"/>
              </a:spcAft>
              <a:defRPr/>
            </a:pPr>
            <a:r>
              <a:rPr lang="en-US" sz="1600" err="1">
                <a:solidFill>
                  <a:srgbClr val="1A1A1A"/>
                </a:solidFill>
                <a:latin typeface="Segoe UI" panose="020B0502040204020203" pitchFamily="34" charset="0"/>
                <a:cs typeface="Segoe UI" panose="020B0502040204020203" pitchFamily="34" charset="0"/>
              </a:rPr>
              <a:t>Lorem</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ipsum</a:t>
            </a:r>
            <a:r>
              <a:rPr lang="en-US" sz="1600">
                <a:solidFill>
                  <a:srgbClr val="1A1A1A"/>
                </a:solidFill>
                <a:latin typeface="Segoe UI" panose="020B0502040204020203" pitchFamily="34" charset="0"/>
                <a:cs typeface="Segoe UI" panose="020B0502040204020203" pitchFamily="34" charset="0"/>
              </a:rPr>
              <a:t> dolor</a:t>
            </a:r>
          </a:p>
        </p:txBody>
      </p:sp>
      <p:sp>
        <p:nvSpPr>
          <p:cNvPr id="34" name="Capabilities 4 heading"/>
          <p:cNvSpPr>
            <a:spLocks noGrp="1"/>
          </p:cNvSpPr>
          <p:nvPr>
            <p:ph type="body" sz="quarter" idx="37" hasCustomPrompt="1"/>
          </p:nvPr>
        </p:nvSpPr>
        <p:spPr>
          <a:xfrm>
            <a:off x="9098434" y="3971376"/>
            <a:ext cx="2514600" cy="246221"/>
          </a:xfrm>
          <a:prstGeom prst="rect">
            <a:avLst/>
          </a:prstGeom>
        </p:spPr>
        <p:txBody>
          <a:bodyPr lIns="0" tIns="0" rIns="0" bIns="0" anchor="t" anchorCtr="0"/>
          <a:lstStyle>
            <a:lvl1pPr marL="0" indent="0" algn="l">
              <a:buNone/>
              <a:defRPr sz="2000" b="0"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four</a:t>
            </a:r>
          </a:p>
        </p:txBody>
      </p:sp>
      <p:sp>
        <p:nvSpPr>
          <p:cNvPr id="44" name="Capabilities 4 background box, blue">
            <a:extLst>
              <a:ext uri="{FF2B5EF4-FFF2-40B4-BE49-F238E27FC236}">
                <a16:creationId xmlns:a16="http://schemas.microsoft.com/office/drawing/2014/main" id="{EF7D2DA2-9F3E-4A9A-9450-DC1BFC4CA735}"/>
              </a:ext>
              <a:ext uri="{C183D7F6-B498-43B3-948B-1728B52AA6E4}">
                <adec:decorative xmlns:adec="http://schemas.microsoft.com/office/drawing/2017/decorative" val="1"/>
              </a:ext>
            </a:extLst>
          </p:cNvPr>
          <p:cNvSpPr>
            <a:spLocks/>
          </p:cNvSpPr>
          <p:nvPr userDrawn="1"/>
        </p:nvSpPr>
        <p:spPr bwMode="auto">
          <a:xfrm>
            <a:off x="3440225" y="3971376"/>
            <a:ext cx="251460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49" name="Capabilities 4 box title">
            <a:extLst>
              <a:ext uri="{FF2B5EF4-FFF2-40B4-BE49-F238E27FC236}">
                <a16:creationId xmlns:a16="http://schemas.microsoft.com/office/drawing/2014/main" id="{3B2A1832-899D-9F4F-BC5B-B75959B8F2A1}"/>
              </a:ext>
            </a:extLst>
          </p:cNvPr>
          <p:cNvSpPr>
            <a:spLocks noGrp="1"/>
          </p:cNvSpPr>
          <p:nvPr>
            <p:ph type="body" sz="quarter" idx="50" hasCustomPrompt="1"/>
          </p:nvPr>
        </p:nvSpPr>
        <p:spPr>
          <a:xfrm>
            <a:off x="3440225" y="4942580"/>
            <a:ext cx="2514600" cy="246221"/>
          </a:xfrm>
          <a:prstGeom prst="rect">
            <a:avLst/>
          </a:prstGeom>
        </p:spPr>
        <p:txBody>
          <a:bodyPr anchor="ctr"/>
          <a:lstStyle>
            <a:lvl1pPr marL="0" indent="0" algn="l">
              <a:buNone/>
              <a:defRPr sz="20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four</a:t>
            </a:r>
          </a:p>
        </p:txBody>
      </p:sp>
      <p:sp>
        <p:nvSpPr>
          <p:cNvPr id="56" name="Capabilities 4 picture/icon placeholder" descr="icon placeholder">
            <a:extLst>
              <a:ext uri="{FF2B5EF4-FFF2-40B4-BE49-F238E27FC236}">
                <a16:creationId xmlns:a16="http://schemas.microsoft.com/office/drawing/2014/main" id="{BCBE3699-80DC-EB44-9FD2-757D7E075BCD}"/>
              </a:ext>
            </a:extLst>
          </p:cNvPr>
          <p:cNvSpPr>
            <a:spLocks noGrp="1"/>
          </p:cNvSpPr>
          <p:nvPr>
            <p:ph type="pic" sz="quarter" idx="55" hasCustomPrompt="1"/>
          </p:nvPr>
        </p:nvSpPr>
        <p:spPr>
          <a:xfrm>
            <a:off x="3591150" y="4071341"/>
            <a:ext cx="876289" cy="77183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0" name="Capabilities 3 description"/>
          <p:cNvSpPr>
            <a:spLocks noGrp="1"/>
          </p:cNvSpPr>
          <p:nvPr>
            <p:ph type="body" sz="quarter" idx="57" hasCustomPrompt="1"/>
          </p:nvPr>
        </p:nvSpPr>
        <p:spPr>
          <a:xfrm>
            <a:off x="6261238" y="4435024"/>
            <a:ext cx="2514600" cy="908507"/>
          </a:xfrm>
          <a:prstGeom prst="rect">
            <a:avLst/>
          </a:prstGeom>
        </p:spPr>
        <p:txBody>
          <a:bodyPr lIns="0" tIns="0" rIns="0" bIns="0" anchor="t" anchorCtr="0"/>
          <a:lstStyle>
            <a:lvl1pPr marL="169863" indent="-169863">
              <a:lnSpc>
                <a:spcPct val="100000"/>
              </a:lnSpc>
              <a:spcBef>
                <a:spcPts val="284"/>
              </a:spcBef>
              <a:spcAft>
                <a:spcPts val="0"/>
              </a:spcAft>
              <a:buFont typeface="Wingdings" panose="05000000000000000000" pitchFamily="2" charset="2"/>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a:t>
            </a:r>
          </a:p>
          <a:p>
            <a:pPr defTabSz="913497" fontAlgn="base">
              <a:lnSpc>
                <a:spcPct val="90000"/>
              </a:lnSpc>
              <a:spcBef>
                <a:spcPct val="0"/>
              </a:spcBef>
              <a:spcAft>
                <a:spcPct val="0"/>
              </a:spcAft>
              <a:defRPr/>
            </a:pPr>
            <a:r>
              <a:rPr lang="en-US" sz="1600" err="1">
                <a:solidFill>
                  <a:srgbClr val="1A1A1A"/>
                </a:solidFill>
                <a:latin typeface="Segoe UI" panose="020B0502040204020203" pitchFamily="34" charset="0"/>
                <a:cs typeface="Segoe UI" panose="020B0502040204020203" pitchFamily="34" charset="0"/>
              </a:rPr>
              <a:t>Lorem</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ipsum</a:t>
            </a:r>
            <a:r>
              <a:rPr lang="en-US" sz="1600">
                <a:solidFill>
                  <a:srgbClr val="1A1A1A"/>
                </a:solidFill>
                <a:latin typeface="Segoe UI" panose="020B0502040204020203" pitchFamily="34" charset="0"/>
                <a:cs typeface="Segoe UI" panose="020B0502040204020203" pitchFamily="34" charset="0"/>
              </a:rPr>
              <a:t> dolor</a:t>
            </a:r>
          </a:p>
          <a:p>
            <a:pPr defTabSz="913497" fontAlgn="base">
              <a:lnSpc>
                <a:spcPct val="90000"/>
              </a:lnSpc>
              <a:spcBef>
                <a:spcPct val="0"/>
              </a:spcBef>
              <a:spcAft>
                <a:spcPct val="0"/>
              </a:spcAft>
              <a:defRPr/>
            </a:pPr>
            <a:r>
              <a:rPr lang="en-US" sz="1600" err="1">
                <a:solidFill>
                  <a:srgbClr val="1A1A1A"/>
                </a:solidFill>
                <a:latin typeface="Segoe UI" panose="020B0502040204020203" pitchFamily="34" charset="0"/>
                <a:cs typeface="Segoe UI" panose="020B0502040204020203" pitchFamily="34" charset="0"/>
              </a:rPr>
              <a:t>Lorem</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ipsum</a:t>
            </a:r>
            <a:r>
              <a:rPr lang="en-US" sz="1600">
                <a:solidFill>
                  <a:srgbClr val="1A1A1A"/>
                </a:solidFill>
                <a:latin typeface="Segoe UI" panose="020B0502040204020203" pitchFamily="34" charset="0"/>
                <a:cs typeface="Segoe UI" panose="020B0502040204020203" pitchFamily="34" charset="0"/>
              </a:rPr>
              <a:t> dolor</a:t>
            </a:r>
          </a:p>
        </p:txBody>
      </p:sp>
      <p:sp>
        <p:nvSpPr>
          <p:cNvPr id="32" name="Capabilities 3 heading"/>
          <p:cNvSpPr>
            <a:spLocks noGrp="1"/>
          </p:cNvSpPr>
          <p:nvPr>
            <p:ph type="body" sz="quarter" idx="35" hasCustomPrompt="1"/>
          </p:nvPr>
        </p:nvSpPr>
        <p:spPr>
          <a:xfrm>
            <a:off x="6261709" y="3971376"/>
            <a:ext cx="2514600" cy="246221"/>
          </a:xfrm>
          <a:prstGeom prst="rect">
            <a:avLst/>
          </a:prstGeom>
        </p:spPr>
        <p:txBody>
          <a:bodyPr lIns="0" tIns="0" rIns="0" bIns="0" anchor="t" anchorCtr="0"/>
          <a:lstStyle>
            <a:lvl1pPr marL="0" indent="0" algn="l">
              <a:buNone/>
              <a:defRPr sz="2000" b="0"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three</a:t>
            </a:r>
          </a:p>
        </p:txBody>
      </p:sp>
      <p:sp>
        <p:nvSpPr>
          <p:cNvPr id="41" name="Capabilities 3 background box, blue">
            <a:extLst>
              <a:ext uri="{FF2B5EF4-FFF2-40B4-BE49-F238E27FC236}">
                <a16:creationId xmlns:a16="http://schemas.microsoft.com/office/drawing/2014/main" id="{EF7D2DA2-9F3E-4A9A-9450-DC1BFC4CA735}"/>
              </a:ext>
              <a:ext uri="{C183D7F6-B498-43B3-948B-1728B52AA6E4}">
                <adec:decorative xmlns:adec="http://schemas.microsoft.com/office/drawing/2017/decorative" val="1"/>
              </a:ext>
            </a:extLst>
          </p:cNvPr>
          <p:cNvSpPr>
            <a:spLocks/>
          </p:cNvSpPr>
          <p:nvPr userDrawn="1"/>
        </p:nvSpPr>
        <p:spPr bwMode="auto">
          <a:xfrm>
            <a:off x="588261" y="3971931"/>
            <a:ext cx="251460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51" name="Capabilities 3 box title">
            <a:extLst>
              <a:ext uri="{FF2B5EF4-FFF2-40B4-BE49-F238E27FC236}">
                <a16:creationId xmlns:a16="http://schemas.microsoft.com/office/drawing/2014/main" id="{F8E1C9FA-937A-E74F-B968-C83CB4FAA9CA}"/>
              </a:ext>
            </a:extLst>
          </p:cNvPr>
          <p:cNvSpPr>
            <a:spLocks noGrp="1"/>
          </p:cNvSpPr>
          <p:nvPr>
            <p:ph type="body" sz="quarter" idx="52" hasCustomPrompt="1"/>
          </p:nvPr>
        </p:nvSpPr>
        <p:spPr>
          <a:xfrm>
            <a:off x="588263" y="4942580"/>
            <a:ext cx="2514600" cy="246221"/>
          </a:xfrm>
          <a:prstGeom prst="rect">
            <a:avLst/>
          </a:prstGeom>
        </p:spPr>
        <p:txBody>
          <a:bodyPr anchor="ctr"/>
          <a:lstStyle>
            <a:lvl1pPr marL="0" indent="0" algn="l">
              <a:buNone/>
              <a:defRPr sz="20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three</a:t>
            </a:r>
          </a:p>
        </p:txBody>
      </p:sp>
      <p:sp>
        <p:nvSpPr>
          <p:cNvPr id="55" name="Capabilities 3 picture/icon placeholder" descr="icon placeholder">
            <a:extLst>
              <a:ext uri="{FF2B5EF4-FFF2-40B4-BE49-F238E27FC236}">
                <a16:creationId xmlns:a16="http://schemas.microsoft.com/office/drawing/2014/main" id="{2B52440A-FF3A-7D49-BEC0-7EE2862869F6}"/>
              </a:ext>
            </a:extLst>
          </p:cNvPr>
          <p:cNvSpPr>
            <a:spLocks noGrp="1"/>
          </p:cNvSpPr>
          <p:nvPr>
            <p:ph type="pic" sz="quarter" idx="54" hasCustomPrompt="1"/>
          </p:nvPr>
        </p:nvSpPr>
        <p:spPr>
          <a:xfrm>
            <a:off x="728422" y="4071341"/>
            <a:ext cx="876289" cy="77183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7" name="Capabilities 2 description"/>
          <p:cNvSpPr>
            <a:spLocks noGrp="1"/>
          </p:cNvSpPr>
          <p:nvPr>
            <p:ph type="body" sz="quarter" idx="56" hasCustomPrompt="1"/>
          </p:nvPr>
        </p:nvSpPr>
        <p:spPr>
          <a:xfrm>
            <a:off x="9098434" y="2637522"/>
            <a:ext cx="2514600" cy="908507"/>
          </a:xfrm>
          <a:prstGeom prst="rect">
            <a:avLst/>
          </a:prstGeom>
        </p:spPr>
        <p:txBody>
          <a:bodyPr lIns="0" tIns="0" rIns="0" bIns="0" anchor="t" anchorCtr="0"/>
          <a:lstStyle>
            <a:lvl1pPr marL="169863" indent="-169863">
              <a:lnSpc>
                <a:spcPct val="100000"/>
              </a:lnSpc>
              <a:spcBef>
                <a:spcPts val="284"/>
              </a:spcBef>
              <a:spcAft>
                <a:spcPts val="0"/>
              </a:spcAft>
              <a:buFont typeface="Wingdings" panose="05000000000000000000" pitchFamily="2" charset="2"/>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a:t>
            </a:r>
          </a:p>
          <a:p>
            <a:pPr defTabSz="913497" fontAlgn="base">
              <a:lnSpc>
                <a:spcPct val="90000"/>
              </a:lnSpc>
              <a:spcBef>
                <a:spcPct val="0"/>
              </a:spcBef>
              <a:spcAft>
                <a:spcPct val="0"/>
              </a:spcAft>
              <a:defRPr/>
            </a:pPr>
            <a:r>
              <a:rPr lang="en-US" sz="1600" err="1">
                <a:solidFill>
                  <a:srgbClr val="1A1A1A"/>
                </a:solidFill>
                <a:latin typeface="Segoe UI" panose="020B0502040204020203" pitchFamily="34" charset="0"/>
                <a:cs typeface="Segoe UI" panose="020B0502040204020203" pitchFamily="34" charset="0"/>
              </a:rPr>
              <a:t>Lorem</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ipsum</a:t>
            </a:r>
            <a:r>
              <a:rPr lang="en-US" sz="1600">
                <a:solidFill>
                  <a:srgbClr val="1A1A1A"/>
                </a:solidFill>
                <a:latin typeface="Segoe UI" panose="020B0502040204020203" pitchFamily="34" charset="0"/>
                <a:cs typeface="Segoe UI" panose="020B0502040204020203" pitchFamily="34" charset="0"/>
              </a:rPr>
              <a:t> dolor</a:t>
            </a:r>
          </a:p>
          <a:p>
            <a:pPr defTabSz="913497" fontAlgn="base">
              <a:lnSpc>
                <a:spcPct val="90000"/>
              </a:lnSpc>
              <a:spcBef>
                <a:spcPct val="0"/>
              </a:spcBef>
              <a:spcAft>
                <a:spcPct val="0"/>
              </a:spcAft>
              <a:defRPr/>
            </a:pPr>
            <a:r>
              <a:rPr lang="en-US" sz="1600" err="1">
                <a:solidFill>
                  <a:srgbClr val="1A1A1A"/>
                </a:solidFill>
                <a:latin typeface="Segoe UI" panose="020B0502040204020203" pitchFamily="34" charset="0"/>
                <a:cs typeface="Segoe UI" panose="020B0502040204020203" pitchFamily="34" charset="0"/>
              </a:rPr>
              <a:t>Lorem</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ipsum</a:t>
            </a:r>
            <a:r>
              <a:rPr lang="en-US" sz="1600">
                <a:solidFill>
                  <a:srgbClr val="1A1A1A"/>
                </a:solidFill>
                <a:latin typeface="Segoe UI" panose="020B0502040204020203" pitchFamily="34" charset="0"/>
                <a:cs typeface="Segoe UI" panose="020B0502040204020203" pitchFamily="34" charset="0"/>
              </a:rPr>
              <a:t> dolor</a:t>
            </a:r>
          </a:p>
        </p:txBody>
      </p:sp>
      <p:sp>
        <p:nvSpPr>
          <p:cNvPr id="30" name="Capabilities 2 heading"/>
          <p:cNvSpPr>
            <a:spLocks noGrp="1"/>
          </p:cNvSpPr>
          <p:nvPr>
            <p:ph type="body" sz="quarter" idx="33" hasCustomPrompt="1"/>
          </p:nvPr>
        </p:nvSpPr>
        <p:spPr>
          <a:xfrm>
            <a:off x="9098434" y="2174429"/>
            <a:ext cx="2514600" cy="246221"/>
          </a:xfrm>
          <a:prstGeom prst="rect">
            <a:avLst/>
          </a:prstGeom>
        </p:spPr>
        <p:txBody>
          <a:bodyPr lIns="0" tIns="0" rIns="0" bIns="0" anchor="t" anchorCtr="0"/>
          <a:lstStyle>
            <a:lvl1pPr marL="0" indent="0" algn="l">
              <a:buNone/>
              <a:defRPr sz="2000" b="0"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two</a:t>
            </a:r>
          </a:p>
        </p:txBody>
      </p:sp>
      <p:sp>
        <p:nvSpPr>
          <p:cNvPr id="38" name="Capabilities 2 background box, blue">
            <a:extLst>
              <a:ext uri="{FF2B5EF4-FFF2-40B4-BE49-F238E27FC236}">
                <a16:creationId xmlns:a16="http://schemas.microsoft.com/office/drawing/2014/main" id="{EF7D2DA2-9F3E-4A9A-9450-DC1BFC4CA735}"/>
              </a:ext>
              <a:ext uri="{C183D7F6-B498-43B3-948B-1728B52AA6E4}">
                <adec:decorative xmlns:adec="http://schemas.microsoft.com/office/drawing/2017/decorative" val="1"/>
              </a:ext>
            </a:extLst>
          </p:cNvPr>
          <p:cNvSpPr>
            <a:spLocks/>
          </p:cNvSpPr>
          <p:nvPr userDrawn="1"/>
        </p:nvSpPr>
        <p:spPr bwMode="auto">
          <a:xfrm>
            <a:off x="3424985" y="2173874"/>
            <a:ext cx="251460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39" name="Capabilities 2 box title"/>
          <p:cNvSpPr>
            <a:spLocks noGrp="1"/>
          </p:cNvSpPr>
          <p:nvPr>
            <p:ph type="body" sz="quarter" idx="41" hasCustomPrompt="1"/>
          </p:nvPr>
        </p:nvSpPr>
        <p:spPr>
          <a:xfrm>
            <a:off x="3424985" y="3154347"/>
            <a:ext cx="2514600" cy="246221"/>
          </a:xfrm>
          <a:prstGeom prst="rect">
            <a:avLst/>
          </a:prstGeom>
        </p:spPr>
        <p:txBody>
          <a:bodyPr anchor="ctr"/>
          <a:lstStyle>
            <a:lvl1pPr marL="0" indent="0" algn="l">
              <a:buNone/>
              <a:defRPr sz="20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two</a:t>
            </a:r>
          </a:p>
        </p:txBody>
      </p:sp>
      <p:sp>
        <p:nvSpPr>
          <p:cNvPr id="54" name="Capabilities 2 picture/icon placeholder" descr="icon placeholder">
            <a:extLst>
              <a:ext uri="{FF2B5EF4-FFF2-40B4-BE49-F238E27FC236}">
                <a16:creationId xmlns:a16="http://schemas.microsoft.com/office/drawing/2014/main" id="{2A1FC892-8BBF-5647-9ED6-B29632F2B353}"/>
              </a:ext>
            </a:extLst>
          </p:cNvPr>
          <p:cNvSpPr>
            <a:spLocks noGrp="1"/>
          </p:cNvSpPr>
          <p:nvPr>
            <p:ph type="pic" sz="quarter" idx="53" hasCustomPrompt="1"/>
          </p:nvPr>
        </p:nvSpPr>
        <p:spPr>
          <a:xfrm>
            <a:off x="3578315" y="2258569"/>
            <a:ext cx="876289" cy="77183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6" name="Capabilities 1 description"/>
          <p:cNvSpPr>
            <a:spLocks noGrp="1"/>
          </p:cNvSpPr>
          <p:nvPr>
            <p:ph type="body" sz="quarter" idx="42" hasCustomPrompt="1"/>
          </p:nvPr>
        </p:nvSpPr>
        <p:spPr>
          <a:xfrm>
            <a:off x="6261709" y="2637522"/>
            <a:ext cx="2514600" cy="908507"/>
          </a:xfrm>
          <a:prstGeom prst="rect">
            <a:avLst/>
          </a:prstGeom>
        </p:spPr>
        <p:txBody>
          <a:bodyPr lIns="0" tIns="0" rIns="0" bIns="0" anchor="t" anchorCtr="0"/>
          <a:lstStyle>
            <a:lvl1pPr marL="169863" indent="-169863">
              <a:lnSpc>
                <a:spcPct val="100000"/>
              </a:lnSpc>
              <a:spcBef>
                <a:spcPts val="284"/>
              </a:spcBef>
              <a:spcAft>
                <a:spcPts val="0"/>
              </a:spcAft>
              <a:buFont typeface="Wingdings" panose="05000000000000000000" pitchFamily="2" charset="2"/>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a:t>
            </a:r>
          </a:p>
          <a:p>
            <a:pPr defTabSz="913497" fontAlgn="base">
              <a:lnSpc>
                <a:spcPct val="90000"/>
              </a:lnSpc>
              <a:spcBef>
                <a:spcPct val="0"/>
              </a:spcBef>
              <a:spcAft>
                <a:spcPct val="0"/>
              </a:spcAft>
              <a:defRPr/>
            </a:pPr>
            <a:r>
              <a:rPr lang="en-US" sz="1600" err="1">
                <a:solidFill>
                  <a:srgbClr val="1A1A1A"/>
                </a:solidFill>
                <a:latin typeface="Segoe UI" panose="020B0502040204020203" pitchFamily="34" charset="0"/>
                <a:cs typeface="Segoe UI" panose="020B0502040204020203" pitchFamily="34" charset="0"/>
              </a:rPr>
              <a:t>Lorem</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ipsum</a:t>
            </a:r>
            <a:r>
              <a:rPr lang="en-US" sz="1600">
                <a:solidFill>
                  <a:srgbClr val="1A1A1A"/>
                </a:solidFill>
                <a:latin typeface="Segoe UI" panose="020B0502040204020203" pitchFamily="34" charset="0"/>
                <a:cs typeface="Segoe UI" panose="020B0502040204020203" pitchFamily="34" charset="0"/>
              </a:rPr>
              <a:t> dolor</a:t>
            </a:r>
          </a:p>
          <a:p>
            <a:pPr defTabSz="913497" fontAlgn="base">
              <a:lnSpc>
                <a:spcPct val="90000"/>
              </a:lnSpc>
              <a:spcBef>
                <a:spcPct val="0"/>
              </a:spcBef>
              <a:spcAft>
                <a:spcPct val="0"/>
              </a:spcAft>
              <a:defRPr/>
            </a:pPr>
            <a:r>
              <a:rPr lang="en-US" sz="1600" err="1">
                <a:solidFill>
                  <a:srgbClr val="1A1A1A"/>
                </a:solidFill>
                <a:latin typeface="Segoe UI" panose="020B0502040204020203" pitchFamily="34" charset="0"/>
                <a:cs typeface="Segoe UI" panose="020B0502040204020203" pitchFamily="34" charset="0"/>
              </a:rPr>
              <a:t>Lorem</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ipsum</a:t>
            </a:r>
            <a:r>
              <a:rPr lang="en-US" sz="1600">
                <a:solidFill>
                  <a:srgbClr val="1A1A1A"/>
                </a:solidFill>
                <a:latin typeface="Segoe UI" panose="020B0502040204020203" pitchFamily="34" charset="0"/>
                <a:cs typeface="Segoe UI" panose="020B0502040204020203" pitchFamily="34" charset="0"/>
              </a:rPr>
              <a:t> dolor</a:t>
            </a:r>
          </a:p>
        </p:txBody>
      </p:sp>
      <p:sp>
        <p:nvSpPr>
          <p:cNvPr id="28" name="Capabilities 1 heading"/>
          <p:cNvSpPr>
            <a:spLocks noGrp="1"/>
          </p:cNvSpPr>
          <p:nvPr>
            <p:ph type="body" sz="quarter" idx="18" hasCustomPrompt="1"/>
          </p:nvPr>
        </p:nvSpPr>
        <p:spPr>
          <a:xfrm>
            <a:off x="6261709" y="2174429"/>
            <a:ext cx="2514600" cy="246221"/>
          </a:xfrm>
          <a:prstGeom prst="rect">
            <a:avLst/>
          </a:prstGeom>
        </p:spPr>
        <p:txBody>
          <a:bodyPr lIns="0" tIns="0" rIns="0" bIns="0" anchor="t" anchorCtr="0"/>
          <a:lstStyle>
            <a:lvl1pPr marL="0" indent="0" algn="l">
              <a:buNone/>
              <a:defRPr sz="2000" b="0"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one</a:t>
            </a:r>
          </a:p>
        </p:txBody>
      </p:sp>
      <p:sp>
        <p:nvSpPr>
          <p:cNvPr id="4" name="Capabilities 1 background box, blue">
            <a:extLst>
              <a:ext uri="{FF2B5EF4-FFF2-40B4-BE49-F238E27FC236}">
                <a16:creationId xmlns:a16="http://schemas.microsoft.com/office/drawing/2014/main" id="{EF7D2DA2-9F3E-4A9A-9450-DC1BFC4CA735}"/>
              </a:ext>
              <a:ext uri="{C183D7F6-B498-43B3-948B-1728B52AA6E4}">
                <adec:decorative xmlns:adec="http://schemas.microsoft.com/office/drawing/2017/decorative" val="1"/>
              </a:ext>
            </a:extLst>
          </p:cNvPr>
          <p:cNvSpPr>
            <a:spLocks/>
          </p:cNvSpPr>
          <p:nvPr userDrawn="1"/>
        </p:nvSpPr>
        <p:spPr bwMode="auto">
          <a:xfrm>
            <a:off x="588261" y="2174429"/>
            <a:ext cx="251460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47" name="Capabilities 1 box title">
            <a:extLst>
              <a:ext uri="{FF2B5EF4-FFF2-40B4-BE49-F238E27FC236}">
                <a16:creationId xmlns:a16="http://schemas.microsoft.com/office/drawing/2014/main" id="{E54B43EA-CCD5-8F48-BC37-41CE256F80F4}"/>
              </a:ext>
            </a:extLst>
          </p:cNvPr>
          <p:cNvSpPr>
            <a:spLocks noGrp="1"/>
          </p:cNvSpPr>
          <p:nvPr>
            <p:ph type="body" sz="quarter" idx="48" hasCustomPrompt="1"/>
          </p:nvPr>
        </p:nvSpPr>
        <p:spPr>
          <a:xfrm>
            <a:off x="588263" y="3154347"/>
            <a:ext cx="2514600" cy="246221"/>
          </a:xfrm>
          <a:prstGeom prst="rect">
            <a:avLst/>
          </a:prstGeom>
        </p:spPr>
        <p:txBody>
          <a:bodyPr anchor="ctr"/>
          <a:lstStyle>
            <a:lvl1pPr marL="0" indent="0" algn="l">
              <a:buNone/>
              <a:defRPr sz="20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one</a:t>
            </a:r>
          </a:p>
        </p:txBody>
      </p:sp>
      <p:sp>
        <p:nvSpPr>
          <p:cNvPr id="53" name="Capabilities 1 picture/icon placeholder" descr="icon placeholder">
            <a:extLst>
              <a:ext uri="{FF2B5EF4-FFF2-40B4-BE49-F238E27FC236}">
                <a16:creationId xmlns:a16="http://schemas.microsoft.com/office/drawing/2014/main" id="{2033DE24-A1FE-8444-89D4-4E8CF9ECE33A}"/>
              </a:ext>
            </a:extLst>
          </p:cNvPr>
          <p:cNvSpPr>
            <a:spLocks noGrp="1"/>
          </p:cNvSpPr>
          <p:nvPr>
            <p:ph type="pic" sz="quarter" idx="30" hasCustomPrompt="1"/>
          </p:nvPr>
        </p:nvSpPr>
        <p:spPr>
          <a:xfrm>
            <a:off x="728423" y="2258569"/>
            <a:ext cx="876289" cy="77183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4" name="One-line descripiton of process"/>
          <p:cNvSpPr>
            <a:spLocks noGrp="1"/>
          </p:cNvSpPr>
          <p:nvPr>
            <p:ph type="body" sz="quarter" idx="24" hasCustomPrompt="1"/>
          </p:nvPr>
        </p:nvSpPr>
        <p:spPr>
          <a:xfrm>
            <a:off x="588263" y="1428106"/>
            <a:ext cx="11024300" cy="307777"/>
          </a:xfrm>
          <a:prstGeom prst="rect">
            <a:avLst/>
          </a:prstGeom>
        </p:spPr>
        <p:txBody>
          <a:bodyPr lIns="0" tIns="0" rIns="0" bIns="0" anchor="t" anchorCtr="0"/>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27" name="Capabilities 4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24300" cy="553998"/>
          </a:xfrm>
          <a:prstGeom prst="rect">
            <a:avLst/>
          </a:prstGeom>
        </p:spPr>
        <p:txBody>
          <a:bodyPr lIns="0" tIns="0" rIns="0" bIns="0"/>
          <a:lstStyle>
            <a:lvl1pPr>
              <a:defRPr baseline="0"/>
            </a:lvl1pPr>
          </a:lstStyle>
          <a:p>
            <a:r>
              <a:rPr lang="en-US"/>
              <a:t>Capabilities (4)</a:t>
            </a:r>
          </a:p>
        </p:txBody>
      </p:sp>
    </p:spTree>
    <p:extLst>
      <p:ext uri="{BB962C8B-B14F-4D97-AF65-F5344CB8AC3E}">
        <p14:creationId xmlns:p14="http://schemas.microsoft.com/office/powerpoint/2010/main" val="42446814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apabilities 5">
    <p:spTree>
      <p:nvGrpSpPr>
        <p:cNvPr id="1" name=""/>
        <p:cNvGrpSpPr/>
        <p:nvPr/>
      </p:nvGrpSpPr>
      <p:grpSpPr>
        <a:xfrm>
          <a:off x="0" y="0"/>
          <a:ext cx="0" cy="0"/>
          <a:chOff x="0" y="0"/>
          <a:chExt cx="0" cy="0"/>
        </a:xfrm>
      </p:grpSpPr>
      <p:sp>
        <p:nvSpPr>
          <p:cNvPr id="17" name="Footnote">
            <a:extLst>
              <a:ext uri="{FF2B5EF4-FFF2-40B4-BE49-F238E27FC236}">
                <a16:creationId xmlns:a16="http://schemas.microsoft.com/office/drawing/2014/main" id="{99B8BF85-5CB2-4DFB-8BFB-0732C79892D7}"/>
              </a:ext>
            </a:extLst>
          </p:cNvPr>
          <p:cNvSpPr>
            <a:spLocks noGrp="1"/>
          </p:cNvSpPr>
          <p:nvPr>
            <p:ph type="body" sz="quarter" idx="40" hasCustomPrompt="1"/>
          </p:nvPr>
        </p:nvSpPr>
        <p:spPr>
          <a:xfrm>
            <a:off x="7052591" y="6358459"/>
            <a:ext cx="4559972" cy="208356"/>
          </a:xfrm>
          <a:prstGeom prst="rect">
            <a:avLst/>
          </a:prstGeom>
        </p:spPr>
        <p:txBody>
          <a:bodyPr lIns="0" tIns="0" rIns="0" bIns="0"/>
          <a:lstStyle>
            <a:lvl1pPr marL="0" indent="0">
              <a:buNone/>
              <a:defRPr sz="800"/>
            </a:lvl1pPr>
            <a:lvl2pPr marL="228600" indent="0">
              <a:buNone/>
              <a:defRPr sz="800"/>
            </a:lvl2pPr>
            <a:lvl3pPr marL="457200" indent="0">
              <a:buNone/>
              <a:defRPr sz="800"/>
            </a:lvl3pPr>
            <a:lvl4pPr marL="661988" indent="0">
              <a:buNone/>
              <a:defRPr sz="800"/>
            </a:lvl4pPr>
            <a:lvl5pPr marL="855663" indent="0">
              <a:buNone/>
              <a:defRPr sz="800"/>
            </a:lvl5pPr>
          </a:lstStyle>
          <a:p>
            <a:pPr lvl="0"/>
            <a:r>
              <a:rPr lang="en-US"/>
              <a:t>Footnote</a:t>
            </a:r>
          </a:p>
        </p:txBody>
      </p:sp>
      <p:sp>
        <p:nvSpPr>
          <p:cNvPr id="88" name="Support services 4 description/list">
            <a:extLst>
              <a:ext uri="{FF2B5EF4-FFF2-40B4-BE49-F238E27FC236}">
                <a16:creationId xmlns:a16="http://schemas.microsoft.com/office/drawing/2014/main" id="{7630DCD2-8FB4-44A2-AF22-94C30534BD2A}"/>
              </a:ext>
            </a:extLst>
          </p:cNvPr>
          <p:cNvSpPr>
            <a:spLocks noGrp="1"/>
          </p:cNvSpPr>
          <p:nvPr>
            <p:ph type="body" sz="quarter" idx="39" hasCustomPrompt="1"/>
          </p:nvPr>
        </p:nvSpPr>
        <p:spPr>
          <a:xfrm>
            <a:off x="9435429" y="4360814"/>
            <a:ext cx="2176462" cy="1541462"/>
          </a:xfrm>
          <a:prstGeom prst="rect">
            <a:avLst/>
          </a:prstGeom>
        </p:spPr>
        <p:txBody>
          <a:bodyPr/>
          <a:lstStyle>
            <a:lvl1pPr marL="173038" indent="-173038">
              <a:buFont typeface="Wingdings" panose="05000000000000000000" pitchFamily="2" charset="2"/>
              <a:buChar char=""/>
              <a:defRPr sz="1200">
                <a:latin typeface="+mn-lt"/>
              </a:defRPr>
            </a:lvl1pPr>
            <a:lvl2pPr>
              <a:defRPr sz="1200">
                <a:latin typeface="+mn-lt"/>
              </a:defRPr>
            </a:lvl2pPr>
            <a:lvl3pPr>
              <a:defRPr sz="1200">
                <a:latin typeface="+mn-lt"/>
              </a:defRPr>
            </a:lvl3pPr>
            <a:lvl4pPr>
              <a:defRPr sz="1200">
                <a:latin typeface="+mn-lt"/>
              </a:defRPr>
            </a:lvl4pPr>
            <a:lvl5pPr>
              <a:defRPr sz="1200">
                <a:latin typeface="+mn-lt"/>
              </a:defRPr>
            </a:lvl5pPr>
          </a:lstStyle>
          <a:p>
            <a:pPr lvl="0"/>
            <a:r>
              <a:rPr lang="en-US"/>
              <a:t>One</a:t>
            </a:r>
          </a:p>
          <a:p>
            <a:pPr lvl="0"/>
            <a:r>
              <a:rPr lang="en-US"/>
              <a:t>Two</a:t>
            </a:r>
          </a:p>
          <a:p>
            <a:pPr lvl="0"/>
            <a:r>
              <a:rPr lang="en-US"/>
              <a:t>Three</a:t>
            </a:r>
          </a:p>
          <a:p>
            <a:pPr lvl="0"/>
            <a:r>
              <a:rPr lang="en-US"/>
              <a:t>Four</a:t>
            </a:r>
          </a:p>
          <a:p>
            <a:pPr lvl="0"/>
            <a:r>
              <a:rPr lang="en-US"/>
              <a:t>Five</a:t>
            </a:r>
          </a:p>
          <a:p>
            <a:pPr lvl="0"/>
            <a:endParaRPr lang="en-US"/>
          </a:p>
        </p:txBody>
      </p:sp>
      <p:sp>
        <p:nvSpPr>
          <p:cNvPr id="87" name="Support services 4 heading">
            <a:extLst>
              <a:ext uri="{FF2B5EF4-FFF2-40B4-BE49-F238E27FC236}">
                <a16:creationId xmlns:a16="http://schemas.microsoft.com/office/drawing/2014/main" id="{B43F8FF1-4ABE-45A2-9208-04BECD0016A2}"/>
              </a:ext>
            </a:extLst>
          </p:cNvPr>
          <p:cNvSpPr>
            <a:spLocks noGrp="1"/>
          </p:cNvSpPr>
          <p:nvPr>
            <p:ph type="body" sz="quarter" idx="38" hasCustomPrompt="1"/>
          </p:nvPr>
        </p:nvSpPr>
        <p:spPr>
          <a:xfrm>
            <a:off x="9435429" y="4083705"/>
            <a:ext cx="2176462" cy="268095"/>
          </a:xfrm>
          <a:prstGeom prst="rect">
            <a:avLst/>
          </a:prstGeom>
        </p:spPr>
        <p:txBody>
          <a:bodyPr lIns="0" tIns="0" rIns="0" bIns="0"/>
          <a:lstStyle>
            <a:lvl1pPr marL="0" indent="0">
              <a:buNone/>
              <a:defRPr sz="1400">
                <a:latin typeface="+mj-lt"/>
              </a:defRPr>
            </a:lvl1pPr>
            <a:lvl2pPr marL="228600" indent="0">
              <a:buNone/>
              <a:defRPr sz="1400">
                <a:latin typeface="+mj-lt"/>
              </a:defRPr>
            </a:lvl2pPr>
            <a:lvl3pPr marL="457200" indent="0">
              <a:buNone/>
              <a:defRPr sz="1400">
                <a:latin typeface="+mj-lt"/>
              </a:defRPr>
            </a:lvl3pPr>
            <a:lvl4pPr marL="661988" indent="0">
              <a:buNone/>
              <a:defRPr sz="1400">
                <a:latin typeface="+mj-lt"/>
              </a:defRPr>
            </a:lvl4pPr>
            <a:lvl5pPr marL="855663" indent="0">
              <a:buNone/>
              <a:defRPr sz="1400">
                <a:latin typeface="+mj-lt"/>
              </a:defRPr>
            </a:lvl5pPr>
          </a:lstStyle>
          <a:p>
            <a:pPr lvl="0"/>
            <a:r>
              <a:rPr lang="en-US"/>
              <a:t>Support services 4</a:t>
            </a:r>
          </a:p>
        </p:txBody>
      </p:sp>
      <p:sp>
        <p:nvSpPr>
          <p:cNvPr id="86" name="Support services 3 description/list">
            <a:extLst>
              <a:ext uri="{FF2B5EF4-FFF2-40B4-BE49-F238E27FC236}">
                <a16:creationId xmlns:a16="http://schemas.microsoft.com/office/drawing/2014/main" id="{DC0959B0-1C3C-4FD9-A8D4-9EDB981D7227}"/>
              </a:ext>
            </a:extLst>
          </p:cNvPr>
          <p:cNvSpPr>
            <a:spLocks noGrp="1"/>
          </p:cNvSpPr>
          <p:nvPr>
            <p:ph type="body" sz="quarter" idx="37" hasCustomPrompt="1"/>
          </p:nvPr>
        </p:nvSpPr>
        <p:spPr>
          <a:xfrm>
            <a:off x="7052591" y="4360814"/>
            <a:ext cx="2176462" cy="1541462"/>
          </a:xfrm>
          <a:prstGeom prst="rect">
            <a:avLst/>
          </a:prstGeom>
        </p:spPr>
        <p:txBody>
          <a:bodyPr/>
          <a:lstStyle>
            <a:lvl1pPr marL="173038" indent="-173038">
              <a:buFont typeface="Wingdings" panose="05000000000000000000" pitchFamily="2" charset="2"/>
              <a:buChar char=""/>
              <a:defRPr sz="1200">
                <a:latin typeface="+mn-lt"/>
              </a:defRPr>
            </a:lvl1pPr>
            <a:lvl2pPr>
              <a:defRPr sz="1200">
                <a:latin typeface="+mn-lt"/>
              </a:defRPr>
            </a:lvl2pPr>
            <a:lvl3pPr>
              <a:defRPr sz="1200">
                <a:latin typeface="+mn-lt"/>
              </a:defRPr>
            </a:lvl3pPr>
            <a:lvl4pPr>
              <a:defRPr sz="1200">
                <a:latin typeface="+mn-lt"/>
              </a:defRPr>
            </a:lvl4pPr>
            <a:lvl5pPr>
              <a:defRPr sz="1200">
                <a:latin typeface="+mn-lt"/>
              </a:defRPr>
            </a:lvl5pPr>
          </a:lstStyle>
          <a:p>
            <a:pPr lvl="0"/>
            <a:r>
              <a:rPr lang="en-US"/>
              <a:t>One</a:t>
            </a:r>
          </a:p>
          <a:p>
            <a:pPr lvl="0"/>
            <a:r>
              <a:rPr lang="en-US"/>
              <a:t>Two</a:t>
            </a:r>
          </a:p>
          <a:p>
            <a:pPr lvl="0"/>
            <a:r>
              <a:rPr lang="en-US"/>
              <a:t>Three</a:t>
            </a:r>
          </a:p>
          <a:p>
            <a:pPr lvl="0"/>
            <a:r>
              <a:rPr lang="en-US"/>
              <a:t>Four</a:t>
            </a:r>
          </a:p>
          <a:p>
            <a:pPr lvl="0"/>
            <a:r>
              <a:rPr lang="en-US"/>
              <a:t>Five</a:t>
            </a:r>
          </a:p>
          <a:p>
            <a:pPr lvl="0"/>
            <a:endParaRPr lang="en-US"/>
          </a:p>
        </p:txBody>
      </p:sp>
      <p:sp>
        <p:nvSpPr>
          <p:cNvPr id="85" name="Support services 3 heading">
            <a:extLst>
              <a:ext uri="{FF2B5EF4-FFF2-40B4-BE49-F238E27FC236}">
                <a16:creationId xmlns:a16="http://schemas.microsoft.com/office/drawing/2014/main" id="{4A8D5220-E54D-4F75-87D6-A5DDD7207B81}"/>
              </a:ext>
            </a:extLst>
          </p:cNvPr>
          <p:cNvSpPr>
            <a:spLocks noGrp="1"/>
          </p:cNvSpPr>
          <p:nvPr>
            <p:ph type="body" sz="quarter" idx="36" hasCustomPrompt="1"/>
          </p:nvPr>
        </p:nvSpPr>
        <p:spPr>
          <a:xfrm>
            <a:off x="7052591" y="4083705"/>
            <a:ext cx="2176462" cy="268095"/>
          </a:xfrm>
          <a:prstGeom prst="rect">
            <a:avLst/>
          </a:prstGeom>
        </p:spPr>
        <p:txBody>
          <a:bodyPr lIns="0" tIns="0" rIns="0" bIns="0"/>
          <a:lstStyle>
            <a:lvl1pPr marL="0" indent="0">
              <a:buNone/>
              <a:defRPr sz="1400">
                <a:latin typeface="+mj-lt"/>
              </a:defRPr>
            </a:lvl1pPr>
            <a:lvl2pPr marL="228600" indent="0">
              <a:buNone/>
              <a:defRPr sz="1400">
                <a:latin typeface="+mj-lt"/>
              </a:defRPr>
            </a:lvl2pPr>
            <a:lvl3pPr marL="457200" indent="0">
              <a:buNone/>
              <a:defRPr sz="1400">
                <a:latin typeface="+mj-lt"/>
              </a:defRPr>
            </a:lvl3pPr>
            <a:lvl4pPr marL="661988" indent="0">
              <a:buNone/>
              <a:defRPr sz="1400">
                <a:latin typeface="+mj-lt"/>
              </a:defRPr>
            </a:lvl4pPr>
            <a:lvl5pPr marL="855663" indent="0">
              <a:buNone/>
              <a:defRPr sz="1400">
                <a:latin typeface="+mj-lt"/>
              </a:defRPr>
            </a:lvl5pPr>
          </a:lstStyle>
          <a:p>
            <a:pPr lvl="0"/>
            <a:r>
              <a:rPr lang="en-US"/>
              <a:t>Support services 3</a:t>
            </a:r>
          </a:p>
        </p:txBody>
      </p:sp>
      <p:sp>
        <p:nvSpPr>
          <p:cNvPr id="84" name="Support services 2 description/list">
            <a:extLst>
              <a:ext uri="{FF2B5EF4-FFF2-40B4-BE49-F238E27FC236}">
                <a16:creationId xmlns:a16="http://schemas.microsoft.com/office/drawing/2014/main" id="{A5841354-4776-449C-87DF-4BCFDA889D85}"/>
              </a:ext>
            </a:extLst>
          </p:cNvPr>
          <p:cNvSpPr>
            <a:spLocks noGrp="1"/>
          </p:cNvSpPr>
          <p:nvPr>
            <p:ph type="body" sz="quarter" idx="35" hasCustomPrompt="1"/>
          </p:nvPr>
        </p:nvSpPr>
        <p:spPr>
          <a:xfrm>
            <a:off x="9435429" y="2189772"/>
            <a:ext cx="2176462" cy="1541462"/>
          </a:xfrm>
          <a:prstGeom prst="rect">
            <a:avLst/>
          </a:prstGeom>
        </p:spPr>
        <p:txBody>
          <a:bodyPr/>
          <a:lstStyle>
            <a:lvl1pPr marL="173038" indent="-173038">
              <a:buFont typeface="Wingdings" panose="05000000000000000000" pitchFamily="2" charset="2"/>
              <a:buChar char=""/>
              <a:defRPr sz="1200">
                <a:latin typeface="+mn-lt"/>
              </a:defRPr>
            </a:lvl1pPr>
            <a:lvl2pPr>
              <a:defRPr sz="1200">
                <a:latin typeface="+mn-lt"/>
              </a:defRPr>
            </a:lvl2pPr>
            <a:lvl3pPr>
              <a:defRPr sz="1200">
                <a:latin typeface="+mn-lt"/>
              </a:defRPr>
            </a:lvl3pPr>
            <a:lvl4pPr>
              <a:defRPr sz="1200">
                <a:latin typeface="+mn-lt"/>
              </a:defRPr>
            </a:lvl4pPr>
            <a:lvl5pPr>
              <a:defRPr sz="1200">
                <a:latin typeface="+mn-lt"/>
              </a:defRPr>
            </a:lvl5pPr>
          </a:lstStyle>
          <a:p>
            <a:pPr lvl="0"/>
            <a:r>
              <a:rPr lang="en-US"/>
              <a:t>One</a:t>
            </a:r>
          </a:p>
          <a:p>
            <a:pPr lvl="0"/>
            <a:r>
              <a:rPr lang="en-US"/>
              <a:t>Two</a:t>
            </a:r>
          </a:p>
          <a:p>
            <a:pPr lvl="0"/>
            <a:r>
              <a:rPr lang="en-US"/>
              <a:t>Three</a:t>
            </a:r>
          </a:p>
          <a:p>
            <a:pPr lvl="0"/>
            <a:r>
              <a:rPr lang="en-US"/>
              <a:t>Four</a:t>
            </a:r>
          </a:p>
          <a:p>
            <a:pPr lvl="0"/>
            <a:r>
              <a:rPr lang="en-US"/>
              <a:t>Five</a:t>
            </a:r>
          </a:p>
          <a:p>
            <a:pPr lvl="0"/>
            <a:endParaRPr lang="en-US"/>
          </a:p>
        </p:txBody>
      </p:sp>
      <p:sp>
        <p:nvSpPr>
          <p:cNvPr id="83" name="Support services 2 heading">
            <a:extLst>
              <a:ext uri="{FF2B5EF4-FFF2-40B4-BE49-F238E27FC236}">
                <a16:creationId xmlns:a16="http://schemas.microsoft.com/office/drawing/2014/main" id="{B9CF5932-540C-4C77-88AE-73045DA5CC47}"/>
              </a:ext>
            </a:extLst>
          </p:cNvPr>
          <p:cNvSpPr>
            <a:spLocks noGrp="1"/>
          </p:cNvSpPr>
          <p:nvPr>
            <p:ph type="body" sz="quarter" idx="34" hasCustomPrompt="1"/>
          </p:nvPr>
        </p:nvSpPr>
        <p:spPr>
          <a:xfrm>
            <a:off x="9435429" y="1922090"/>
            <a:ext cx="2176462" cy="268095"/>
          </a:xfrm>
          <a:prstGeom prst="rect">
            <a:avLst/>
          </a:prstGeom>
        </p:spPr>
        <p:txBody>
          <a:bodyPr lIns="0" tIns="0" rIns="0" bIns="0"/>
          <a:lstStyle>
            <a:lvl1pPr marL="0" indent="0">
              <a:buNone/>
              <a:defRPr sz="1400">
                <a:latin typeface="+mj-lt"/>
              </a:defRPr>
            </a:lvl1pPr>
            <a:lvl2pPr marL="228600" indent="0">
              <a:buNone/>
              <a:defRPr sz="1400">
                <a:latin typeface="+mj-lt"/>
              </a:defRPr>
            </a:lvl2pPr>
            <a:lvl3pPr marL="457200" indent="0">
              <a:buNone/>
              <a:defRPr sz="1400">
                <a:latin typeface="+mj-lt"/>
              </a:defRPr>
            </a:lvl3pPr>
            <a:lvl4pPr marL="661988" indent="0">
              <a:buNone/>
              <a:defRPr sz="1400">
                <a:latin typeface="+mj-lt"/>
              </a:defRPr>
            </a:lvl4pPr>
            <a:lvl5pPr marL="855663" indent="0">
              <a:buNone/>
              <a:defRPr sz="1400">
                <a:latin typeface="+mj-lt"/>
              </a:defRPr>
            </a:lvl5pPr>
          </a:lstStyle>
          <a:p>
            <a:pPr lvl="0"/>
            <a:r>
              <a:rPr lang="en-US"/>
              <a:t>Support services 2</a:t>
            </a:r>
          </a:p>
        </p:txBody>
      </p:sp>
      <p:sp>
        <p:nvSpPr>
          <p:cNvPr id="15" name="Support services 1 description/list">
            <a:extLst>
              <a:ext uri="{FF2B5EF4-FFF2-40B4-BE49-F238E27FC236}">
                <a16:creationId xmlns:a16="http://schemas.microsoft.com/office/drawing/2014/main" id="{E04AA898-0D86-4260-9284-50FAD2D2621F}"/>
              </a:ext>
            </a:extLst>
          </p:cNvPr>
          <p:cNvSpPr>
            <a:spLocks noGrp="1"/>
          </p:cNvSpPr>
          <p:nvPr>
            <p:ph type="body" sz="quarter" idx="33" hasCustomPrompt="1"/>
          </p:nvPr>
        </p:nvSpPr>
        <p:spPr>
          <a:xfrm>
            <a:off x="7052591" y="2189772"/>
            <a:ext cx="2176462" cy="1541462"/>
          </a:xfrm>
          <a:prstGeom prst="rect">
            <a:avLst/>
          </a:prstGeom>
        </p:spPr>
        <p:txBody>
          <a:bodyPr/>
          <a:lstStyle>
            <a:lvl1pPr marL="173038" indent="-173038">
              <a:buFont typeface="Wingdings" panose="05000000000000000000" pitchFamily="2" charset="2"/>
              <a:buChar char=""/>
              <a:defRPr sz="1200">
                <a:latin typeface="+mn-lt"/>
              </a:defRPr>
            </a:lvl1pPr>
            <a:lvl2pPr>
              <a:defRPr sz="1200">
                <a:latin typeface="+mn-lt"/>
              </a:defRPr>
            </a:lvl2pPr>
            <a:lvl3pPr>
              <a:defRPr sz="1200">
                <a:latin typeface="+mn-lt"/>
              </a:defRPr>
            </a:lvl3pPr>
            <a:lvl4pPr>
              <a:defRPr sz="1200">
                <a:latin typeface="+mn-lt"/>
              </a:defRPr>
            </a:lvl4pPr>
            <a:lvl5pPr>
              <a:defRPr sz="1200">
                <a:latin typeface="+mn-lt"/>
              </a:defRPr>
            </a:lvl5pPr>
          </a:lstStyle>
          <a:p>
            <a:pPr lvl="0"/>
            <a:r>
              <a:rPr lang="en-US"/>
              <a:t>One</a:t>
            </a:r>
          </a:p>
          <a:p>
            <a:pPr lvl="0"/>
            <a:r>
              <a:rPr lang="en-US"/>
              <a:t>Two</a:t>
            </a:r>
          </a:p>
          <a:p>
            <a:pPr lvl="0"/>
            <a:r>
              <a:rPr lang="en-US"/>
              <a:t>Three</a:t>
            </a:r>
          </a:p>
          <a:p>
            <a:pPr lvl="0"/>
            <a:r>
              <a:rPr lang="en-US"/>
              <a:t>Four</a:t>
            </a:r>
          </a:p>
          <a:p>
            <a:pPr lvl="0"/>
            <a:r>
              <a:rPr lang="en-US"/>
              <a:t>Five</a:t>
            </a:r>
          </a:p>
          <a:p>
            <a:pPr lvl="0"/>
            <a:endParaRPr lang="en-US"/>
          </a:p>
        </p:txBody>
      </p:sp>
      <p:sp>
        <p:nvSpPr>
          <p:cNvPr id="13" name="Support services 1 heading">
            <a:extLst>
              <a:ext uri="{FF2B5EF4-FFF2-40B4-BE49-F238E27FC236}">
                <a16:creationId xmlns:a16="http://schemas.microsoft.com/office/drawing/2014/main" id="{54A24338-CE68-461C-BDA5-710A0064A079}"/>
              </a:ext>
            </a:extLst>
          </p:cNvPr>
          <p:cNvSpPr>
            <a:spLocks noGrp="1"/>
          </p:cNvSpPr>
          <p:nvPr>
            <p:ph type="body" sz="quarter" idx="32" hasCustomPrompt="1"/>
          </p:nvPr>
        </p:nvSpPr>
        <p:spPr>
          <a:xfrm>
            <a:off x="7052591" y="1921677"/>
            <a:ext cx="2176462" cy="268095"/>
          </a:xfrm>
          <a:prstGeom prst="rect">
            <a:avLst/>
          </a:prstGeom>
        </p:spPr>
        <p:txBody>
          <a:bodyPr lIns="0" tIns="0" rIns="0" bIns="0"/>
          <a:lstStyle>
            <a:lvl1pPr marL="0" indent="0">
              <a:buNone/>
              <a:defRPr sz="1400">
                <a:latin typeface="+mj-lt"/>
              </a:defRPr>
            </a:lvl1pPr>
            <a:lvl2pPr marL="228600" indent="0">
              <a:buNone/>
              <a:defRPr sz="1400">
                <a:latin typeface="+mj-lt"/>
              </a:defRPr>
            </a:lvl2pPr>
            <a:lvl3pPr marL="457200" indent="0">
              <a:buNone/>
              <a:defRPr sz="1400">
                <a:latin typeface="+mj-lt"/>
              </a:defRPr>
            </a:lvl3pPr>
            <a:lvl4pPr marL="661988" indent="0">
              <a:buNone/>
              <a:defRPr sz="1400">
                <a:latin typeface="+mj-lt"/>
              </a:defRPr>
            </a:lvl4pPr>
            <a:lvl5pPr marL="855663" indent="0">
              <a:buNone/>
              <a:defRPr sz="1400">
                <a:latin typeface="+mj-lt"/>
              </a:defRPr>
            </a:lvl5pPr>
          </a:lstStyle>
          <a:p>
            <a:pPr lvl="0"/>
            <a:r>
              <a:rPr lang="en-US"/>
              <a:t>Support services 1</a:t>
            </a:r>
          </a:p>
        </p:txBody>
      </p:sp>
      <p:sp>
        <p:nvSpPr>
          <p:cNvPr id="31" name="Capability 3 background box, light grey">
            <a:extLst>
              <a:ext uri="{FF2B5EF4-FFF2-40B4-BE49-F238E27FC236}">
                <a16:creationId xmlns:a16="http://schemas.microsoft.com/office/drawing/2014/main" id="{E3A5F8D9-B0A2-4D18-BD47-3BDFCA5E1891}"/>
              </a:ext>
              <a:ext uri="{C183D7F6-B498-43B3-948B-1728B52AA6E4}">
                <adec:decorative xmlns:adec="http://schemas.microsoft.com/office/drawing/2017/decorative" val="1"/>
              </a:ext>
            </a:extLst>
          </p:cNvPr>
          <p:cNvSpPr>
            <a:spLocks/>
          </p:cNvSpPr>
          <p:nvPr userDrawn="1"/>
        </p:nvSpPr>
        <p:spPr bwMode="auto">
          <a:xfrm>
            <a:off x="4872561" y="3981819"/>
            <a:ext cx="2011680" cy="22860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82" name="Capability 3 description/list">
            <a:extLst>
              <a:ext uri="{FF2B5EF4-FFF2-40B4-BE49-F238E27FC236}">
                <a16:creationId xmlns:a16="http://schemas.microsoft.com/office/drawing/2014/main" id="{122C4D65-E10A-46CD-9477-F04BA38D39C7}"/>
              </a:ext>
            </a:extLst>
          </p:cNvPr>
          <p:cNvSpPr>
            <a:spLocks noGrp="1"/>
          </p:cNvSpPr>
          <p:nvPr>
            <p:ph type="body" sz="quarter" idx="31"/>
          </p:nvPr>
        </p:nvSpPr>
        <p:spPr>
          <a:xfrm>
            <a:off x="4872561" y="5086630"/>
            <a:ext cx="2011680" cy="1097693"/>
          </a:xfrm>
          <a:prstGeom prst="rect">
            <a:avLst/>
          </a:prstGeom>
        </p:spPr>
        <p:txBody>
          <a:bodyPr/>
          <a:lstStyle>
            <a:lvl1pPr marL="0" indent="0">
              <a:buNone/>
              <a:defRPr sz="1200">
                <a:latin typeface="+mn-lt"/>
              </a:defRPr>
            </a:lvl1pPr>
            <a:lvl2pPr marL="228600" indent="0">
              <a:buNone/>
              <a:defRPr sz="1000"/>
            </a:lvl2pPr>
            <a:lvl3pPr marL="457200" indent="0">
              <a:buNone/>
              <a:defRPr sz="1000"/>
            </a:lvl3pPr>
            <a:lvl4pPr marL="661988" indent="0">
              <a:buNone/>
              <a:defRPr sz="1000"/>
            </a:lvl4pPr>
            <a:lvl5pPr marL="855663" indent="0">
              <a:buNone/>
              <a:defRPr sz="1000"/>
            </a:lvl5pPr>
          </a:lstStyle>
          <a:p>
            <a:pPr lvl="0"/>
            <a:r>
              <a:rPr lang="en-US"/>
              <a:t>Edit Master text styles</a:t>
            </a:r>
          </a:p>
        </p:txBody>
      </p:sp>
      <p:sp>
        <p:nvSpPr>
          <p:cNvPr id="80" name="Capability 3 heading">
            <a:extLst>
              <a:ext uri="{FF2B5EF4-FFF2-40B4-BE49-F238E27FC236}">
                <a16:creationId xmlns:a16="http://schemas.microsoft.com/office/drawing/2014/main" id="{6224FFE3-C14C-45E9-93C3-013F67C4D3AF}"/>
              </a:ext>
            </a:extLst>
          </p:cNvPr>
          <p:cNvSpPr>
            <a:spLocks noGrp="1"/>
          </p:cNvSpPr>
          <p:nvPr>
            <p:ph type="body" sz="quarter" idx="29" hasCustomPrompt="1"/>
          </p:nvPr>
        </p:nvSpPr>
        <p:spPr>
          <a:xfrm>
            <a:off x="4872561" y="4604205"/>
            <a:ext cx="2012950" cy="323506"/>
          </a:xfrm>
          <a:prstGeom prst="rect">
            <a:avLst/>
          </a:prstGeom>
        </p:spPr>
        <p:txBody>
          <a:bodyPr/>
          <a:lstStyle>
            <a:lvl1pPr marL="0" indent="0">
              <a:buNone/>
              <a:defRPr sz="1400">
                <a:latin typeface="+mj-lt"/>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Capability three</a:t>
            </a:r>
          </a:p>
        </p:txBody>
      </p:sp>
      <p:sp>
        <p:nvSpPr>
          <p:cNvPr id="66" name="Capability 3 icon placeholder" descr="icon placeholder">
            <a:extLst>
              <a:ext uri="{FF2B5EF4-FFF2-40B4-BE49-F238E27FC236}">
                <a16:creationId xmlns:a16="http://schemas.microsoft.com/office/drawing/2014/main" id="{50817C41-364E-46C3-B606-6AFBA7FC3575}"/>
              </a:ext>
            </a:extLst>
          </p:cNvPr>
          <p:cNvSpPr>
            <a:spLocks noChangeAspect="1" noEditPoints="1"/>
          </p:cNvSpPr>
          <p:nvPr userDrawn="1"/>
        </p:nvSpPr>
        <p:spPr bwMode="auto">
          <a:xfrm>
            <a:off x="5673988" y="4124059"/>
            <a:ext cx="394891" cy="365760"/>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lumMod val="50000"/>
                <a:lumOff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29" name="Capability 2 background box, light grey">
            <a:extLst>
              <a:ext uri="{FF2B5EF4-FFF2-40B4-BE49-F238E27FC236}">
                <a16:creationId xmlns:a16="http://schemas.microsoft.com/office/drawing/2014/main" id="{87CFB617-893A-4826-850B-1ACA404F4B42}"/>
              </a:ext>
              <a:ext uri="{C183D7F6-B498-43B3-948B-1728B52AA6E4}">
                <adec:decorative xmlns:adec="http://schemas.microsoft.com/office/drawing/2017/decorative" val="1"/>
              </a:ext>
            </a:extLst>
          </p:cNvPr>
          <p:cNvSpPr>
            <a:spLocks/>
          </p:cNvSpPr>
          <p:nvPr userDrawn="1"/>
        </p:nvSpPr>
        <p:spPr bwMode="auto">
          <a:xfrm>
            <a:off x="2724150" y="3981820"/>
            <a:ext cx="2011680" cy="22860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81" name="Capability 2 description/list">
            <a:extLst>
              <a:ext uri="{FF2B5EF4-FFF2-40B4-BE49-F238E27FC236}">
                <a16:creationId xmlns:a16="http://schemas.microsoft.com/office/drawing/2014/main" id="{39589C5C-2459-4BC5-9C16-C54C56CE3E4E}"/>
              </a:ext>
            </a:extLst>
          </p:cNvPr>
          <p:cNvSpPr>
            <a:spLocks noGrp="1"/>
          </p:cNvSpPr>
          <p:nvPr>
            <p:ph type="body" sz="quarter" idx="30"/>
          </p:nvPr>
        </p:nvSpPr>
        <p:spPr>
          <a:xfrm>
            <a:off x="2724150" y="5086630"/>
            <a:ext cx="2011680" cy="1097693"/>
          </a:xfrm>
          <a:prstGeom prst="rect">
            <a:avLst/>
          </a:prstGeom>
        </p:spPr>
        <p:txBody>
          <a:bodyPr/>
          <a:lstStyle>
            <a:lvl1pPr marL="0" indent="0">
              <a:buNone/>
              <a:defRPr sz="1200">
                <a:latin typeface="+mn-lt"/>
              </a:defRPr>
            </a:lvl1pPr>
            <a:lvl2pPr marL="228600" indent="0">
              <a:buNone/>
              <a:defRPr sz="1000"/>
            </a:lvl2pPr>
            <a:lvl3pPr marL="457200" indent="0">
              <a:buNone/>
              <a:defRPr sz="1000"/>
            </a:lvl3pPr>
            <a:lvl4pPr marL="661988" indent="0">
              <a:buNone/>
              <a:defRPr sz="1000"/>
            </a:lvl4pPr>
            <a:lvl5pPr marL="855663" indent="0">
              <a:buNone/>
              <a:defRPr sz="1000"/>
            </a:lvl5pPr>
          </a:lstStyle>
          <a:p>
            <a:pPr lvl="0"/>
            <a:r>
              <a:rPr lang="en-US"/>
              <a:t>Edit Master text styles</a:t>
            </a:r>
          </a:p>
        </p:txBody>
      </p:sp>
      <p:sp>
        <p:nvSpPr>
          <p:cNvPr id="9" name="Capability 2 heading">
            <a:extLst>
              <a:ext uri="{FF2B5EF4-FFF2-40B4-BE49-F238E27FC236}">
                <a16:creationId xmlns:a16="http://schemas.microsoft.com/office/drawing/2014/main" id="{7D4C8452-9497-4C07-8859-85C3EF12CAE5}"/>
              </a:ext>
            </a:extLst>
          </p:cNvPr>
          <p:cNvSpPr>
            <a:spLocks noGrp="1"/>
          </p:cNvSpPr>
          <p:nvPr>
            <p:ph type="body" sz="quarter" idx="27" hasCustomPrompt="1"/>
          </p:nvPr>
        </p:nvSpPr>
        <p:spPr>
          <a:xfrm>
            <a:off x="2724150" y="4606436"/>
            <a:ext cx="2012950" cy="323506"/>
          </a:xfrm>
          <a:prstGeom prst="rect">
            <a:avLst/>
          </a:prstGeom>
        </p:spPr>
        <p:txBody>
          <a:bodyPr/>
          <a:lstStyle>
            <a:lvl1pPr marL="0" indent="0">
              <a:buNone/>
              <a:defRPr sz="1400">
                <a:latin typeface="+mj-lt"/>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Capability two</a:t>
            </a:r>
          </a:p>
        </p:txBody>
      </p:sp>
      <p:sp>
        <p:nvSpPr>
          <p:cNvPr id="69" name="Capability 2 icon" descr="icon placeholder">
            <a:extLst>
              <a:ext uri="{FF2B5EF4-FFF2-40B4-BE49-F238E27FC236}">
                <a16:creationId xmlns:a16="http://schemas.microsoft.com/office/drawing/2014/main" id="{616E2B2E-BEC6-40F8-B955-D11E741833F3}"/>
              </a:ext>
            </a:extLst>
          </p:cNvPr>
          <p:cNvSpPr>
            <a:spLocks noChangeAspect="1" noEditPoints="1"/>
          </p:cNvSpPr>
          <p:nvPr userDrawn="1"/>
        </p:nvSpPr>
        <p:spPr bwMode="auto">
          <a:xfrm>
            <a:off x="3614671" y="4131374"/>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Capability 1 background box, light grey">
            <a:extLst>
              <a:ext uri="{FF2B5EF4-FFF2-40B4-BE49-F238E27FC236}">
                <a16:creationId xmlns:a16="http://schemas.microsoft.com/office/drawing/2014/main" id="{D0A6B06C-ECB5-4E28-BB1E-5089694FF11D}"/>
              </a:ext>
              <a:ext uri="{C183D7F6-B498-43B3-948B-1728B52AA6E4}">
                <adec:decorative xmlns:adec="http://schemas.microsoft.com/office/drawing/2017/decorative" val="1"/>
              </a:ext>
            </a:extLst>
          </p:cNvPr>
          <p:cNvSpPr>
            <a:spLocks/>
          </p:cNvSpPr>
          <p:nvPr userDrawn="1"/>
        </p:nvSpPr>
        <p:spPr bwMode="auto">
          <a:xfrm>
            <a:off x="592438" y="3981819"/>
            <a:ext cx="2011680" cy="22860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7" name="Capability 1 description/list">
            <a:extLst>
              <a:ext uri="{FF2B5EF4-FFF2-40B4-BE49-F238E27FC236}">
                <a16:creationId xmlns:a16="http://schemas.microsoft.com/office/drawing/2014/main" id="{1BB6D2E8-B0F2-4FA9-96C7-9353B1CFB6AA}"/>
              </a:ext>
            </a:extLst>
          </p:cNvPr>
          <p:cNvSpPr>
            <a:spLocks noGrp="1"/>
          </p:cNvSpPr>
          <p:nvPr>
            <p:ph type="body" sz="quarter" idx="26"/>
          </p:nvPr>
        </p:nvSpPr>
        <p:spPr>
          <a:xfrm>
            <a:off x="592438" y="5086630"/>
            <a:ext cx="2011680" cy="1097693"/>
          </a:xfrm>
          <a:prstGeom prst="rect">
            <a:avLst/>
          </a:prstGeom>
        </p:spPr>
        <p:txBody>
          <a:bodyPr/>
          <a:lstStyle>
            <a:lvl1pPr marL="0" indent="0">
              <a:buNone/>
              <a:defRPr sz="1200">
                <a:latin typeface="+mn-lt"/>
              </a:defRPr>
            </a:lvl1pPr>
            <a:lvl2pPr marL="228600" indent="0">
              <a:buNone/>
              <a:defRPr sz="1000"/>
            </a:lvl2pPr>
            <a:lvl3pPr marL="457200" indent="0">
              <a:buNone/>
              <a:defRPr sz="1000"/>
            </a:lvl3pPr>
            <a:lvl4pPr marL="661988" indent="0">
              <a:buNone/>
              <a:defRPr sz="1000"/>
            </a:lvl4pPr>
            <a:lvl5pPr marL="855663" indent="0">
              <a:buNone/>
              <a:defRPr sz="1000"/>
            </a:lvl5pPr>
          </a:lstStyle>
          <a:p>
            <a:pPr lvl="0"/>
            <a:r>
              <a:rPr lang="en-US"/>
              <a:t>Edit Master text styles</a:t>
            </a:r>
          </a:p>
        </p:txBody>
      </p:sp>
      <p:sp>
        <p:nvSpPr>
          <p:cNvPr id="76" name="Capability 1 heading">
            <a:extLst>
              <a:ext uri="{FF2B5EF4-FFF2-40B4-BE49-F238E27FC236}">
                <a16:creationId xmlns:a16="http://schemas.microsoft.com/office/drawing/2014/main" id="{FDFAD159-3C03-4049-B6D2-B376B4852E78}"/>
              </a:ext>
            </a:extLst>
          </p:cNvPr>
          <p:cNvSpPr>
            <a:spLocks noGrp="1"/>
          </p:cNvSpPr>
          <p:nvPr>
            <p:ph type="body" sz="quarter" idx="28" hasCustomPrompt="1"/>
          </p:nvPr>
        </p:nvSpPr>
        <p:spPr>
          <a:xfrm>
            <a:off x="592438" y="4612569"/>
            <a:ext cx="2012950" cy="323506"/>
          </a:xfrm>
          <a:prstGeom prst="rect">
            <a:avLst/>
          </a:prstGeom>
        </p:spPr>
        <p:txBody>
          <a:bodyPr/>
          <a:lstStyle>
            <a:lvl1pPr marL="0" indent="0">
              <a:buNone/>
              <a:defRPr sz="1400">
                <a:latin typeface="+mj-lt"/>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Capability one</a:t>
            </a:r>
          </a:p>
        </p:txBody>
      </p:sp>
      <p:sp>
        <p:nvSpPr>
          <p:cNvPr id="68" name="Capability 1 icon placeholder" descr="icon placeholder">
            <a:extLst>
              <a:ext uri="{FF2B5EF4-FFF2-40B4-BE49-F238E27FC236}">
                <a16:creationId xmlns:a16="http://schemas.microsoft.com/office/drawing/2014/main" id="{417CCF13-792A-46F4-918D-CF1F393CE422}"/>
              </a:ext>
            </a:extLst>
          </p:cNvPr>
          <p:cNvSpPr>
            <a:spLocks noChangeAspect="1" noEditPoints="1"/>
          </p:cNvSpPr>
          <p:nvPr userDrawn="1"/>
        </p:nvSpPr>
        <p:spPr bwMode="auto">
          <a:xfrm>
            <a:off x="1373821" y="4113240"/>
            <a:ext cx="432439" cy="366551"/>
          </a:xfrm>
          <a:custGeom>
            <a:avLst/>
            <a:gdLst>
              <a:gd name="T0" fmla="*/ 4778 w 4778"/>
              <a:gd name="T1" fmla="*/ 1104 h 4050"/>
              <a:gd name="T2" fmla="*/ 4778 w 4778"/>
              <a:gd name="T3" fmla="*/ 4050 h 4050"/>
              <a:gd name="T4" fmla="*/ 0 w 4778"/>
              <a:gd name="T5" fmla="*/ 4050 h 4050"/>
              <a:gd name="T6" fmla="*/ 0 w 4778"/>
              <a:gd name="T7" fmla="*/ 0 h 4050"/>
              <a:gd name="T8" fmla="*/ 3674 w 4778"/>
              <a:gd name="T9" fmla="*/ 0 h 4050"/>
              <a:gd name="T10" fmla="*/ 2213 w 4778"/>
              <a:gd name="T11" fmla="*/ 2578 h 4050"/>
              <a:gd name="T12" fmla="*/ 0 w 4778"/>
              <a:gd name="T13" fmla="*/ 2578 h 4050"/>
              <a:gd name="T14" fmla="*/ 0 w 4778"/>
              <a:gd name="T15" fmla="*/ 4050 h 4050"/>
              <a:gd name="T16" fmla="*/ 2213 w 4778"/>
              <a:gd name="T17" fmla="*/ 4050 h 4050"/>
              <a:gd name="T18" fmla="*/ 2213 w 4778"/>
              <a:gd name="T19" fmla="*/ 2578 h 4050"/>
              <a:gd name="T20" fmla="*/ 2942 w 4778"/>
              <a:gd name="T21" fmla="*/ 550 h 4050"/>
              <a:gd name="T22" fmla="*/ 2942 w 4778"/>
              <a:gd name="T23" fmla="*/ 1843 h 4050"/>
              <a:gd name="T24" fmla="*/ 4233 w 4778"/>
              <a:gd name="T25" fmla="*/ 1843 h 4050"/>
              <a:gd name="T26" fmla="*/ 4778 w 4778"/>
              <a:gd name="T27" fmla="*/ 0 h 4050"/>
              <a:gd name="T28" fmla="*/ 2939 w 4778"/>
              <a:gd name="T29" fmla="*/ 1840 h 4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8" h="4050">
                <a:moveTo>
                  <a:pt x="4778" y="1104"/>
                </a:moveTo>
                <a:lnTo>
                  <a:pt x="4778" y="4050"/>
                </a:lnTo>
                <a:lnTo>
                  <a:pt x="0" y="4050"/>
                </a:lnTo>
                <a:lnTo>
                  <a:pt x="0" y="0"/>
                </a:lnTo>
                <a:lnTo>
                  <a:pt x="3674" y="0"/>
                </a:lnTo>
                <a:moveTo>
                  <a:pt x="2213" y="2578"/>
                </a:moveTo>
                <a:lnTo>
                  <a:pt x="0" y="2578"/>
                </a:lnTo>
                <a:lnTo>
                  <a:pt x="0" y="4050"/>
                </a:lnTo>
                <a:lnTo>
                  <a:pt x="2213" y="4050"/>
                </a:lnTo>
                <a:lnTo>
                  <a:pt x="2213" y="2578"/>
                </a:lnTo>
                <a:moveTo>
                  <a:pt x="2942" y="550"/>
                </a:moveTo>
                <a:lnTo>
                  <a:pt x="2942" y="1843"/>
                </a:lnTo>
                <a:lnTo>
                  <a:pt x="4233" y="1843"/>
                </a:lnTo>
                <a:moveTo>
                  <a:pt x="4778" y="0"/>
                </a:moveTo>
                <a:lnTo>
                  <a:pt x="2939" y="1840"/>
                </a:lnTo>
              </a:path>
            </a:pathLst>
          </a:custGeom>
          <a:noFill/>
          <a:ln w="15875" cap="sq">
            <a:solidFill>
              <a:schemeClr val="tx1">
                <a:lumMod val="50000"/>
                <a:lumOff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 name="Landscape photo placeholder (3 columns wide)" descr="image placeholder">
            <a:extLst>
              <a:ext uri="{FF2B5EF4-FFF2-40B4-BE49-F238E27FC236}">
                <a16:creationId xmlns:a16="http://schemas.microsoft.com/office/drawing/2014/main" id="{6DC5C172-4D40-4CF9-A7F4-7B021876B188}"/>
              </a:ext>
            </a:extLst>
          </p:cNvPr>
          <p:cNvSpPr>
            <a:spLocks noGrp="1"/>
          </p:cNvSpPr>
          <p:nvPr>
            <p:ph type="pic" sz="quarter" idx="25" hasCustomPrompt="1"/>
          </p:nvPr>
        </p:nvSpPr>
        <p:spPr>
          <a:xfrm>
            <a:off x="599731" y="1921288"/>
            <a:ext cx="6280216" cy="1828800"/>
          </a:xfrm>
          <a:prstGeom prst="rect">
            <a:avLst/>
          </a:prstGeom>
        </p:spPr>
        <p:txBody>
          <a:bodyPr/>
          <a:lstStyle>
            <a:lvl1pPr>
              <a:defRPr/>
            </a:lvl1pPr>
          </a:lstStyle>
          <a:p>
            <a:r>
              <a:rPr lang="en-US"/>
              <a:t>Click/tap to insert photo</a:t>
            </a:r>
          </a:p>
        </p:txBody>
      </p:sp>
      <p:sp>
        <p:nvSpPr>
          <p:cNvPr id="24" name="One-line description of process"/>
          <p:cNvSpPr>
            <a:spLocks noGrp="1"/>
          </p:cNvSpPr>
          <p:nvPr>
            <p:ph type="body" sz="quarter" idx="24" hasCustomPrompt="1"/>
          </p:nvPr>
        </p:nvSpPr>
        <p:spPr>
          <a:xfrm>
            <a:off x="588263" y="1428106"/>
            <a:ext cx="11024300" cy="307777"/>
          </a:xfrm>
          <a:prstGeom prst="rect">
            <a:avLst/>
          </a:prstGeom>
        </p:spPr>
        <p:txBody>
          <a:bodyPr lIns="0" tIns="0" rIns="0" bIns="0" anchor="t" anchorCtr="0"/>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27" name="Capabilities 5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24300" cy="553998"/>
          </a:xfrm>
          <a:prstGeom prst="rect">
            <a:avLst/>
          </a:prstGeom>
        </p:spPr>
        <p:txBody>
          <a:bodyPr lIns="0" tIns="0" rIns="0" bIns="0"/>
          <a:lstStyle>
            <a:lvl1pPr>
              <a:defRPr baseline="0"/>
            </a:lvl1pPr>
          </a:lstStyle>
          <a:p>
            <a:r>
              <a:rPr lang="en-US"/>
              <a:t>Capabilities (5)</a:t>
            </a:r>
          </a:p>
        </p:txBody>
      </p:sp>
    </p:spTree>
    <p:extLst>
      <p:ext uri="{BB962C8B-B14F-4D97-AF65-F5344CB8AC3E}">
        <p14:creationId xmlns:p14="http://schemas.microsoft.com/office/powerpoint/2010/main" val="16521116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283116"/>
            <a:ext cx="2532063" cy="1698927"/>
          </a:xfrm>
        </p:spPr>
        <p:txBody>
          <a:bodyPr wrap="square">
            <a:spAutoFit/>
          </a:bodyPr>
          <a:lstStyle>
            <a:lvl1pPr marL="141290" indent="-141290">
              <a:defRPr lang="en-US" sz="1800" dirty="0"/>
            </a:lvl1pPr>
            <a:lvl2pPr marL="285753" indent="-125415">
              <a:defRPr lang="en-US" sz="1600" dirty="0"/>
            </a:lvl2pPr>
            <a:lvl3pPr marL="438155" indent="-133352">
              <a:defRPr lang="en-US" dirty="0"/>
            </a:lvl3pPr>
            <a:lvl4pPr marL="566745" indent="-114302">
              <a:defRPr lang="en-US" dirty="0"/>
            </a:lvl4pPr>
            <a:lvl5pPr marL="685808" indent="-10953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90" indent="-141290">
              <a:defRPr lang="en-US" sz="1800" dirty="0"/>
            </a:lvl1pPr>
            <a:lvl2pPr marL="285753" indent="-125415">
              <a:defRPr lang="en-US" sz="1600" dirty="0"/>
            </a:lvl2pPr>
            <a:lvl3pPr marL="438155" indent="-133352">
              <a:defRPr lang="en-US" dirty="0"/>
            </a:lvl3pPr>
            <a:lvl4pPr marL="566745" indent="-114302">
              <a:defRPr lang="en-US" dirty="0"/>
            </a:lvl4pPr>
            <a:lvl5pPr marL="685808" indent="-10953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90" indent="-141290">
              <a:defRPr lang="en-US" sz="1800" dirty="0"/>
            </a:lvl1pPr>
            <a:lvl2pPr marL="285753" indent="-125415">
              <a:defRPr lang="en-US" sz="1600" dirty="0"/>
            </a:lvl2pPr>
            <a:lvl3pPr marL="438155" indent="-133352">
              <a:defRPr lang="en-US" dirty="0"/>
            </a:lvl3pPr>
            <a:lvl4pPr marL="566745" indent="-114302">
              <a:defRPr lang="en-US" dirty="0"/>
            </a:lvl4pPr>
            <a:lvl5pPr marL="685808" indent="-10953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90" indent="-141290">
              <a:defRPr lang="en-US" sz="1800" dirty="0"/>
            </a:lvl1pPr>
            <a:lvl2pPr marL="285753" indent="-125415">
              <a:defRPr lang="en-US" sz="1600" dirty="0"/>
            </a:lvl2pPr>
            <a:lvl3pPr marL="438155" indent="-133352">
              <a:defRPr lang="en-US" dirty="0"/>
            </a:lvl3pPr>
            <a:lvl4pPr marL="566745" indent="-114302">
              <a:defRPr lang="en-US" dirty="0"/>
            </a:lvl4pPr>
            <a:lvl5pPr marL="685808" indent="-10953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0549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livery Approach 1">
    <p:spTree>
      <p:nvGrpSpPr>
        <p:cNvPr id="1" name=""/>
        <p:cNvGrpSpPr/>
        <p:nvPr/>
      </p:nvGrpSpPr>
      <p:grpSpPr>
        <a:xfrm>
          <a:off x="0" y="0"/>
          <a:ext cx="0" cy="0"/>
          <a:chOff x="0" y="0"/>
          <a:chExt cx="0" cy="0"/>
        </a:xfrm>
      </p:grpSpPr>
      <p:sp>
        <p:nvSpPr>
          <p:cNvPr id="42" name="Delivery"/>
          <p:cNvSpPr>
            <a:spLocks noGrp="1"/>
          </p:cNvSpPr>
          <p:nvPr>
            <p:ph type="body" sz="quarter" idx="40" hasCustomPrompt="1"/>
          </p:nvPr>
        </p:nvSpPr>
        <p:spPr>
          <a:xfrm>
            <a:off x="9991622" y="6024969"/>
            <a:ext cx="1552515" cy="246221"/>
          </a:xfrm>
          <a:prstGeom prst="rect">
            <a:avLst/>
          </a:prstGeom>
        </p:spPr>
        <p:txBody>
          <a:bodyPr lIns="0" tIns="0" rIns="0" bIns="0" anchor="t" anchorCtr="0"/>
          <a:lstStyle>
            <a:lvl1pPr marL="0" indent="0" algn="r">
              <a:spcBef>
                <a:spcPts val="0"/>
              </a:spcBef>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Delivery</a:t>
            </a:r>
          </a:p>
        </p:txBody>
      </p:sp>
      <p:sp>
        <p:nvSpPr>
          <p:cNvPr id="24" name="Timeline marker: delivery" descr="connector">
            <a:extLst>
              <a:ext uri="{FF2B5EF4-FFF2-40B4-BE49-F238E27FC236}">
                <a16:creationId xmlns:a16="http://schemas.microsoft.com/office/drawing/2014/main" id="{AC0CB671-F4F6-47BF-86AE-B18F3D7F2AF3}"/>
              </a:ext>
            </a:extLst>
          </p:cNvPr>
          <p:cNvSpPr/>
          <p:nvPr userDrawn="1"/>
        </p:nvSpPr>
        <p:spPr bwMode="auto">
          <a:xfrm>
            <a:off x="11559184" y="5908907"/>
            <a:ext cx="110826" cy="110826"/>
          </a:xfrm>
          <a:prstGeom prst="ellips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Phase 3 duration"/>
          <p:cNvSpPr>
            <a:spLocks noGrp="1"/>
          </p:cNvSpPr>
          <p:nvPr>
            <p:ph type="body" sz="quarter" idx="39" hasCustomPrompt="1"/>
          </p:nvPr>
        </p:nvSpPr>
        <p:spPr>
          <a:xfrm>
            <a:off x="8249157" y="6024969"/>
            <a:ext cx="1520430" cy="246221"/>
          </a:xfrm>
          <a:prstGeom prst="rect">
            <a:avLst/>
          </a:prstGeom>
        </p:spPr>
        <p:txBody>
          <a:bodyPr lIns="0" tIns="0" rIns="0" bIns="0" anchor="t" anchorCtr="0"/>
          <a:lstStyle>
            <a:lvl1pPr marL="0" indent="0">
              <a:spcBef>
                <a:spcPts val="0"/>
              </a:spcBef>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&lt;duration&gt;</a:t>
            </a:r>
          </a:p>
        </p:txBody>
      </p:sp>
      <p:sp>
        <p:nvSpPr>
          <p:cNvPr id="23" name="Timeline marker: phase 3" descr="oval connector">
            <a:extLst>
              <a:ext uri="{FF2B5EF4-FFF2-40B4-BE49-F238E27FC236}">
                <a16:creationId xmlns:a16="http://schemas.microsoft.com/office/drawing/2014/main" id="{B23BCDD0-A1F7-44B1-B01A-07EB442D1480}"/>
              </a:ext>
            </a:extLst>
          </p:cNvPr>
          <p:cNvSpPr/>
          <p:nvPr userDrawn="1"/>
        </p:nvSpPr>
        <p:spPr bwMode="auto">
          <a:xfrm>
            <a:off x="8120569" y="5908907"/>
            <a:ext cx="110826" cy="110826"/>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Phase 2 duration"/>
          <p:cNvSpPr>
            <a:spLocks noGrp="1"/>
          </p:cNvSpPr>
          <p:nvPr>
            <p:ph type="body" sz="quarter" idx="38" hasCustomPrompt="1"/>
          </p:nvPr>
        </p:nvSpPr>
        <p:spPr>
          <a:xfrm>
            <a:off x="4460307" y="6024969"/>
            <a:ext cx="1645920" cy="246221"/>
          </a:xfrm>
          <a:prstGeom prst="rect">
            <a:avLst/>
          </a:prstGeom>
        </p:spPr>
        <p:txBody>
          <a:bodyPr lIns="0" tIns="0" rIns="0" bIns="0" anchor="t" anchorCtr="0"/>
          <a:lstStyle>
            <a:lvl1pPr marL="0" indent="0">
              <a:spcBef>
                <a:spcPts val="0"/>
              </a:spcBef>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&lt;duration&gt;</a:t>
            </a:r>
          </a:p>
        </p:txBody>
      </p:sp>
      <p:sp>
        <p:nvSpPr>
          <p:cNvPr id="25" name="Timeline marker: phase 2" descr="connector oval">
            <a:extLst>
              <a:ext uri="{FF2B5EF4-FFF2-40B4-BE49-F238E27FC236}">
                <a16:creationId xmlns:a16="http://schemas.microsoft.com/office/drawing/2014/main" id="{221FC13D-77E3-4CA3-8ECF-8A11C6462E50}"/>
              </a:ext>
            </a:extLst>
          </p:cNvPr>
          <p:cNvSpPr/>
          <p:nvPr userDrawn="1"/>
        </p:nvSpPr>
        <p:spPr bwMode="auto">
          <a:xfrm>
            <a:off x="4320701" y="5907087"/>
            <a:ext cx="110826" cy="11082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Phase1 duration"/>
          <p:cNvSpPr>
            <a:spLocks noGrp="1"/>
          </p:cNvSpPr>
          <p:nvPr>
            <p:ph type="body" sz="quarter" idx="22" hasCustomPrompt="1"/>
          </p:nvPr>
        </p:nvSpPr>
        <p:spPr>
          <a:xfrm>
            <a:off x="673560" y="6024969"/>
            <a:ext cx="1645920" cy="246221"/>
          </a:xfrm>
          <a:prstGeom prst="rect">
            <a:avLst/>
          </a:prstGeom>
        </p:spPr>
        <p:txBody>
          <a:bodyPr lIns="0" tIns="0" rIns="0" bIns="0" anchor="t" anchorCtr="0"/>
          <a:lstStyle>
            <a:lvl1pPr marL="0" indent="0">
              <a:spcBef>
                <a:spcPts val="0"/>
              </a:spcBef>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One-two days</a:t>
            </a:r>
          </a:p>
        </p:txBody>
      </p:sp>
      <p:sp>
        <p:nvSpPr>
          <p:cNvPr id="22" name="Timeline marker: start/phase 1" descr="oval connector">
            <a:extLst>
              <a:ext uri="{FF2B5EF4-FFF2-40B4-BE49-F238E27FC236}">
                <a16:creationId xmlns:a16="http://schemas.microsoft.com/office/drawing/2014/main" id="{7D4C1B0E-1BB2-4C4C-B617-169BF325F523}"/>
              </a:ext>
            </a:extLst>
          </p:cNvPr>
          <p:cNvSpPr/>
          <p:nvPr userDrawn="1"/>
        </p:nvSpPr>
        <p:spPr bwMode="auto">
          <a:xfrm>
            <a:off x="532861" y="5907087"/>
            <a:ext cx="110826" cy="110826"/>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Timeline" descr="line connector">
            <a:extLst>
              <a:ext uri="{FF2B5EF4-FFF2-40B4-BE49-F238E27FC236}">
                <a16:creationId xmlns:a16="http://schemas.microsoft.com/office/drawing/2014/main" id="{A8706D19-1E54-4362-9F35-36B54FAF5E77}"/>
              </a:ext>
            </a:extLst>
          </p:cNvPr>
          <p:cNvCxnSpPr/>
          <p:nvPr userDrawn="1"/>
        </p:nvCxnSpPr>
        <p:spPr>
          <a:xfrm>
            <a:off x="621783" y="5971381"/>
            <a:ext cx="109728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Phase 3 description/list">
            <a:extLst>
              <a:ext uri="{FF2B5EF4-FFF2-40B4-BE49-F238E27FC236}">
                <a16:creationId xmlns:a16="http://schemas.microsoft.com/office/drawing/2014/main" id="{87520188-C484-4CE7-A88A-01D8AEEDF0C7}"/>
              </a:ext>
            </a:extLst>
          </p:cNvPr>
          <p:cNvSpPr>
            <a:spLocks noGrp="1"/>
          </p:cNvSpPr>
          <p:nvPr>
            <p:ph type="body" sz="quarter" idx="42" hasCustomPrompt="1"/>
          </p:nvPr>
        </p:nvSpPr>
        <p:spPr>
          <a:xfrm>
            <a:off x="8169855" y="2174232"/>
            <a:ext cx="3429000" cy="2683425"/>
          </a:xfrm>
          <a:prstGeom prst="rect">
            <a:avLst/>
          </a:prstGeom>
          <a:solidFill>
            <a:schemeClr val="bg1"/>
          </a:solidFill>
        </p:spPr>
        <p:txBody>
          <a:bodyPr lIns="0" tIns="0" rIns="0" bIns="0" anchor="t" anchorCtr="0">
            <a:noAutofit/>
          </a:bodyPr>
          <a:lstStyle>
            <a:lvl1pPr marL="176213" indent="-176213" algn="l" defTabSz="932472" fontAlgn="base">
              <a:spcBef>
                <a:spcPct val="0"/>
              </a:spcBef>
              <a:spcAft>
                <a:spcPct val="0"/>
              </a:spcAft>
              <a:buSzTx/>
              <a:buFont typeface="Wingdings" panose="05000000000000000000" pitchFamily="2" charset="2"/>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p>
        </p:txBody>
      </p:sp>
      <p:sp>
        <p:nvSpPr>
          <p:cNvPr id="35" name="Phase 3 heading"/>
          <p:cNvSpPr>
            <a:spLocks noGrp="1"/>
          </p:cNvSpPr>
          <p:nvPr>
            <p:ph type="body" sz="quarter" idx="36" hasCustomPrompt="1"/>
          </p:nvPr>
        </p:nvSpPr>
        <p:spPr>
          <a:xfrm>
            <a:off x="8188099" y="1428106"/>
            <a:ext cx="3429000" cy="307777"/>
          </a:xfrm>
          <a:prstGeom prst="rect">
            <a:avLst/>
          </a:prstGeom>
        </p:spPr>
        <p:txBody>
          <a:bodyPr lIns="0" tIns="0" rIns="0" bIns="0" anchor="t" anchorCtr="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Heading</a:t>
            </a:r>
          </a:p>
          <a:p>
            <a:pPr lvl="0"/>
            <a:endParaRPr lang="en-US"/>
          </a:p>
        </p:txBody>
      </p:sp>
      <p:sp>
        <p:nvSpPr>
          <p:cNvPr id="29" name="Phase 2 description/list">
            <a:extLst>
              <a:ext uri="{FF2B5EF4-FFF2-40B4-BE49-F238E27FC236}">
                <a16:creationId xmlns:a16="http://schemas.microsoft.com/office/drawing/2014/main" id="{2F27AACD-60BA-4270-B344-2EF93817C7CD}"/>
              </a:ext>
            </a:extLst>
          </p:cNvPr>
          <p:cNvSpPr>
            <a:spLocks noGrp="1"/>
          </p:cNvSpPr>
          <p:nvPr>
            <p:ph type="body" sz="quarter" idx="41" hasCustomPrompt="1"/>
          </p:nvPr>
        </p:nvSpPr>
        <p:spPr>
          <a:xfrm>
            <a:off x="4379881" y="2174232"/>
            <a:ext cx="3429000" cy="2683425"/>
          </a:xfrm>
          <a:prstGeom prst="rect">
            <a:avLst/>
          </a:prstGeom>
          <a:solidFill>
            <a:schemeClr val="bg1"/>
          </a:solidFill>
        </p:spPr>
        <p:txBody>
          <a:bodyPr lIns="0" tIns="0" rIns="0" bIns="0" anchor="t" anchorCtr="0">
            <a:noAutofit/>
          </a:bodyPr>
          <a:lstStyle>
            <a:lvl1pPr marL="176213" indent="-176213" algn="l" defTabSz="932472" fontAlgn="base">
              <a:spcBef>
                <a:spcPct val="0"/>
              </a:spcBef>
              <a:spcAft>
                <a:spcPct val="0"/>
              </a:spcAft>
              <a:buSzTx/>
              <a:buFont typeface="Wingdings" panose="05000000000000000000" pitchFamily="2" charset="2"/>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p>
        </p:txBody>
      </p:sp>
      <p:sp>
        <p:nvSpPr>
          <p:cNvPr id="33" name="Phase 2 heading"/>
          <p:cNvSpPr>
            <a:spLocks noGrp="1"/>
          </p:cNvSpPr>
          <p:nvPr>
            <p:ph type="body" sz="quarter" idx="34" hasCustomPrompt="1"/>
          </p:nvPr>
        </p:nvSpPr>
        <p:spPr>
          <a:xfrm>
            <a:off x="4389003" y="1428106"/>
            <a:ext cx="3429000" cy="307777"/>
          </a:xfrm>
          <a:prstGeom prst="rect">
            <a:avLst/>
          </a:prstGeom>
        </p:spPr>
        <p:txBody>
          <a:bodyPr lIns="0" tIns="0" rIns="0" bIns="0" anchor="t" anchorCtr="0">
            <a:noAutofit/>
          </a:bodyPr>
          <a:lstStyle>
            <a:lvl1pPr marL="0" indent="0" algn="l">
              <a:lnSpc>
                <a:spcPct val="100000"/>
              </a:lnSpc>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Heading</a:t>
            </a:r>
          </a:p>
        </p:txBody>
      </p:sp>
      <p:sp>
        <p:nvSpPr>
          <p:cNvPr id="28" name="Phase 1 description/list">
            <a:extLst>
              <a:ext uri="{FF2B5EF4-FFF2-40B4-BE49-F238E27FC236}">
                <a16:creationId xmlns:a16="http://schemas.microsoft.com/office/drawing/2014/main" id="{011A5818-7FF6-4D8E-B020-DCAAD826A894}"/>
              </a:ext>
            </a:extLst>
          </p:cNvPr>
          <p:cNvSpPr>
            <a:spLocks noGrp="1"/>
          </p:cNvSpPr>
          <p:nvPr>
            <p:ph type="body" sz="quarter" idx="16" hasCustomPrompt="1"/>
          </p:nvPr>
        </p:nvSpPr>
        <p:spPr>
          <a:xfrm>
            <a:off x="589906" y="2174232"/>
            <a:ext cx="3429000" cy="2683425"/>
          </a:xfrm>
          <a:prstGeom prst="rect">
            <a:avLst/>
          </a:prstGeom>
          <a:solidFill>
            <a:schemeClr val="bg1"/>
          </a:solidFill>
        </p:spPr>
        <p:txBody>
          <a:bodyPr lIns="0" tIns="0" rIns="0" bIns="0" anchor="t" anchorCtr="0">
            <a:noAutofit/>
          </a:bodyPr>
          <a:lstStyle>
            <a:lvl1pPr marL="176213" indent="-176213" algn="l" defTabSz="932472" fontAlgn="base">
              <a:spcBef>
                <a:spcPct val="0"/>
              </a:spcBef>
              <a:spcAft>
                <a:spcPct val="0"/>
              </a:spcAft>
              <a:buSzTx/>
              <a:buFont typeface="Wingdings" panose="05000000000000000000" pitchFamily="2" charset="2"/>
              <a:buChar char=""/>
              <a:tabLst/>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p>
        </p:txBody>
      </p:sp>
      <p:sp>
        <p:nvSpPr>
          <p:cNvPr id="31" name="Phase 1 heading"/>
          <p:cNvSpPr>
            <a:spLocks noGrp="1"/>
          </p:cNvSpPr>
          <p:nvPr>
            <p:ph type="body" sz="quarter" idx="33" hasCustomPrompt="1"/>
          </p:nvPr>
        </p:nvSpPr>
        <p:spPr>
          <a:xfrm>
            <a:off x="589906" y="1428106"/>
            <a:ext cx="3429000" cy="307777"/>
          </a:xfrm>
          <a:prstGeom prst="rect">
            <a:avLst/>
          </a:prstGeom>
        </p:spPr>
        <p:txBody>
          <a:bodyPr lIns="0" tIns="0" rIns="0" bIns="0" anchor="t" anchorCtr="0">
            <a:noAutofit/>
          </a:bodyPr>
          <a:lstStyle>
            <a:lvl1pPr marL="0" indent="0" algn="l">
              <a:lnSpc>
                <a:spcPct val="100000"/>
              </a:lnSpc>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Heading</a:t>
            </a:r>
          </a:p>
        </p:txBody>
      </p:sp>
      <p:sp>
        <p:nvSpPr>
          <p:cNvPr id="18" name="Delivery approach 1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92799" y="457200"/>
            <a:ext cx="11024300" cy="553998"/>
          </a:xfrm>
          <a:prstGeom prst="rect">
            <a:avLst/>
          </a:prstGeom>
        </p:spPr>
        <p:txBody>
          <a:bodyPr lIns="0" tIns="0" rIns="0" bIns="0"/>
          <a:lstStyle>
            <a:lvl1pPr>
              <a:defRPr baseline="0"/>
            </a:lvl1pPr>
          </a:lstStyle>
          <a:p>
            <a:r>
              <a:rPr lang="en-US"/>
              <a:t>Delivery approach (1) (3 columns with timeline)</a:t>
            </a:r>
          </a:p>
        </p:txBody>
      </p:sp>
    </p:spTree>
    <p:extLst>
      <p:ext uri="{BB962C8B-B14F-4D97-AF65-F5344CB8AC3E}">
        <p14:creationId xmlns:p14="http://schemas.microsoft.com/office/powerpoint/2010/main" val="3427296961"/>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livery Approach 1 (4 items)">
    <p:spTree>
      <p:nvGrpSpPr>
        <p:cNvPr id="1" name=""/>
        <p:cNvGrpSpPr/>
        <p:nvPr/>
      </p:nvGrpSpPr>
      <p:grpSpPr>
        <a:xfrm>
          <a:off x="0" y="0"/>
          <a:ext cx="0" cy="0"/>
          <a:chOff x="0" y="0"/>
          <a:chExt cx="0" cy="0"/>
        </a:xfrm>
      </p:grpSpPr>
      <p:sp>
        <p:nvSpPr>
          <p:cNvPr id="32" name="Delivery">
            <a:extLst>
              <a:ext uri="{FF2B5EF4-FFF2-40B4-BE49-F238E27FC236}">
                <a16:creationId xmlns:a16="http://schemas.microsoft.com/office/drawing/2014/main" id="{5CD49315-8A82-4E6B-8460-7B60869E5229}"/>
              </a:ext>
            </a:extLst>
          </p:cNvPr>
          <p:cNvSpPr>
            <a:spLocks noGrp="1"/>
          </p:cNvSpPr>
          <p:nvPr>
            <p:ph type="body" sz="quarter" idx="40" hasCustomPrompt="1"/>
          </p:nvPr>
        </p:nvSpPr>
        <p:spPr>
          <a:xfrm>
            <a:off x="10729240" y="6024970"/>
            <a:ext cx="814897" cy="366686"/>
          </a:xfrm>
          <a:prstGeom prst="rect">
            <a:avLst/>
          </a:prstGeom>
        </p:spPr>
        <p:txBody>
          <a:bodyPr lIns="0" tIns="0" rIns="0" bIns="0" anchor="t" anchorCtr="0"/>
          <a:lstStyle>
            <a:lvl1pPr marL="0" indent="0" algn="r">
              <a:spcBef>
                <a:spcPts val="0"/>
              </a:spcBef>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Delivery</a:t>
            </a:r>
          </a:p>
        </p:txBody>
      </p:sp>
      <p:sp>
        <p:nvSpPr>
          <p:cNvPr id="24" name="Timeline marker: delivery" descr="connector">
            <a:extLst>
              <a:ext uri="{FF2B5EF4-FFF2-40B4-BE49-F238E27FC236}">
                <a16:creationId xmlns:a16="http://schemas.microsoft.com/office/drawing/2014/main" id="{AC0CB671-F4F6-47BF-86AE-B18F3D7F2AF3}"/>
              </a:ext>
            </a:extLst>
          </p:cNvPr>
          <p:cNvSpPr/>
          <p:nvPr userDrawn="1"/>
        </p:nvSpPr>
        <p:spPr bwMode="auto">
          <a:xfrm>
            <a:off x="11559184" y="5907997"/>
            <a:ext cx="110826" cy="110826"/>
          </a:xfrm>
          <a:prstGeom prst="ellips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Phase 4 duration"/>
          <p:cNvSpPr>
            <a:spLocks noGrp="1"/>
          </p:cNvSpPr>
          <p:nvPr>
            <p:ph type="body" sz="quarter" idx="39" hasCustomPrompt="1"/>
          </p:nvPr>
        </p:nvSpPr>
        <p:spPr>
          <a:xfrm>
            <a:off x="9200507" y="6024969"/>
            <a:ext cx="1520430" cy="246221"/>
          </a:xfrm>
          <a:prstGeom prst="rect">
            <a:avLst/>
          </a:prstGeom>
        </p:spPr>
        <p:txBody>
          <a:bodyPr lIns="0" tIns="0" rIns="0" bIns="0" anchor="t" anchorCtr="0"/>
          <a:lstStyle>
            <a:lvl1pPr marL="0" indent="0">
              <a:spcBef>
                <a:spcPts val="0"/>
              </a:spcBef>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&lt;duration&gt;</a:t>
            </a:r>
          </a:p>
        </p:txBody>
      </p:sp>
      <p:sp>
        <p:nvSpPr>
          <p:cNvPr id="23" name="Timeline marker: phase 4" descr="oval connector">
            <a:extLst>
              <a:ext uri="{FF2B5EF4-FFF2-40B4-BE49-F238E27FC236}">
                <a16:creationId xmlns:a16="http://schemas.microsoft.com/office/drawing/2014/main" id="{B23BCDD0-A1F7-44B1-B01A-07EB442D1480}"/>
              </a:ext>
            </a:extLst>
          </p:cNvPr>
          <p:cNvSpPr/>
          <p:nvPr userDrawn="1"/>
        </p:nvSpPr>
        <p:spPr bwMode="auto">
          <a:xfrm>
            <a:off x="9053447" y="5907997"/>
            <a:ext cx="110826" cy="110826"/>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Phase 3 duration">
            <a:extLst>
              <a:ext uri="{FF2B5EF4-FFF2-40B4-BE49-F238E27FC236}">
                <a16:creationId xmlns:a16="http://schemas.microsoft.com/office/drawing/2014/main" id="{5BBB8539-FCCA-4536-AC17-0283D695D09D}"/>
              </a:ext>
            </a:extLst>
          </p:cNvPr>
          <p:cNvSpPr>
            <a:spLocks noGrp="1"/>
          </p:cNvSpPr>
          <p:nvPr>
            <p:ph type="body" sz="quarter" idx="45" hasCustomPrompt="1"/>
          </p:nvPr>
        </p:nvSpPr>
        <p:spPr>
          <a:xfrm>
            <a:off x="6413714" y="6024969"/>
            <a:ext cx="1645920" cy="246221"/>
          </a:xfrm>
          <a:prstGeom prst="rect">
            <a:avLst/>
          </a:prstGeom>
        </p:spPr>
        <p:txBody>
          <a:bodyPr lIns="0" tIns="0" rIns="0" bIns="0" anchor="t" anchorCtr="0"/>
          <a:lstStyle>
            <a:lvl1pPr marL="0" indent="0">
              <a:spcBef>
                <a:spcPts val="0"/>
              </a:spcBef>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&lt;duration&gt;</a:t>
            </a:r>
          </a:p>
        </p:txBody>
      </p:sp>
      <p:sp>
        <p:nvSpPr>
          <p:cNvPr id="26" name="Timeline marker: phase 3" descr="connector oval">
            <a:extLst>
              <a:ext uri="{FF2B5EF4-FFF2-40B4-BE49-F238E27FC236}">
                <a16:creationId xmlns:a16="http://schemas.microsoft.com/office/drawing/2014/main" id="{383E19EB-B8F3-4EB9-B017-24CC5BE56C90}"/>
              </a:ext>
            </a:extLst>
          </p:cNvPr>
          <p:cNvSpPr/>
          <p:nvPr userDrawn="1"/>
        </p:nvSpPr>
        <p:spPr bwMode="auto">
          <a:xfrm>
            <a:off x="6256702" y="5907997"/>
            <a:ext cx="110826" cy="11082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Phase 2 duration"/>
          <p:cNvSpPr>
            <a:spLocks noGrp="1"/>
          </p:cNvSpPr>
          <p:nvPr>
            <p:ph type="body" sz="quarter" idx="38" hasCustomPrompt="1"/>
          </p:nvPr>
        </p:nvSpPr>
        <p:spPr>
          <a:xfrm>
            <a:off x="3573269" y="6024969"/>
            <a:ext cx="1645920" cy="246221"/>
          </a:xfrm>
          <a:prstGeom prst="rect">
            <a:avLst/>
          </a:prstGeom>
        </p:spPr>
        <p:txBody>
          <a:bodyPr lIns="0" tIns="0" rIns="0" bIns="0" anchor="t" anchorCtr="0"/>
          <a:lstStyle>
            <a:lvl1pPr marL="0" indent="0">
              <a:spcBef>
                <a:spcPts val="0"/>
              </a:spcBef>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&lt;duration&gt;</a:t>
            </a:r>
          </a:p>
        </p:txBody>
      </p:sp>
      <p:sp>
        <p:nvSpPr>
          <p:cNvPr id="25" name="Timeline marker: phase 2" descr="connector oval">
            <a:extLst>
              <a:ext uri="{FF2B5EF4-FFF2-40B4-BE49-F238E27FC236}">
                <a16:creationId xmlns:a16="http://schemas.microsoft.com/office/drawing/2014/main" id="{221FC13D-77E3-4CA3-8ECF-8A11C6462E50}"/>
              </a:ext>
            </a:extLst>
          </p:cNvPr>
          <p:cNvSpPr/>
          <p:nvPr userDrawn="1"/>
        </p:nvSpPr>
        <p:spPr bwMode="auto">
          <a:xfrm>
            <a:off x="3416257" y="5907997"/>
            <a:ext cx="110826" cy="11082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Phase 1 duration"/>
          <p:cNvSpPr>
            <a:spLocks noGrp="1"/>
          </p:cNvSpPr>
          <p:nvPr>
            <p:ph type="body" sz="quarter" idx="22" hasCustomPrompt="1"/>
          </p:nvPr>
        </p:nvSpPr>
        <p:spPr>
          <a:xfrm>
            <a:off x="673560" y="6024969"/>
            <a:ext cx="1645920" cy="246221"/>
          </a:xfrm>
          <a:prstGeom prst="rect">
            <a:avLst/>
          </a:prstGeom>
        </p:spPr>
        <p:txBody>
          <a:bodyPr lIns="0" tIns="0" rIns="0" bIns="0" anchor="t" anchorCtr="0"/>
          <a:lstStyle>
            <a:lvl1pPr marL="0" indent="0">
              <a:spcBef>
                <a:spcPts val="0"/>
              </a:spcBef>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One-two days</a:t>
            </a:r>
          </a:p>
        </p:txBody>
      </p:sp>
      <p:sp>
        <p:nvSpPr>
          <p:cNvPr id="22" name="Timeline marker: start/phase 1" descr="oval connector">
            <a:extLst>
              <a:ext uri="{FF2B5EF4-FFF2-40B4-BE49-F238E27FC236}">
                <a16:creationId xmlns:a16="http://schemas.microsoft.com/office/drawing/2014/main" id="{7D4C1B0E-1BB2-4C4C-B617-169BF325F523}"/>
              </a:ext>
            </a:extLst>
          </p:cNvPr>
          <p:cNvSpPr/>
          <p:nvPr userDrawn="1"/>
        </p:nvSpPr>
        <p:spPr bwMode="auto">
          <a:xfrm>
            <a:off x="532861" y="5907997"/>
            <a:ext cx="110826" cy="110826"/>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Timeline" descr="line connector">
            <a:extLst>
              <a:ext uri="{FF2B5EF4-FFF2-40B4-BE49-F238E27FC236}">
                <a16:creationId xmlns:a16="http://schemas.microsoft.com/office/drawing/2014/main" id="{A8706D19-1E54-4362-9F35-36B54FAF5E77}"/>
              </a:ext>
            </a:extLst>
          </p:cNvPr>
          <p:cNvCxnSpPr/>
          <p:nvPr userDrawn="1"/>
        </p:nvCxnSpPr>
        <p:spPr>
          <a:xfrm>
            <a:off x="621783" y="5963410"/>
            <a:ext cx="109728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Phase 4 description/list">
            <a:extLst>
              <a:ext uri="{FF2B5EF4-FFF2-40B4-BE49-F238E27FC236}">
                <a16:creationId xmlns:a16="http://schemas.microsoft.com/office/drawing/2014/main" id="{E88E2F4F-52AC-49AB-A376-3BC770311A53}"/>
              </a:ext>
            </a:extLst>
          </p:cNvPr>
          <p:cNvSpPr>
            <a:spLocks noGrp="1"/>
          </p:cNvSpPr>
          <p:nvPr>
            <p:ph type="body" sz="quarter" idx="44" hasCustomPrompt="1"/>
          </p:nvPr>
        </p:nvSpPr>
        <p:spPr>
          <a:xfrm>
            <a:off x="9068960" y="2174232"/>
            <a:ext cx="2514600" cy="2683425"/>
          </a:xfrm>
          <a:prstGeom prst="rect">
            <a:avLst/>
          </a:prstGeom>
          <a:solidFill>
            <a:schemeClr val="bg1"/>
          </a:solidFill>
        </p:spPr>
        <p:txBody>
          <a:bodyPr lIns="0" tIns="0" rIns="0" bIns="0" anchor="t" anchorCtr="0">
            <a:noAutofit/>
          </a:bodyPr>
          <a:lstStyle>
            <a:lvl1pPr marL="176213" indent="-176213" algn="l" defTabSz="932472" fontAlgn="base">
              <a:spcBef>
                <a:spcPct val="0"/>
              </a:spcBef>
              <a:spcAft>
                <a:spcPct val="0"/>
              </a:spcAft>
              <a:buSzTx/>
              <a:buFont typeface="Wingdings" panose="05000000000000000000" pitchFamily="2" charset="2"/>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p>
        </p:txBody>
      </p:sp>
      <p:sp>
        <p:nvSpPr>
          <p:cNvPr id="19" name="Phase 4 heading">
            <a:extLst>
              <a:ext uri="{FF2B5EF4-FFF2-40B4-BE49-F238E27FC236}">
                <a16:creationId xmlns:a16="http://schemas.microsoft.com/office/drawing/2014/main" id="{1C02D2F4-4234-4A53-B7F7-596A3B1E1A97}"/>
              </a:ext>
            </a:extLst>
          </p:cNvPr>
          <p:cNvSpPr>
            <a:spLocks noGrp="1"/>
          </p:cNvSpPr>
          <p:nvPr>
            <p:ph type="body" sz="quarter" idx="43" hasCustomPrompt="1"/>
          </p:nvPr>
        </p:nvSpPr>
        <p:spPr>
          <a:xfrm>
            <a:off x="9087204" y="1428106"/>
            <a:ext cx="2514600" cy="307777"/>
          </a:xfrm>
          <a:prstGeom prst="rect">
            <a:avLst/>
          </a:prstGeom>
        </p:spPr>
        <p:txBody>
          <a:bodyPr lIns="0" tIns="0" rIns="0" bIns="0" anchor="t" anchorCtr="0">
            <a:noAutofit/>
          </a:bodyPr>
          <a:lstStyle>
            <a:lvl1pPr marL="0" indent="0" algn="l">
              <a:lnSpc>
                <a:spcPct val="100000"/>
              </a:lnSpc>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Heading</a:t>
            </a:r>
          </a:p>
        </p:txBody>
      </p:sp>
      <p:sp>
        <p:nvSpPr>
          <p:cNvPr id="30" name="Phase 3 description/list">
            <a:extLst>
              <a:ext uri="{FF2B5EF4-FFF2-40B4-BE49-F238E27FC236}">
                <a16:creationId xmlns:a16="http://schemas.microsoft.com/office/drawing/2014/main" id="{87520188-C484-4CE7-A88A-01D8AEEDF0C7}"/>
              </a:ext>
            </a:extLst>
          </p:cNvPr>
          <p:cNvSpPr>
            <a:spLocks noGrp="1"/>
          </p:cNvSpPr>
          <p:nvPr>
            <p:ph type="body" sz="quarter" idx="42" hasCustomPrompt="1"/>
          </p:nvPr>
        </p:nvSpPr>
        <p:spPr>
          <a:xfrm>
            <a:off x="6242608" y="2174232"/>
            <a:ext cx="2514600" cy="2683425"/>
          </a:xfrm>
          <a:prstGeom prst="rect">
            <a:avLst/>
          </a:prstGeom>
          <a:solidFill>
            <a:schemeClr val="bg1"/>
          </a:solidFill>
        </p:spPr>
        <p:txBody>
          <a:bodyPr lIns="0" tIns="0" rIns="0" bIns="0" anchor="t" anchorCtr="0">
            <a:noAutofit/>
          </a:bodyPr>
          <a:lstStyle>
            <a:lvl1pPr marL="176213" indent="-176213" algn="l" defTabSz="932472" fontAlgn="base">
              <a:spcBef>
                <a:spcPct val="0"/>
              </a:spcBef>
              <a:spcAft>
                <a:spcPct val="0"/>
              </a:spcAft>
              <a:buSzTx/>
              <a:buFont typeface="Wingdings" panose="05000000000000000000" pitchFamily="2" charset="2"/>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p>
        </p:txBody>
      </p:sp>
      <p:sp>
        <p:nvSpPr>
          <p:cNvPr id="35" name="Phase 3 heading"/>
          <p:cNvSpPr>
            <a:spLocks noGrp="1"/>
          </p:cNvSpPr>
          <p:nvPr>
            <p:ph type="body" sz="quarter" idx="36" hasCustomPrompt="1"/>
          </p:nvPr>
        </p:nvSpPr>
        <p:spPr>
          <a:xfrm>
            <a:off x="6254772" y="1428106"/>
            <a:ext cx="2514600" cy="307777"/>
          </a:xfrm>
          <a:prstGeom prst="rect">
            <a:avLst/>
          </a:prstGeom>
        </p:spPr>
        <p:txBody>
          <a:bodyPr lIns="0" tIns="0" rIns="0" bIns="0" anchor="t" anchorCtr="0">
            <a:noAutofit/>
          </a:bodyPr>
          <a:lstStyle>
            <a:lvl1pPr marL="0" indent="0" algn="l">
              <a:lnSpc>
                <a:spcPct val="100000"/>
              </a:lnSpc>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Heading</a:t>
            </a:r>
          </a:p>
        </p:txBody>
      </p:sp>
      <p:sp>
        <p:nvSpPr>
          <p:cNvPr id="29" name="Phase 2 description/list">
            <a:extLst>
              <a:ext uri="{FF2B5EF4-FFF2-40B4-BE49-F238E27FC236}">
                <a16:creationId xmlns:a16="http://schemas.microsoft.com/office/drawing/2014/main" id="{2F27AACD-60BA-4270-B344-2EF93817C7CD}"/>
              </a:ext>
            </a:extLst>
          </p:cNvPr>
          <p:cNvSpPr>
            <a:spLocks noGrp="1"/>
          </p:cNvSpPr>
          <p:nvPr>
            <p:ph type="body" sz="quarter" idx="41" hasCustomPrompt="1"/>
          </p:nvPr>
        </p:nvSpPr>
        <p:spPr>
          <a:xfrm>
            <a:off x="3416257" y="2174232"/>
            <a:ext cx="2514600" cy="2683425"/>
          </a:xfrm>
          <a:prstGeom prst="rect">
            <a:avLst/>
          </a:prstGeom>
          <a:solidFill>
            <a:schemeClr val="bg1"/>
          </a:solidFill>
        </p:spPr>
        <p:txBody>
          <a:bodyPr lIns="0" tIns="0" rIns="0" bIns="0" anchor="t" anchorCtr="0">
            <a:noAutofit/>
          </a:bodyPr>
          <a:lstStyle>
            <a:lvl1pPr marL="176213" indent="-176213" algn="l" defTabSz="932472" fontAlgn="base">
              <a:spcBef>
                <a:spcPct val="0"/>
              </a:spcBef>
              <a:spcAft>
                <a:spcPct val="0"/>
              </a:spcAft>
              <a:buSzTx/>
              <a:buFont typeface="Wingdings" panose="05000000000000000000" pitchFamily="2" charset="2"/>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p>
        </p:txBody>
      </p:sp>
      <p:sp>
        <p:nvSpPr>
          <p:cNvPr id="33" name="Phase 2 heading"/>
          <p:cNvSpPr>
            <a:spLocks noGrp="1"/>
          </p:cNvSpPr>
          <p:nvPr>
            <p:ph type="body" sz="quarter" idx="34" hasCustomPrompt="1"/>
          </p:nvPr>
        </p:nvSpPr>
        <p:spPr>
          <a:xfrm>
            <a:off x="3422339" y="1428106"/>
            <a:ext cx="2514600" cy="307777"/>
          </a:xfrm>
          <a:prstGeom prst="rect">
            <a:avLst/>
          </a:prstGeom>
        </p:spPr>
        <p:txBody>
          <a:bodyPr lIns="0" tIns="0" rIns="0" bIns="0" anchor="t" anchorCtr="0">
            <a:noAutofit/>
          </a:bodyPr>
          <a:lstStyle>
            <a:lvl1pPr marL="0" indent="0" algn="l">
              <a:lnSpc>
                <a:spcPct val="100000"/>
              </a:lnSpc>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Heading</a:t>
            </a:r>
          </a:p>
        </p:txBody>
      </p:sp>
      <p:sp>
        <p:nvSpPr>
          <p:cNvPr id="28" name="Phase 1 description/list">
            <a:extLst>
              <a:ext uri="{FF2B5EF4-FFF2-40B4-BE49-F238E27FC236}">
                <a16:creationId xmlns:a16="http://schemas.microsoft.com/office/drawing/2014/main" id="{011A5818-7FF6-4D8E-B020-DCAAD826A894}"/>
              </a:ext>
            </a:extLst>
          </p:cNvPr>
          <p:cNvSpPr>
            <a:spLocks noGrp="1"/>
          </p:cNvSpPr>
          <p:nvPr>
            <p:ph type="body" sz="quarter" idx="16" hasCustomPrompt="1"/>
          </p:nvPr>
        </p:nvSpPr>
        <p:spPr>
          <a:xfrm>
            <a:off x="589906" y="2174232"/>
            <a:ext cx="2514600" cy="2683425"/>
          </a:xfrm>
          <a:prstGeom prst="rect">
            <a:avLst/>
          </a:prstGeom>
          <a:solidFill>
            <a:schemeClr val="bg1"/>
          </a:solidFill>
        </p:spPr>
        <p:txBody>
          <a:bodyPr lIns="0" tIns="0" rIns="0" bIns="0" anchor="t" anchorCtr="0">
            <a:noAutofit/>
          </a:bodyPr>
          <a:lstStyle>
            <a:lvl1pPr marL="176213" indent="-176213" algn="l" defTabSz="932472" fontAlgn="base">
              <a:spcBef>
                <a:spcPct val="0"/>
              </a:spcBef>
              <a:spcAft>
                <a:spcPct val="0"/>
              </a:spcAft>
              <a:buSzTx/>
              <a:buFont typeface="Wingdings" panose="05000000000000000000" pitchFamily="2" charset="2"/>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p>
        </p:txBody>
      </p:sp>
      <p:sp>
        <p:nvSpPr>
          <p:cNvPr id="31" name="Phase 1 heading"/>
          <p:cNvSpPr>
            <a:spLocks noGrp="1"/>
          </p:cNvSpPr>
          <p:nvPr>
            <p:ph type="body" sz="quarter" idx="33" hasCustomPrompt="1"/>
          </p:nvPr>
        </p:nvSpPr>
        <p:spPr>
          <a:xfrm>
            <a:off x="589906" y="1428106"/>
            <a:ext cx="2514600" cy="307777"/>
          </a:xfrm>
          <a:prstGeom prst="rect">
            <a:avLst/>
          </a:prstGeom>
        </p:spPr>
        <p:txBody>
          <a:bodyPr lIns="0" tIns="0" rIns="0" bIns="0" anchor="t" anchorCtr="0">
            <a:noAutofit/>
          </a:bodyPr>
          <a:lstStyle>
            <a:lvl1pPr marL="0" indent="0" algn="l">
              <a:lnSpc>
                <a:spcPct val="100000"/>
              </a:lnSpc>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Heading</a:t>
            </a:r>
          </a:p>
        </p:txBody>
      </p:sp>
      <p:sp>
        <p:nvSpPr>
          <p:cNvPr id="18" name="Delivery approach 1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92799" y="457200"/>
            <a:ext cx="11024300" cy="553998"/>
          </a:xfrm>
          <a:prstGeom prst="rect">
            <a:avLst/>
          </a:prstGeom>
        </p:spPr>
        <p:txBody>
          <a:bodyPr lIns="0" tIns="0" rIns="0" bIns="0"/>
          <a:lstStyle>
            <a:lvl1pPr>
              <a:defRPr baseline="0"/>
            </a:lvl1pPr>
          </a:lstStyle>
          <a:p>
            <a:r>
              <a:rPr lang="en-US"/>
              <a:t>Delivery approach (1) (4 columns with timeline)</a:t>
            </a:r>
          </a:p>
        </p:txBody>
      </p:sp>
    </p:spTree>
    <p:extLst>
      <p:ext uri="{BB962C8B-B14F-4D97-AF65-F5344CB8AC3E}">
        <p14:creationId xmlns:p14="http://schemas.microsoft.com/office/powerpoint/2010/main" val="751996543"/>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livery Approach 2">
    <p:spTree>
      <p:nvGrpSpPr>
        <p:cNvPr id="1" name=""/>
        <p:cNvGrpSpPr/>
        <p:nvPr/>
      </p:nvGrpSpPr>
      <p:grpSpPr>
        <a:xfrm>
          <a:off x="0" y="0"/>
          <a:ext cx="0" cy="0"/>
          <a:chOff x="0" y="0"/>
          <a:chExt cx="0" cy="0"/>
        </a:xfrm>
      </p:grpSpPr>
      <p:sp>
        <p:nvSpPr>
          <p:cNvPr id="26" name="Step 4 description">
            <a:extLst>
              <a:ext uri="{FF2B5EF4-FFF2-40B4-BE49-F238E27FC236}">
                <a16:creationId xmlns:a16="http://schemas.microsoft.com/office/drawing/2014/main" id="{C893A825-4F66-4494-BDB7-046FAE4EF913}"/>
              </a:ext>
            </a:extLst>
          </p:cNvPr>
          <p:cNvSpPr>
            <a:spLocks noGrp="1"/>
          </p:cNvSpPr>
          <p:nvPr>
            <p:ph type="body" sz="quarter" idx="28" hasCustomPrompt="1"/>
          </p:nvPr>
        </p:nvSpPr>
        <p:spPr>
          <a:xfrm>
            <a:off x="9092554" y="1893186"/>
            <a:ext cx="2514600" cy="3081528"/>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5" name="Step 4 heading">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9092554" y="1432251"/>
            <a:ext cx="2514600" cy="457199"/>
          </a:xfrm>
          <a:prstGeom prst="rect">
            <a:avLst/>
          </a:prstGeom>
          <a:solidFill>
            <a:srgbClr val="0078D4"/>
          </a:solidFill>
          <a:ln>
            <a:noFill/>
          </a:ln>
        </p:spPr>
        <p:txBody>
          <a:bodyPr lIns="180000" tIns="0" rIns="182880" anchor="ctr" anchorCtr="0">
            <a:noAutofit/>
          </a:bodyPr>
          <a:lstStyle>
            <a:lvl1pPr marL="0" indent="0" algn="l">
              <a:spcBef>
                <a:spcPts val="0"/>
              </a:spcBef>
              <a:buNone/>
              <a:defRPr sz="2000" b="0">
                <a:solidFill>
                  <a:schemeClr val="bg1"/>
                </a:solidFill>
                <a:latin typeface="+mn-lt"/>
              </a:defRPr>
            </a:lvl1pPr>
          </a:lstStyle>
          <a:p>
            <a:pPr lvl="0"/>
            <a:r>
              <a:rPr lang="en-US"/>
              <a:t>Step four</a:t>
            </a:r>
          </a:p>
        </p:txBody>
      </p:sp>
      <p:sp>
        <p:nvSpPr>
          <p:cNvPr id="30" name="Step 3 description">
            <a:extLst>
              <a:ext uri="{FF2B5EF4-FFF2-40B4-BE49-F238E27FC236}">
                <a16:creationId xmlns:a16="http://schemas.microsoft.com/office/drawing/2014/main" id="{C893A825-4F66-4494-BDB7-046FAE4EF913}"/>
              </a:ext>
            </a:extLst>
          </p:cNvPr>
          <p:cNvSpPr>
            <a:spLocks noGrp="1"/>
          </p:cNvSpPr>
          <p:nvPr>
            <p:ph type="body" sz="quarter" idx="32" hasCustomPrompt="1"/>
          </p:nvPr>
        </p:nvSpPr>
        <p:spPr>
          <a:xfrm>
            <a:off x="6257790" y="1893186"/>
            <a:ext cx="2514600" cy="3081528"/>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9" name="Step 3 heading">
            <a:extLst>
              <a:ext uri="{FF2B5EF4-FFF2-40B4-BE49-F238E27FC236}">
                <a16:creationId xmlns:a16="http://schemas.microsoft.com/office/drawing/2014/main" id="{6F3D3840-0836-46AD-862C-6B05C2E26D8F}"/>
              </a:ext>
            </a:extLst>
          </p:cNvPr>
          <p:cNvSpPr>
            <a:spLocks noGrp="1"/>
          </p:cNvSpPr>
          <p:nvPr>
            <p:ph type="body" sz="quarter" idx="31" hasCustomPrompt="1"/>
          </p:nvPr>
        </p:nvSpPr>
        <p:spPr>
          <a:xfrm>
            <a:off x="6257790" y="1432251"/>
            <a:ext cx="2514600" cy="457199"/>
          </a:xfrm>
          <a:prstGeom prst="rect">
            <a:avLst/>
          </a:prstGeom>
          <a:solidFill>
            <a:srgbClr val="0078D4"/>
          </a:solidFill>
          <a:ln>
            <a:noFill/>
          </a:ln>
        </p:spPr>
        <p:txBody>
          <a:bodyPr lIns="180000" tIns="0" rIns="182880" anchor="ctr" anchorCtr="0">
            <a:noAutofit/>
          </a:bodyPr>
          <a:lstStyle>
            <a:lvl1pPr marL="0" indent="0" algn="l">
              <a:spcBef>
                <a:spcPts val="0"/>
              </a:spcBef>
              <a:buNone/>
              <a:defRPr sz="2000" b="0">
                <a:solidFill>
                  <a:schemeClr val="bg1"/>
                </a:solidFill>
                <a:latin typeface="+mn-lt"/>
              </a:defRPr>
            </a:lvl1pPr>
          </a:lstStyle>
          <a:p>
            <a:pPr lvl="0"/>
            <a:r>
              <a:rPr lang="en-US"/>
              <a:t>Step three</a:t>
            </a:r>
          </a:p>
        </p:txBody>
      </p:sp>
      <p:sp>
        <p:nvSpPr>
          <p:cNvPr id="28" name="Step 2 description">
            <a:extLst>
              <a:ext uri="{FF2B5EF4-FFF2-40B4-BE49-F238E27FC236}">
                <a16:creationId xmlns:a16="http://schemas.microsoft.com/office/drawing/2014/main" id="{C893A825-4F66-4494-BDB7-046FAE4EF913}"/>
              </a:ext>
            </a:extLst>
          </p:cNvPr>
          <p:cNvSpPr>
            <a:spLocks noGrp="1"/>
          </p:cNvSpPr>
          <p:nvPr>
            <p:ph type="body" sz="quarter" idx="30" hasCustomPrompt="1"/>
          </p:nvPr>
        </p:nvSpPr>
        <p:spPr>
          <a:xfrm>
            <a:off x="3423026" y="1886649"/>
            <a:ext cx="2514600" cy="3081528"/>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7" name="Step 2 heading">
            <a:extLst>
              <a:ext uri="{FF2B5EF4-FFF2-40B4-BE49-F238E27FC236}">
                <a16:creationId xmlns:a16="http://schemas.microsoft.com/office/drawing/2014/main" id="{6F3D3840-0836-46AD-862C-6B05C2E26D8F}"/>
              </a:ext>
            </a:extLst>
          </p:cNvPr>
          <p:cNvSpPr>
            <a:spLocks noGrp="1"/>
          </p:cNvSpPr>
          <p:nvPr>
            <p:ph type="body" sz="quarter" idx="29" hasCustomPrompt="1"/>
          </p:nvPr>
        </p:nvSpPr>
        <p:spPr>
          <a:xfrm>
            <a:off x="3423026" y="1432251"/>
            <a:ext cx="2514600" cy="457199"/>
          </a:xfrm>
          <a:prstGeom prst="rect">
            <a:avLst/>
          </a:prstGeom>
          <a:solidFill>
            <a:srgbClr val="0078D4"/>
          </a:solidFill>
          <a:ln>
            <a:noFill/>
          </a:ln>
        </p:spPr>
        <p:txBody>
          <a:bodyPr lIns="180000" tIns="0" rIns="182880" anchor="ctr" anchorCtr="0">
            <a:noAutofit/>
          </a:bodyPr>
          <a:lstStyle>
            <a:lvl1pPr marL="0" indent="0" algn="l">
              <a:spcBef>
                <a:spcPts val="0"/>
              </a:spcBef>
              <a:buNone/>
              <a:defRPr sz="2000" b="0">
                <a:solidFill>
                  <a:schemeClr val="bg1"/>
                </a:solidFill>
                <a:latin typeface="+mn-lt"/>
              </a:defRPr>
            </a:lvl1pPr>
          </a:lstStyle>
          <a:p>
            <a:pPr lvl="0"/>
            <a:r>
              <a:rPr lang="en-US"/>
              <a:t>Step two</a:t>
            </a:r>
          </a:p>
        </p:txBody>
      </p:sp>
      <p:sp>
        <p:nvSpPr>
          <p:cNvPr id="21" name="Step 1 description">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588262" y="1893186"/>
            <a:ext cx="2514600" cy="3081528"/>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17" name="Step 1 heading">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588262" y="1432251"/>
            <a:ext cx="2514600" cy="457199"/>
          </a:xfrm>
          <a:prstGeom prst="rect">
            <a:avLst/>
          </a:prstGeom>
          <a:solidFill>
            <a:srgbClr val="0078D4"/>
          </a:solidFill>
          <a:ln>
            <a:noFill/>
          </a:ln>
        </p:spPr>
        <p:txBody>
          <a:bodyPr lIns="180000" tIns="0" rIns="182880" anchor="ctr" anchorCtr="0">
            <a:noAutofit/>
          </a:bodyPr>
          <a:lstStyle>
            <a:lvl1pPr marL="0" indent="0" algn="l">
              <a:spcBef>
                <a:spcPts val="0"/>
              </a:spcBef>
              <a:buNone/>
              <a:defRPr sz="2000" b="0">
                <a:solidFill>
                  <a:schemeClr val="bg1"/>
                </a:solidFill>
                <a:latin typeface="+mn-lt"/>
              </a:defRPr>
            </a:lvl1pPr>
          </a:lstStyle>
          <a:p>
            <a:pPr lvl="0"/>
            <a:r>
              <a:rPr lang="en-US"/>
              <a:t>Step one</a:t>
            </a:r>
          </a:p>
        </p:txBody>
      </p:sp>
      <p:sp>
        <p:nvSpPr>
          <p:cNvPr id="11" name="Delivery approach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2" y="457200"/>
            <a:ext cx="11024300" cy="553998"/>
          </a:xfrm>
          <a:prstGeom prst="rect">
            <a:avLst/>
          </a:prstGeom>
        </p:spPr>
        <p:txBody>
          <a:bodyPr lIns="0" tIns="0" rIns="0" bIns="0"/>
          <a:lstStyle>
            <a:lvl1pPr>
              <a:defRPr baseline="0"/>
            </a:lvl1pPr>
          </a:lstStyle>
          <a:p>
            <a:r>
              <a:rPr lang="en-US"/>
              <a:t>Delivery approach (2) (4 columns)</a:t>
            </a:r>
          </a:p>
        </p:txBody>
      </p:sp>
    </p:spTree>
    <p:extLst>
      <p:ext uri="{BB962C8B-B14F-4D97-AF65-F5344CB8AC3E}">
        <p14:creationId xmlns:p14="http://schemas.microsoft.com/office/powerpoint/2010/main" val="2237181380"/>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livery Approach 2 (3 items)">
    <p:spTree>
      <p:nvGrpSpPr>
        <p:cNvPr id="1" name=""/>
        <p:cNvGrpSpPr/>
        <p:nvPr/>
      </p:nvGrpSpPr>
      <p:grpSpPr>
        <a:xfrm>
          <a:off x="0" y="0"/>
          <a:ext cx="0" cy="0"/>
          <a:chOff x="0" y="0"/>
          <a:chExt cx="0" cy="0"/>
        </a:xfrm>
      </p:grpSpPr>
      <p:sp>
        <p:nvSpPr>
          <p:cNvPr id="26" name="Step 3 description">
            <a:extLst>
              <a:ext uri="{FF2B5EF4-FFF2-40B4-BE49-F238E27FC236}">
                <a16:creationId xmlns:a16="http://schemas.microsoft.com/office/drawing/2014/main" id="{C893A825-4F66-4494-BDB7-046FAE4EF913}"/>
              </a:ext>
            </a:extLst>
          </p:cNvPr>
          <p:cNvSpPr>
            <a:spLocks noGrp="1"/>
          </p:cNvSpPr>
          <p:nvPr>
            <p:ph type="body" sz="quarter" idx="28" hasCustomPrompt="1"/>
          </p:nvPr>
        </p:nvSpPr>
        <p:spPr>
          <a:xfrm>
            <a:off x="8174184" y="1893186"/>
            <a:ext cx="3429000" cy="3081528"/>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5" name="Step 3 heading">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8174184" y="1432251"/>
            <a:ext cx="3429000" cy="457199"/>
          </a:xfrm>
          <a:prstGeom prst="rect">
            <a:avLst/>
          </a:prstGeom>
          <a:solidFill>
            <a:srgbClr val="0078D4"/>
          </a:solidFill>
          <a:ln>
            <a:noFill/>
          </a:ln>
        </p:spPr>
        <p:txBody>
          <a:bodyPr lIns="180000" tIns="0" rIns="182880" anchor="ctr" anchorCtr="0">
            <a:noAutofit/>
          </a:bodyPr>
          <a:lstStyle>
            <a:lvl1pPr marL="0" indent="0" algn="l">
              <a:spcBef>
                <a:spcPts val="0"/>
              </a:spcBef>
              <a:buNone/>
              <a:defRPr sz="2000" b="0">
                <a:solidFill>
                  <a:schemeClr val="bg1"/>
                </a:solidFill>
                <a:latin typeface="+mn-lt"/>
              </a:defRPr>
            </a:lvl1pPr>
          </a:lstStyle>
          <a:p>
            <a:pPr lvl="0"/>
            <a:r>
              <a:rPr lang="en-US"/>
              <a:t>Step three</a:t>
            </a:r>
          </a:p>
        </p:txBody>
      </p:sp>
      <p:sp>
        <p:nvSpPr>
          <p:cNvPr id="28" name="Step 2 description">
            <a:extLst>
              <a:ext uri="{FF2B5EF4-FFF2-40B4-BE49-F238E27FC236}">
                <a16:creationId xmlns:a16="http://schemas.microsoft.com/office/drawing/2014/main" id="{C893A825-4F66-4494-BDB7-046FAE4EF913}"/>
              </a:ext>
            </a:extLst>
          </p:cNvPr>
          <p:cNvSpPr>
            <a:spLocks noGrp="1"/>
          </p:cNvSpPr>
          <p:nvPr>
            <p:ph type="body" sz="quarter" idx="30" hasCustomPrompt="1"/>
          </p:nvPr>
        </p:nvSpPr>
        <p:spPr>
          <a:xfrm>
            <a:off x="4381223" y="1886649"/>
            <a:ext cx="3429000" cy="3081528"/>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7" name="Step 2 heading">
            <a:extLst>
              <a:ext uri="{FF2B5EF4-FFF2-40B4-BE49-F238E27FC236}">
                <a16:creationId xmlns:a16="http://schemas.microsoft.com/office/drawing/2014/main" id="{6F3D3840-0836-46AD-862C-6B05C2E26D8F}"/>
              </a:ext>
            </a:extLst>
          </p:cNvPr>
          <p:cNvSpPr>
            <a:spLocks noGrp="1"/>
          </p:cNvSpPr>
          <p:nvPr>
            <p:ph type="body" sz="quarter" idx="29" hasCustomPrompt="1"/>
          </p:nvPr>
        </p:nvSpPr>
        <p:spPr>
          <a:xfrm>
            <a:off x="4381223" y="1432251"/>
            <a:ext cx="3429000" cy="457199"/>
          </a:xfrm>
          <a:prstGeom prst="rect">
            <a:avLst/>
          </a:prstGeom>
          <a:solidFill>
            <a:srgbClr val="0078D4"/>
          </a:solidFill>
          <a:ln>
            <a:noFill/>
          </a:ln>
        </p:spPr>
        <p:txBody>
          <a:bodyPr lIns="180000" tIns="0" rIns="182880" anchor="ctr" anchorCtr="0">
            <a:noAutofit/>
          </a:bodyPr>
          <a:lstStyle>
            <a:lvl1pPr marL="0" indent="0" algn="l">
              <a:spcBef>
                <a:spcPts val="0"/>
              </a:spcBef>
              <a:buNone/>
              <a:defRPr sz="2000" b="0">
                <a:solidFill>
                  <a:schemeClr val="bg1"/>
                </a:solidFill>
                <a:latin typeface="+mn-lt"/>
              </a:defRPr>
            </a:lvl1pPr>
          </a:lstStyle>
          <a:p>
            <a:pPr lvl="0"/>
            <a:r>
              <a:rPr lang="en-US"/>
              <a:t>Step two</a:t>
            </a:r>
          </a:p>
        </p:txBody>
      </p:sp>
      <p:sp>
        <p:nvSpPr>
          <p:cNvPr id="21" name="Step 1 description">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588262" y="1893186"/>
            <a:ext cx="3429000" cy="3081528"/>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17" name="Step 1 heading">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588262" y="1432251"/>
            <a:ext cx="3429000" cy="457199"/>
          </a:xfrm>
          <a:prstGeom prst="rect">
            <a:avLst/>
          </a:prstGeom>
          <a:solidFill>
            <a:srgbClr val="0078D4"/>
          </a:solidFill>
          <a:ln>
            <a:noFill/>
          </a:ln>
        </p:spPr>
        <p:txBody>
          <a:bodyPr lIns="180000" tIns="0" rIns="182880" anchor="ctr" anchorCtr="0">
            <a:noAutofit/>
          </a:bodyPr>
          <a:lstStyle>
            <a:lvl1pPr marL="0" indent="0" algn="l">
              <a:spcBef>
                <a:spcPts val="0"/>
              </a:spcBef>
              <a:buNone/>
              <a:defRPr sz="2000" b="0">
                <a:solidFill>
                  <a:schemeClr val="bg1"/>
                </a:solidFill>
                <a:latin typeface="+mn-lt"/>
              </a:defRPr>
            </a:lvl1pPr>
          </a:lstStyle>
          <a:p>
            <a:pPr lvl="0"/>
            <a:r>
              <a:rPr lang="en-US"/>
              <a:t>Step one</a:t>
            </a:r>
          </a:p>
        </p:txBody>
      </p:sp>
      <p:sp>
        <p:nvSpPr>
          <p:cNvPr id="11" name="Delivery approach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2" y="457200"/>
            <a:ext cx="11024300" cy="553998"/>
          </a:xfrm>
          <a:prstGeom prst="rect">
            <a:avLst/>
          </a:prstGeom>
        </p:spPr>
        <p:txBody>
          <a:bodyPr lIns="0" tIns="0" rIns="0" bIns="0"/>
          <a:lstStyle>
            <a:lvl1pPr>
              <a:defRPr baseline="0"/>
            </a:lvl1pPr>
          </a:lstStyle>
          <a:p>
            <a:r>
              <a:rPr lang="en-US"/>
              <a:t>Delivery approach (2) (3 columns)</a:t>
            </a:r>
          </a:p>
        </p:txBody>
      </p:sp>
    </p:spTree>
    <p:extLst>
      <p:ext uri="{BB962C8B-B14F-4D97-AF65-F5344CB8AC3E}">
        <p14:creationId xmlns:p14="http://schemas.microsoft.com/office/powerpoint/2010/main" val="1270419597"/>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livery Approach 3">
    <p:spTree>
      <p:nvGrpSpPr>
        <p:cNvPr id="1" name=""/>
        <p:cNvGrpSpPr/>
        <p:nvPr/>
      </p:nvGrpSpPr>
      <p:grpSpPr>
        <a:xfrm>
          <a:off x="0" y="0"/>
          <a:ext cx="0" cy="0"/>
          <a:chOff x="0" y="0"/>
          <a:chExt cx="0" cy="0"/>
        </a:xfrm>
      </p:grpSpPr>
      <p:sp>
        <p:nvSpPr>
          <p:cNvPr id="29" name="Additonal text (note/footnote)">
            <a:extLst>
              <a:ext uri="{FF2B5EF4-FFF2-40B4-BE49-F238E27FC236}">
                <a16:creationId xmlns:a16="http://schemas.microsoft.com/office/drawing/2014/main" id="{5C6B61DA-7D80-47BA-92EA-686BAC5CF0DC}"/>
              </a:ext>
            </a:extLst>
          </p:cNvPr>
          <p:cNvSpPr>
            <a:spLocks noGrp="1"/>
          </p:cNvSpPr>
          <p:nvPr>
            <p:ph type="body" sz="quarter" idx="21" hasCustomPrompt="1"/>
          </p:nvPr>
        </p:nvSpPr>
        <p:spPr>
          <a:xfrm>
            <a:off x="1086039" y="5798994"/>
            <a:ext cx="9914572" cy="449106"/>
          </a:xfrm>
          <a:prstGeom prst="rect">
            <a:avLst/>
          </a:prstGeom>
        </p:spPr>
        <p:txBody>
          <a:bodyPr lIns="0" tIns="0" rIns="0" bIns="0" anchor="t" anchorCtr="0"/>
          <a:lstStyle>
            <a:lvl1pPr marL="0" marR="0" indent="0" algn="l" defTabSz="932472" rtl="0" eaLnBrk="1" fontAlgn="base" latinLnBrk="0" hangingPunct="1">
              <a:lnSpc>
                <a:spcPct val="100000"/>
              </a:lnSpc>
              <a:spcBef>
                <a:spcPct val="0"/>
              </a:spcBef>
              <a:spcAft>
                <a:spcPct val="0"/>
              </a:spcAft>
              <a:buClrTx/>
              <a:buSzTx/>
              <a:buFontTx/>
              <a:buNone/>
              <a:tabLst/>
              <a:defRPr sz="1600" b="0">
                <a:latin typeface="+mn-lt"/>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In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t>
            </a: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3" name="Timeline with pointer"/>
          <p:cNvGrpSpPr/>
          <p:nvPr userDrawn="1"/>
        </p:nvGrpSpPr>
        <p:grpSpPr>
          <a:xfrm>
            <a:off x="1056886" y="4965452"/>
            <a:ext cx="9944359" cy="295260"/>
            <a:chOff x="1056886" y="4965452"/>
            <a:chExt cx="9944359" cy="295260"/>
          </a:xfrm>
        </p:grpSpPr>
        <p:cxnSp>
          <p:nvCxnSpPr>
            <p:cNvPr id="19" name="Timeline">
              <a:extLst>
                <a:ext uri="{FF2B5EF4-FFF2-40B4-BE49-F238E27FC236}">
                  <a16:creationId xmlns:a16="http://schemas.microsoft.com/office/drawing/2014/main" id="{68E0BD14-4A59-4538-9741-D4641CAFB86F}"/>
                </a:ext>
              </a:extLst>
            </p:cNvPr>
            <p:cNvCxnSpPr>
              <a:cxnSpLocks/>
              <a:stCxn id="22" idx="2"/>
            </p:cNvCxnSpPr>
            <p:nvPr/>
          </p:nvCxnSpPr>
          <p:spPr>
            <a:xfrm>
              <a:off x="1056886" y="5260712"/>
              <a:ext cx="9944359" cy="0"/>
            </a:xfrm>
            <a:prstGeom prst="line">
              <a:avLst/>
            </a:prstGeom>
            <a:solidFill>
              <a:srgbClr val="00188F"/>
            </a:solidFill>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Pointer (pointing up)">
              <a:extLst>
                <a:ext uri="{FF2B5EF4-FFF2-40B4-BE49-F238E27FC236}">
                  <a16:creationId xmlns:a16="http://schemas.microsoft.com/office/drawing/2014/main" id="{B7890CF9-0AFC-43C3-9ADE-D0AA3F710845}"/>
                </a:ext>
              </a:extLst>
            </p:cNvPr>
            <p:cNvSpPr/>
            <p:nvPr/>
          </p:nvSpPr>
          <p:spPr bwMode="auto">
            <a:xfrm>
              <a:off x="1056886" y="4965452"/>
              <a:ext cx="272507" cy="295260"/>
            </a:xfrm>
            <a:prstGeom prst="triangl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6" name="Step 5">
            <a:extLst>
              <a:ext uri="{FF2B5EF4-FFF2-40B4-BE49-F238E27FC236}">
                <a16:creationId xmlns:a16="http://schemas.microsoft.com/office/drawing/2014/main" id="{7E494EDE-93A4-45EE-A3E2-38C4AAB9E9C5}"/>
              </a:ext>
            </a:extLst>
          </p:cNvPr>
          <p:cNvSpPr>
            <a:spLocks noGrp="1"/>
          </p:cNvSpPr>
          <p:nvPr>
            <p:ph type="body" sz="quarter" idx="36" hasCustomPrompt="1"/>
          </p:nvPr>
        </p:nvSpPr>
        <p:spPr>
          <a:xfrm>
            <a:off x="9537570" y="4121375"/>
            <a:ext cx="1463040" cy="307777"/>
          </a:xfrm>
          <a:prstGeom prst="rect">
            <a:avLst/>
          </a:prstGeom>
        </p:spPr>
        <p:txBody>
          <a:bodyPr anchor="ctr"/>
          <a:lstStyle>
            <a:lvl1pPr marL="0" indent="0" algn="ctr">
              <a:spcBef>
                <a:spcPts val="0"/>
              </a:spcBef>
              <a:buNone/>
              <a:defRPr sz="2000" b="0" baseline="0">
                <a:latin typeface="+mn-lt"/>
              </a:defRPr>
            </a:lvl1pPr>
          </a:lstStyle>
          <a:p>
            <a:pPr lvl="0"/>
            <a:r>
              <a:rPr lang="en-US"/>
              <a:t>Step 5</a:t>
            </a:r>
          </a:p>
        </p:txBody>
      </p:sp>
      <p:sp>
        <p:nvSpPr>
          <p:cNvPr id="30" name="Step 5 picture/icon placeholder" descr="icon placeholder&#10;">
            <a:extLst>
              <a:ext uri="{FF2B5EF4-FFF2-40B4-BE49-F238E27FC236}">
                <a16:creationId xmlns:a16="http://schemas.microsoft.com/office/drawing/2014/main" id="{48A1CFDA-30FD-4E13-8959-9308B97E8FB9}"/>
              </a:ext>
            </a:extLst>
          </p:cNvPr>
          <p:cNvSpPr>
            <a:spLocks noGrp="1"/>
          </p:cNvSpPr>
          <p:nvPr userDrawn="1">
            <p:ph type="pic" sz="quarter" idx="46" hasCustomPrompt="1"/>
          </p:nvPr>
        </p:nvSpPr>
        <p:spPr>
          <a:xfrm>
            <a:off x="9537570" y="2871090"/>
            <a:ext cx="1463675" cy="992187"/>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5" name="Step 4">
            <a:extLst>
              <a:ext uri="{FF2B5EF4-FFF2-40B4-BE49-F238E27FC236}">
                <a16:creationId xmlns:a16="http://schemas.microsoft.com/office/drawing/2014/main" id="{7E494EDE-93A4-45EE-A3E2-38C4AAB9E9C5}"/>
              </a:ext>
            </a:extLst>
          </p:cNvPr>
          <p:cNvSpPr>
            <a:spLocks noGrp="1"/>
          </p:cNvSpPr>
          <p:nvPr>
            <p:ph type="body" sz="quarter" idx="35" hasCustomPrompt="1"/>
          </p:nvPr>
        </p:nvSpPr>
        <p:spPr>
          <a:xfrm>
            <a:off x="7426908" y="4116887"/>
            <a:ext cx="1463040" cy="307777"/>
          </a:xfrm>
          <a:prstGeom prst="rect">
            <a:avLst/>
          </a:prstGeom>
        </p:spPr>
        <p:txBody>
          <a:bodyPr anchor="ctr"/>
          <a:lstStyle>
            <a:lvl1pPr marL="0" indent="0" algn="ctr">
              <a:spcBef>
                <a:spcPts val="0"/>
              </a:spcBef>
              <a:buNone/>
              <a:defRPr sz="2000" b="0" baseline="0">
                <a:latin typeface="+mn-lt"/>
              </a:defRPr>
            </a:lvl1pPr>
          </a:lstStyle>
          <a:p>
            <a:pPr lvl="0"/>
            <a:r>
              <a:rPr lang="en-US"/>
              <a:t>Step 4</a:t>
            </a:r>
          </a:p>
        </p:txBody>
      </p:sp>
      <p:sp>
        <p:nvSpPr>
          <p:cNvPr id="28" name="Step 4 picture/icon placeholder" descr="icon placeholder&#10;">
            <a:extLst>
              <a:ext uri="{FF2B5EF4-FFF2-40B4-BE49-F238E27FC236}">
                <a16:creationId xmlns:a16="http://schemas.microsoft.com/office/drawing/2014/main" id="{4C1588AD-2EE9-4098-89EC-57F7CF25C652}"/>
              </a:ext>
            </a:extLst>
          </p:cNvPr>
          <p:cNvSpPr>
            <a:spLocks noGrp="1"/>
          </p:cNvSpPr>
          <p:nvPr userDrawn="1">
            <p:ph type="pic" sz="quarter" idx="45" hasCustomPrompt="1"/>
          </p:nvPr>
        </p:nvSpPr>
        <p:spPr>
          <a:xfrm>
            <a:off x="7426861" y="2863361"/>
            <a:ext cx="1463675" cy="992187"/>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4" name="Step 3">
            <a:extLst>
              <a:ext uri="{FF2B5EF4-FFF2-40B4-BE49-F238E27FC236}">
                <a16:creationId xmlns:a16="http://schemas.microsoft.com/office/drawing/2014/main" id="{7E494EDE-93A4-45EE-A3E2-38C4AAB9E9C5}"/>
              </a:ext>
            </a:extLst>
          </p:cNvPr>
          <p:cNvSpPr>
            <a:spLocks noGrp="1"/>
          </p:cNvSpPr>
          <p:nvPr>
            <p:ph type="body" sz="quarter" idx="34" hasCustomPrompt="1"/>
          </p:nvPr>
        </p:nvSpPr>
        <p:spPr>
          <a:xfrm>
            <a:off x="5316245" y="4112399"/>
            <a:ext cx="1463040" cy="307777"/>
          </a:xfrm>
          <a:prstGeom prst="rect">
            <a:avLst/>
          </a:prstGeom>
        </p:spPr>
        <p:txBody>
          <a:bodyPr anchor="ctr"/>
          <a:lstStyle>
            <a:lvl1pPr marL="0" indent="0" algn="ctr">
              <a:spcBef>
                <a:spcPts val="0"/>
              </a:spcBef>
              <a:buNone/>
              <a:defRPr sz="2000" b="0" baseline="0">
                <a:latin typeface="+mn-lt"/>
              </a:defRPr>
            </a:lvl1pPr>
          </a:lstStyle>
          <a:p>
            <a:pPr lvl="0"/>
            <a:r>
              <a:rPr lang="en-US"/>
              <a:t>Step 3</a:t>
            </a:r>
          </a:p>
        </p:txBody>
      </p:sp>
      <p:sp>
        <p:nvSpPr>
          <p:cNvPr id="27" name="Step 3 picture/icon placeholder" descr="icon placeholder&#10;">
            <a:extLst>
              <a:ext uri="{FF2B5EF4-FFF2-40B4-BE49-F238E27FC236}">
                <a16:creationId xmlns:a16="http://schemas.microsoft.com/office/drawing/2014/main" id="{3B788FDB-9585-4B4C-AD16-F245728AB41F}"/>
              </a:ext>
            </a:extLst>
          </p:cNvPr>
          <p:cNvSpPr>
            <a:spLocks noGrp="1"/>
          </p:cNvSpPr>
          <p:nvPr userDrawn="1">
            <p:ph type="pic" sz="quarter" idx="44" hasCustomPrompt="1"/>
          </p:nvPr>
        </p:nvSpPr>
        <p:spPr>
          <a:xfrm>
            <a:off x="5316151" y="2868612"/>
            <a:ext cx="1463675" cy="992187"/>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3" name="Step 2">
            <a:extLst>
              <a:ext uri="{FF2B5EF4-FFF2-40B4-BE49-F238E27FC236}">
                <a16:creationId xmlns:a16="http://schemas.microsoft.com/office/drawing/2014/main" id="{7E494EDE-93A4-45EE-A3E2-38C4AAB9E9C5}"/>
              </a:ext>
            </a:extLst>
          </p:cNvPr>
          <p:cNvSpPr>
            <a:spLocks noGrp="1"/>
          </p:cNvSpPr>
          <p:nvPr>
            <p:ph type="body" sz="quarter" idx="33" hasCustomPrompt="1"/>
          </p:nvPr>
        </p:nvSpPr>
        <p:spPr>
          <a:xfrm>
            <a:off x="3205582" y="4107911"/>
            <a:ext cx="1463040" cy="307777"/>
          </a:xfrm>
          <a:prstGeom prst="rect">
            <a:avLst/>
          </a:prstGeom>
        </p:spPr>
        <p:txBody>
          <a:bodyPr anchor="ctr"/>
          <a:lstStyle>
            <a:lvl1pPr marL="0" indent="0" algn="ctr">
              <a:spcBef>
                <a:spcPts val="0"/>
              </a:spcBef>
              <a:buNone/>
              <a:defRPr sz="2000" b="0" baseline="0">
                <a:latin typeface="+mn-lt"/>
              </a:defRPr>
            </a:lvl1pPr>
          </a:lstStyle>
          <a:p>
            <a:pPr lvl="0"/>
            <a:r>
              <a:rPr lang="en-US"/>
              <a:t>Step 2</a:t>
            </a:r>
          </a:p>
        </p:txBody>
      </p:sp>
      <p:sp>
        <p:nvSpPr>
          <p:cNvPr id="26" name="Step 2 picture/icon placeholder" descr="icon placeholder&#10;">
            <a:extLst>
              <a:ext uri="{FF2B5EF4-FFF2-40B4-BE49-F238E27FC236}">
                <a16:creationId xmlns:a16="http://schemas.microsoft.com/office/drawing/2014/main" id="{18F6D38B-D92D-49E9-98A3-B5701BF38C95}"/>
              </a:ext>
            </a:extLst>
          </p:cNvPr>
          <p:cNvSpPr>
            <a:spLocks noGrp="1"/>
          </p:cNvSpPr>
          <p:nvPr userDrawn="1">
            <p:ph type="pic" sz="quarter" idx="43" hasCustomPrompt="1"/>
          </p:nvPr>
        </p:nvSpPr>
        <p:spPr>
          <a:xfrm>
            <a:off x="3205441" y="2871091"/>
            <a:ext cx="1463675" cy="992187"/>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4" name="Step 1">
            <a:extLst>
              <a:ext uri="{FF2B5EF4-FFF2-40B4-BE49-F238E27FC236}">
                <a16:creationId xmlns:a16="http://schemas.microsoft.com/office/drawing/2014/main" id="{7E494EDE-93A4-45EE-A3E2-38C4AAB9E9C5}"/>
              </a:ext>
            </a:extLst>
          </p:cNvPr>
          <p:cNvSpPr>
            <a:spLocks noGrp="1"/>
          </p:cNvSpPr>
          <p:nvPr>
            <p:ph type="body" sz="quarter" idx="16" hasCustomPrompt="1"/>
          </p:nvPr>
        </p:nvSpPr>
        <p:spPr>
          <a:xfrm>
            <a:off x="1094919" y="4103423"/>
            <a:ext cx="1463040" cy="307777"/>
          </a:xfrm>
          <a:prstGeom prst="rect">
            <a:avLst/>
          </a:prstGeom>
        </p:spPr>
        <p:txBody>
          <a:bodyPr anchor="ctr"/>
          <a:lstStyle>
            <a:lvl1pPr marL="0" indent="0" algn="ctr">
              <a:spcBef>
                <a:spcPts val="0"/>
              </a:spcBef>
              <a:buNone/>
              <a:defRPr sz="2000" b="0" baseline="0">
                <a:latin typeface="+mn-lt"/>
              </a:defRPr>
            </a:lvl1pPr>
          </a:lstStyle>
          <a:p>
            <a:pPr lvl="0"/>
            <a:r>
              <a:rPr lang="en-US"/>
              <a:t>Step 1</a:t>
            </a:r>
          </a:p>
        </p:txBody>
      </p:sp>
      <p:sp>
        <p:nvSpPr>
          <p:cNvPr id="7" name="Step 1 picture/icon placeholder" descr="icon placeholder&#10;">
            <a:extLst>
              <a:ext uri="{FF2B5EF4-FFF2-40B4-BE49-F238E27FC236}">
                <a16:creationId xmlns:a16="http://schemas.microsoft.com/office/drawing/2014/main" id="{2F2DDCCE-28AB-4A81-8620-C23D54461E7B}"/>
              </a:ext>
            </a:extLst>
          </p:cNvPr>
          <p:cNvSpPr>
            <a:spLocks noGrp="1"/>
          </p:cNvSpPr>
          <p:nvPr>
            <p:ph type="pic" sz="quarter" idx="42" hasCustomPrompt="1"/>
          </p:nvPr>
        </p:nvSpPr>
        <p:spPr>
          <a:xfrm>
            <a:off x="1094731" y="2868613"/>
            <a:ext cx="1463675" cy="992187"/>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1" name="Two-lline description (blue fill)">
            <a:extLst>
              <a:ext uri="{FF2B5EF4-FFF2-40B4-BE49-F238E27FC236}">
                <a16:creationId xmlns:a16="http://schemas.microsoft.com/office/drawing/2014/main" id="{6A1F5E37-9C79-4815-BE16-4066C5DFA068}"/>
              </a:ext>
            </a:extLst>
          </p:cNvPr>
          <p:cNvSpPr>
            <a:spLocks noGrp="1"/>
          </p:cNvSpPr>
          <p:nvPr>
            <p:ph type="body" sz="quarter" idx="23" hasCustomPrompt="1"/>
          </p:nvPr>
        </p:nvSpPr>
        <p:spPr>
          <a:xfrm>
            <a:off x="585218" y="1435608"/>
            <a:ext cx="11027344" cy="914400"/>
          </a:xfrm>
          <a:prstGeom prst="rect">
            <a:avLst/>
          </a:prstGeom>
          <a:solidFill>
            <a:srgbClr val="0078D4"/>
          </a:solidFill>
          <a:ln>
            <a:noFill/>
          </a:ln>
        </p:spPr>
        <p:txBody>
          <a:bodyPr lIns="180000" tIns="0" rIns="182880" bIns="0" anchor="ctr" anchorCtr="0">
            <a:noAutofit/>
          </a:bodyPr>
          <a:lstStyle>
            <a:lvl1pPr marL="0" indent="0" algn="l">
              <a:spcBef>
                <a:spcPts val="0"/>
              </a:spcBef>
              <a:buNone/>
              <a:defRPr sz="2000" b="1">
                <a:solidFill>
                  <a:schemeClr val="bg1"/>
                </a:solidFill>
                <a:latin typeface="Segoe UI"/>
                <a:cs typeface="Segoe UI"/>
              </a:defRPr>
            </a:lvl1pPr>
          </a:lstStyle>
          <a:p>
            <a:pPr lvl="0"/>
            <a:r>
              <a:rPr lang="en-US"/>
              <a:t>&lt;Description&gt; </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Lorem ipsum dolor sit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amet</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consectetur</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adipiscing</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elit</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In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rhoncus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lacus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tortor</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vel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facilisis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enim</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ornare</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euismod</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Ut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aliquam</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ac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lectus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eu</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posuere</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t>
            </a:r>
            <a:endParaRPr lang="en-US"/>
          </a:p>
        </p:txBody>
      </p:sp>
      <p:sp>
        <p:nvSpPr>
          <p:cNvPr id="20" name="Delivery approach 3 slide title">
            <a:extLst>
              <a:ext uri="{FF2B5EF4-FFF2-40B4-BE49-F238E27FC236}">
                <a16:creationId xmlns:a16="http://schemas.microsoft.com/office/drawing/2014/main" id="{2D9CF5A6-0E76-4774-9CAE-AC123BB1D44A}"/>
              </a:ext>
            </a:extLst>
          </p:cNvPr>
          <p:cNvSpPr>
            <a:spLocks noGrp="1"/>
          </p:cNvSpPr>
          <p:nvPr userDrawn="1">
            <p:ph type="title" hasCustomPrompt="1"/>
          </p:nvPr>
        </p:nvSpPr>
        <p:spPr>
          <a:xfrm>
            <a:off x="588262" y="457200"/>
            <a:ext cx="11024300" cy="553998"/>
          </a:xfrm>
          <a:prstGeom prst="rect">
            <a:avLst/>
          </a:prstGeom>
        </p:spPr>
        <p:txBody>
          <a:bodyPr lIns="0" tIns="0" rIns="0" bIns="0"/>
          <a:lstStyle>
            <a:lvl1pPr>
              <a:defRPr baseline="0"/>
            </a:lvl1pPr>
          </a:lstStyle>
          <a:p>
            <a:r>
              <a:rPr lang="en-US"/>
              <a:t>Delivery approach (3) (5 steps)</a:t>
            </a:r>
          </a:p>
        </p:txBody>
      </p:sp>
    </p:spTree>
    <p:extLst>
      <p:ext uri="{BB962C8B-B14F-4D97-AF65-F5344CB8AC3E}">
        <p14:creationId xmlns:p14="http://schemas.microsoft.com/office/powerpoint/2010/main" val="1829156899"/>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elivery approach 4">
    <p:spTree>
      <p:nvGrpSpPr>
        <p:cNvPr id="1" name=""/>
        <p:cNvGrpSpPr/>
        <p:nvPr/>
      </p:nvGrpSpPr>
      <p:grpSpPr>
        <a:xfrm>
          <a:off x="0" y="0"/>
          <a:ext cx="0" cy="0"/>
          <a:chOff x="0" y="0"/>
          <a:chExt cx="0" cy="0"/>
        </a:xfrm>
      </p:grpSpPr>
      <p:sp>
        <p:nvSpPr>
          <p:cNvPr id="39" name="Step 4 description/list">
            <a:extLst>
              <a:ext uri="{FF2B5EF4-FFF2-40B4-BE49-F238E27FC236}">
                <a16:creationId xmlns:a16="http://schemas.microsoft.com/office/drawing/2014/main" id="{DFC19188-AA3D-4FA3-8587-E30F8487884B}"/>
              </a:ext>
            </a:extLst>
          </p:cNvPr>
          <p:cNvSpPr>
            <a:spLocks noGrp="1"/>
          </p:cNvSpPr>
          <p:nvPr>
            <p:ph type="body" sz="quarter" idx="18" hasCustomPrompt="1"/>
          </p:nvPr>
        </p:nvSpPr>
        <p:spPr>
          <a:xfrm>
            <a:off x="9097961" y="3560040"/>
            <a:ext cx="2514600" cy="2710438"/>
          </a:xfrm>
          <a:prstGeom prst="rect">
            <a:avLst/>
          </a:prstGeom>
          <a:solidFill>
            <a:srgbClr val="002050"/>
          </a:solidFill>
        </p:spPr>
        <p:txBody>
          <a:bodyPr lIns="183600" tIns="182880" rIns="183600" bIns="147600" anchor="t" anchorCtr="0">
            <a:noAutofit/>
          </a:bodyPr>
          <a:lstStyle>
            <a:lvl1pPr marL="0" marR="0" indent="0" algn="l" defTabSz="932472"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0" name="Step 4 heading">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9097961" y="2983453"/>
            <a:ext cx="2514600" cy="457199"/>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four</a:t>
            </a:r>
          </a:p>
        </p:txBody>
      </p:sp>
      <p:sp>
        <p:nvSpPr>
          <p:cNvPr id="38" name="Step 3 description/list">
            <a:extLst>
              <a:ext uri="{FF2B5EF4-FFF2-40B4-BE49-F238E27FC236}">
                <a16:creationId xmlns:a16="http://schemas.microsoft.com/office/drawing/2014/main" id="{5824D959-6715-4EFD-A139-B6BE5D2D6C04}"/>
              </a:ext>
            </a:extLst>
          </p:cNvPr>
          <p:cNvSpPr>
            <a:spLocks noGrp="1"/>
          </p:cNvSpPr>
          <p:nvPr>
            <p:ph type="body" sz="quarter" idx="17" hasCustomPrompt="1"/>
          </p:nvPr>
        </p:nvSpPr>
        <p:spPr>
          <a:xfrm>
            <a:off x="6260380" y="3560040"/>
            <a:ext cx="2514600" cy="2710438"/>
          </a:xfrm>
          <a:prstGeom prst="rect">
            <a:avLst/>
          </a:prstGeom>
          <a:solidFill>
            <a:srgbClr val="002050"/>
          </a:solidFill>
        </p:spPr>
        <p:txBody>
          <a:bodyPr lIns="183600" tIns="182880" rIns="183600" bIns="147600" anchor="t" anchorCtr="0">
            <a:noAutofit/>
          </a:bodyPr>
          <a:lstStyle>
            <a:lvl1pPr marL="0" marR="0" indent="0" algn="l" defTabSz="932472"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4" name="Step 3 heading">
            <a:extLst>
              <a:ext uri="{FF2B5EF4-FFF2-40B4-BE49-F238E27FC236}">
                <a16:creationId xmlns:a16="http://schemas.microsoft.com/office/drawing/2014/main" id="{6F3D3840-0836-46AD-862C-6B05C2E26D8F}"/>
              </a:ext>
            </a:extLst>
          </p:cNvPr>
          <p:cNvSpPr>
            <a:spLocks noGrp="1"/>
          </p:cNvSpPr>
          <p:nvPr>
            <p:ph type="body" sz="quarter" idx="31" hasCustomPrompt="1"/>
          </p:nvPr>
        </p:nvSpPr>
        <p:spPr>
          <a:xfrm>
            <a:off x="6261394" y="2983453"/>
            <a:ext cx="2514600" cy="457199"/>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three</a:t>
            </a:r>
          </a:p>
        </p:txBody>
      </p:sp>
      <p:sp>
        <p:nvSpPr>
          <p:cNvPr id="36" name="Step 2 description/list">
            <a:extLst>
              <a:ext uri="{FF2B5EF4-FFF2-40B4-BE49-F238E27FC236}">
                <a16:creationId xmlns:a16="http://schemas.microsoft.com/office/drawing/2014/main" id="{1C3C1255-82DA-4C32-AA41-26837D24E68E}"/>
              </a:ext>
            </a:extLst>
          </p:cNvPr>
          <p:cNvSpPr>
            <a:spLocks noGrp="1"/>
          </p:cNvSpPr>
          <p:nvPr>
            <p:ph type="body" sz="quarter" idx="15" hasCustomPrompt="1"/>
          </p:nvPr>
        </p:nvSpPr>
        <p:spPr>
          <a:xfrm>
            <a:off x="3422798" y="3560040"/>
            <a:ext cx="2514600" cy="2710438"/>
          </a:xfrm>
          <a:prstGeom prst="rect">
            <a:avLst/>
          </a:prstGeom>
          <a:solidFill>
            <a:srgbClr val="002050"/>
          </a:solidFill>
        </p:spPr>
        <p:txBody>
          <a:bodyPr lIns="183600" tIns="182880" rIns="183600" bIns="147600" anchor="t" anchorCtr="0">
            <a:noAutofit/>
          </a:bodyPr>
          <a:lstStyle>
            <a:lvl1pPr marL="0" marR="0" indent="0" algn="l" defTabSz="932472"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2" name="Step 2 heading">
            <a:extLst>
              <a:ext uri="{FF2B5EF4-FFF2-40B4-BE49-F238E27FC236}">
                <a16:creationId xmlns:a16="http://schemas.microsoft.com/office/drawing/2014/main" id="{6F3D3840-0836-46AD-862C-6B05C2E26D8F}"/>
              </a:ext>
            </a:extLst>
          </p:cNvPr>
          <p:cNvSpPr>
            <a:spLocks noGrp="1"/>
          </p:cNvSpPr>
          <p:nvPr>
            <p:ph type="body" sz="quarter" idx="29" hasCustomPrompt="1"/>
          </p:nvPr>
        </p:nvSpPr>
        <p:spPr>
          <a:xfrm>
            <a:off x="3424828" y="2983453"/>
            <a:ext cx="2514600" cy="457199"/>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two</a:t>
            </a:r>
          </a:p>
        </p:txBody>
      </p:sp>
      <p:sp>
        <p:nvSpPr>
          <p:cNvPr id="37" name="Step 1 description/list">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585216" y="3560040"/>
            <a:ext cx="2514600" cy="2710438"/>
          </a:xfrm>
          <a:prstGeom prst="rect">
            <a:avLst/>
          </a:prstGeom>
          <a:solidFill>
            <a:srgbClr val="002050"/>
          </a:solidFill>
        </p:spPr>
        <p:txBody>
          <a:bodyPr lIns="183600" tIns="182880" rIns="183600" bIns="147600" anchor="t" anchorCtr="0">
            <a:noAutofit/>
          </a:bodyPr>
          <a:lstStyle>
            <a:lvl1pPr marL="0" marR="0" indent="0" algn="l" defTabSz="932472"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28" name="Step 1 heading">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588262" y="2983453"/>
            <a:ext cx="2514600" cy="457199"/>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one</a:t>
            </a:r>
          </a:p>
        </p:txBody>
      </p:sp>
      <p:sp>
        <p:nvSpPr>
          <p:cNvPr id="27" name="Plan of action overall heading">
            <a:extLst>
              <a:ext uri="{FF2B5EF4-FFF2-40B4-BE49-F238E27FC236}">
                <a16:creationId xmlns:a16="http://schemas.microsoft.com/office/drawing/2014/main" id="{6A1F5E37-9C79-4815-BE16-4066C5DFA068}"/>
              </a:ext>
            </a:extLst>
          </p:cNvPr>
          <p:cNvSpPr>
            <a:spLocks noGrp="1"/>
          </p:cNvSpPr>
          <p:nvPr>
            <p:ph type="body" sz="quarter" idx="23" hasCustomPrompt="1"/>
          </p:nvPr>
        </p:nvSpPr>
        <p:spPr>
          <a:xfrm>
            <a:off x="585218" y="2178264"/>
            <a:ext cx="11027343" cy="685800"/>
          </a:xfrm>
          <a:prstGeom prst="rect">
            <a:avLst/>
          </a:prstGeom>
          <a:solidFill>
            <a:srgbClr val="0078D4"/>
          </a:solidFill>
          <a:ln>
            <a:noFill/>
          </a:ln>
        </p:spPr>
        <p:txBody>
          <a:bodyPr lIns="180000" tIns="0" rIns="36000" anchor="ctr" anchorCtr="0">
            <a:noAutofit/>
          </a:bodyPr>
          <a:lstStyle>
            <a:lvl1pPr marL="0" indent="0" algn="ctr">
              <a:buNone/>
              <a:defRPr sz="2800" b="0">
                <a:solidFill>
                  <a:schemeClr val="bg1"/>
                </a:solidFill>
                <a:latin typeface="+mn-lt"/>
              </a:defRPr>
            </a:lvl1pPr>
          </a:lstStyle>
          <a:p>
            <a:pPr lvl="0"/>
            <a:r>
              <a:rPr lang="en-US"/>
              <a:t>Plan of action</a:t>
            </a:r>
          </a:p>
        </p:txBody>
      </p:sp>
      <p:sp>
        <p:nvSpPr>
          <p:cNvPr id="14" name="Situation/scenario (one line)"/>
          <p:cNvSpPr>
            <a:spLocks noGrp="1"/>
          </p:cNvSpPr>
          <p:nvPr>
            <p:ph type="body" sz="quarter" idx="24" hasCustomPrompt="1"/>
          </p:nvPr>
        </p:nvSpPr>
        <p:spPr>
          <a:xfrm>
            <a:off x="588263" y="1428106"/>
            <a:ext cx="11024300" cy="307777"/>
          </a:xfrm>
          <a:prstGeom prst="rect">
            <a:avLst/>
          </a:prstGeom>
        </p:spPr>
        <p:txBody>
          <a:bodyPr lIns="0" tIns="0" rIns="0" bIns="0" anchor="t" anchorCtr="0"/>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Situation/Scenario</a:t>
            </a:r>
          </a:p>
        </p:txBody>
      </p:sp>
      <p:sp>
        <p:nvSpPr>
          <p:cNvPr id="13" name="Delivery approach 4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2" y="457200"/>
            <a:ext cx="11024300" cy="553998"/>
          </a:xfrm>
          <a:prstGeom prst="rect">
            <a:avLst/>
          </a:prstGeom>
        </p:spPr>
        <p:txBody>
          <a:bodyPr lIns="0" tIns="0" rIns="0" bIns="0"/>
          <a:lstStyle>
            <a:lvl1pPr>
              <a:defRPr baseline="0"/>
            </a:lvl1pPr>
          </a:lstStyle>
          <a:p>
            <a:r>
              <a:rPr lang="en-US"/>
              <a:t>Delivery approach (4) (4 steps)</a:t>
            </a:r>
          </a:p>
        </p:txBody>
      </p:sp>
    </p:spTree>
    <p:extLst>
      <p:ext uri="{BB962C8B-B14F-4D97-AF65-F5344CB8AC3E}">
        <p14:creationId xmlns:p14="http://schemas.microsoft.com/office/powerpoint/2010/main" val="2773074181"/>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elivery approach 4 (3 items)">
    <p:spTree>
      <p:nvGrpSpPr>
        <p:cNvPr id="1" name=""/>
        <p:cNvGrpSpPr/>
        <p:nvPr/>
      </p:nvGrpSpPr>
      <p:grpSpPr>
        <a:xfrm>
          <a:off x="0" y="0"/>
          <a:ext cx="0" cy="0"/>
          <a:chOff x="0" y="0"/>
          <a:chExt cx="0" cy="0"/>
        </a:xfrm>
      </p:grpSpPr>
      <p:sp>
        <p:nvSpPr>
          <p:cNvPr id="38" name="Step 3 description/list">
            <a:extLst>
              <a:ext uri="{FF2B5EF4-FFF2-40B4-BE49-F238E27FC236}">
                <a16:creationId xmlns:a16="http://schemas.microsoft.com/office/drawing/2014/main" id="{5824D959-6715-4EFD-A139-B6BE5D2D6C04}"/>
              </a:ext>
            </a:extLst>
          </p:cNvPr>
          <p:cNvSpPr>
            <a:spLocks noGrp="1"/>
          </p:cNvSpPr>
          <p:nvPr>
            <p:ph type="body" sz="quarter" idx="17" hasCustomPrompt="1"/>
          </p:nvPr>
        </p:nvSpPr>
        <p:spPr>
          <a:xfrm>
            <a:off x="8183561" y="3560040"/>
            <a:ext cx="3429000" cy="2710438"/>
          </a:xfrm>
          <a:prstGeom prst="rect">
            <a:avLst/>
          </a:prstGeom>
          <a:solidFill>
            <a:srgbClr val="002050"/>
          </a:solidFill>
        </p:spPr>
        <p:txBody>
          <a:bodyPr lIns="183600" tIns="182880" rIns="183600" bIns="147600" anchor="t" anchorCtr="0">
            <a:noAutofit/>
          </a:bodyPr>
          <a:lstStyle>
            <a:lvl1pPr marL="0" marR="0" indent="0" algn="l" defTabSz="932472"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4" name="Step 3 heading">
            <a:extLst>
              <a:ext uri="{FF2B5EF4-FFF2-40B4-BE49-F238E27FC236}">
                <a16:creationId xmlns:a16="http://schemas.microsoft.com/office/drawing/2014/main" id="{6F3D3840-0836-46AD-862C-6B05C2E26D8F}"/>
              </a:ext>
            </a:extLst>
          </p:cNvPr>
          <p:cNvSpPr>
            <a:spLocks noGrp="1"/>
          </p:cNvSpPr>
          <p:nvPr>
            <p:ph type="body" sz="quarter" idx="31" hasCustomPrompt="1"/>
          </p:nvPr>
        </p:nvSpPr>
        <p:spPr>
          <a:xfrm>
            <a:off x="8183561" y="2983453"/>
            <a:ext cx="3429000" cy="457199"/>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three</a:t>
            </a:r>
          </a:p>
        </p:txBody>
      </p:sp>
      <p:sp>
        <p:nvSpPr>
          <p:cNvPr id="36" name="Step 2 description/list">
            <a:extLst>
              <a:ext uri="{FF2B5EF4-FFF2-40B4-BE49-F238E27FC236}">
                <a16:creationId xmlns:a16="http://schemas.microsoft.com/office/drawing/2014/main" id="{1C3C1255-82DA-4C32-AA41-26837D24E68E}"/>
              </a:ext>
            </a:extLst>
          </p:cNvPr>
          <p:cNvSpPr>
            <a:spLocks noGrp="1"/>
          </p:cNvSpPr>
          <p:nvPr>
            <p:ph type="body" sz="quarter" idx="15" hasCustomPrompt="1"/>
          </p:nvPr>
        </p:nvSpPr>
        <p:spPr>
          <a:xfrm>
            <a:off x="4384389" y="3560040"/>
            <a:ext cx="3429000" cy="2710438"/>
          </a:xfrm>
          <a:prstGeom prst="rect">
            <a:avLst/>
          </a:prstGeom>
          <a:solidFill>
            <a:srgbClr val="002050"/>
          </a:solidFill>
        </p:spPr>
        <p:txBody>
          <a:bodyPr lIns="183600" tIns="182880" rIns="183600" bIns="147600" anchor="t" anchorCtr="0">
            <a:noAutofit/>
          </a:bodyPr>
          <a:lstStyle>
            <a:lvl1pPr marL="0" marR="0" indent="0" algn="l" defTabSz="932472"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2" name="Step 2 heading">
            <a:extLst>
              <a:ext uri="{FF2B5EF4-FFF2-40B4-BE49-F238E27FC236}">
                <a16:creationId xmlns:a16="http://schemas.microsoft.com/office/drawing/2014/main" id="{6F3D3840-0836-46AD-862C-6B05C2E26D8F}"/>
              </a:ext>
            </a:extLst>
          </p:cNvPr>
          <p:cNvSpPr>
            <a:spLocks noGrp="1"/>
          </p:cNvSpPr>
          <p:nvPr>
            <p:ph type="body" sz="quarter" idx="29" hasCustomPrompt="1"/>
          </p:nvPr>
        </p:nvSpPr>
        <p:spPr>
          <a:xfrm>
            <a:off x="4385912" y="2983453"/>
            <a:ext cx="3429000" cy="457199"/>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two</a:t>
            </a:r>
          </a:p>
        </p:txBody>
      </p:sp>
      <p:sp>
        <p:nvSpPr>
          <p:cNvPr id="37" name="Step 1 description/list">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585216" y="3560040"/>
            <a:ext cx="3429000" cy="2710438"/>
          </a:xfrm>
          <a:prstGeom prst="rect">
            <a:avLst/>
          </a:prstGeom>
          <a:solidFill>
            <a:srgbClr val="002050"/>
          </a:solidFill>
        </p:spPr>
        <p:txBody>
          <a:bodyPr lIns="183600" tIns="182880" rIns="183600" bIns="147600" anchor="t" anchorCtr="0">
            <a:noAutofit/>
          </a:bodyPr>
          <a:lstStyle>
            <a:lvl1pPr marL="0" marR="0" indent="0" algn="l" defTabSz="932472"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28" name="Step 1 heading">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588262" y="2983453"/>
            <a:ext cx="3429000" cy="457199"/>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one</a:t>
            </a:r>
          </a:p>
        </p:txBody>
      </p:sp>
      <p:sp>
        <p:nvSpPr>
          <p:cNvPr id="27" name="Plan of action overall heading">
            <a:extLst>
              <a:ext uri="{FF2B5EF4-FFF2-40B4-BE49-F238E27FC236}">
                <a16:creationId xmlns:a16="http://schemas.microsoft.com/office/drawing/2014/main" id="{6A1F5E37-9C79-4815-BE16-4066C5DFA068}"/>
              </a:ext>
            </a:extLst>
          </p:cNvPr>
          <p:cNvSpPr>
            <a:spLocks noGrp="1"/>
          </p:cNvSpPr>
          <p:nvPr>
            <p:ph type="body" sz="quarter" idx="23" hasCustomPrompt="1"/>
          </p:nvPr>
        </p:nvSpPr>
        <p:spPr>
          <a:xfrm>
            <a:off x="585218" y="2178264"/>
            <a:ext cx="11027343" cy="685800"/>
          </a:xfrm>
          <a:prstGeom prst="rect">
            <a:avLst/>
          </a:prstGeom>
          <a:solidFill>
            <a:srgbClr val="0078D4"/>
          </a:solidFill>
          <a:ln>
            <a:noFill/>
          </a:ln>
        </p:spPr>
        <p:txBody>
          <a:bodyPr lIns="180000" tIns="0" rIns="36000" anchor="ctr" anchorCtr="0">
            <a:noAutofit/>
          </a:bodyPr>
          <a:lstStyle>
            <a:lvl1pPr marL="0" indent="0" algn="ctr">
              <a:buNone/>
              <a:defRPr sz="2800" b="0">
                <a:solidFill>
                  <a:schemeClr val="bg1"/>
                </a:solidFill>
                <a:latin typeface="+mn-lt"/>
              </a:defRPr>
            </a:lvl1pPr>
          </a:lstStyle>
          <a:p>
            <a:pPr lvl="0"/>
            <a:r>
              <a:rPr lang="en-US"/>
              <a:t>Plan of action</a:t>
            </a:r>
          </a:p>
        </p:txBody>
      </p:sp>
      <p:sp>
        <p:nvSpPr>
          <p:cNvPr id="14" name="Situation/scenario (one line)"/>
          <p:cNvSpPr>
            <a:spLocks noGrp="1"/>
          </p:cNvSpPr>
          <p:nvPr>
            <p:ph type="body" sz="quarter" idx="24" hasCustomPrompt="1"/>
          </p:nvPr>
        </p:nvSpPr>
        <p:spPr>
          <a:xfrm>
            <a:off x="588263" y="1428106"/>
            <a:ext cx="11024300" cy="307777"/>
          </a:xfrm>
          <a:prstGeom prst="rect">
            <a:avLst/>
          </a:prstGeom>
        </p:spPr>
        <p:txBody>
          <a:bodyPr lIns="0" tIns="0" rIns="0" bIns="0" anchor="t" anchorCtr="0"/>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Situation/Scenario</a:t>
            </a:r>
          </a:p>
        </p:txBody>
      </p:sp>
      <p:sp>
        <p:nvSpPr>
          <p:cNvPr id="13" name="Delivery approach 4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2" y="457200"/>
            <a:ext cx="11024300" cy="553998"/>
          </a:xfrm>
          <a:prstGeom prst="rect">
            <a:avLst/>
          </a:prstGeom>
        </p:spPr>
        <p:txBody>
          <a:bodyPr lIns="0" tIns="0" rIns="0" bIns="0"/>
          <a:lstStyle>
            <a:lvl1pPr>
              <a:defRPr baseline="0"/>
            </a:lvl1pPr>
          </a:lstStyle>
          <a:p>
            <a:r>
              <a:rPr lang="en-US"/>
              <a:t>Delivery approach (4) (3 steps)</a:t>
            </a:r>
          </a:p>
        </p:txBody>
      </p:sp>
    </p:spTree>
    <p:extLst>
      <p:ext uri="{BB962C8B-B14F-4D97-AF65-F5344CB8AC3E}">
        <p14:creationId xmlns:p14="http://schemas.microsoft.com/office/powerpoint/2010/main" val="1431710627"/>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Roadmap 1">
    <p:spTree>
      <p:nvGrpSpPr>
        <p:cNvPr id="1" name=""/>
        <p:cNvGrpSpPr/>
        <p:nvPr/>
      </p:nvGrpSpPr>
      <p:grpSpPr>
        <a:xfrm>
          <a:off x="0" y="0"/>
          <a:ext cx="0" cy="0"/>
          <a:chOff x="0" y="0"/>
          <a:chExt cx="0" cy="0"/>
        </a:xfrm>
      </p:grpSpPr>
      <p:sp>
        <p:nvSpPr>
          <p:cNvPr id="18" name="Right one-third photo placeholder" descr="image place holder, right, approximately one-third of slide width"/>
          <p:cNvSpPr>
            <a:spLocks noGrp="1"/>
          </p:cNvSpPr>
          <p:nvPr>
            <p:ph type="pic" sz="quarter" idx="28" hasCustomPrompt="1"/>
          </p:nvPr>
        </p:nvSpPr>
        <p:spPr>
          <a:xfrm>
            <a:off x="7921752" y="-1"/>
            <a:ext cx="4270248" cy="6858001"/>
          </a:xfrm>
          <a:prstGeom prst="rect">
            <a:avLst/>
          </a:prstGeom>
        </p:spPr>
        <p:txBody>
          <a:bodyPr/>
          <a:lstStyle>
            <a:lvl1pPr marL="0" indent="0">
              <a:buNone/>
              <a:defRPr/>
            </a:lvl1pPr>
          </a:lstStyle>
          <a:p>
            <a:r>
              <a:rPr lang="en-US"/>
              <a:t>Tap to insert photo or illustration</a:t>
            </a:r>
          </a:p>
        </p:txBody>
      </p:sp>
      <p:sp>
        <p:nvSpPr>
          <p:cNvPr id="35" name="Step 4 description (2 lines)">
            <a:extLst>
              <a:ext uri="{FF2B5EF4-FFF2-40B4-BE49-F238E27FC236}">
                <a16:creationId xmlns:a16="http://schemas.microsoft.com/office/drawing/2014/main" id="{9E3DDFE3-D25A-46E0-8DE5-3362B46BCA95}"/>
              </a:ext>
            </a:extLst>
          </p:cNvPr>
          <p:cNvSpPr>
            <a:spLocks noGrp="1"/>
          </p:cNvSpPr>
          <p:nvPr>
            <p:ph type="body" sz="quarter" idx="34" hasCustomPrompt="1"/>
          </p:nvPr>
        </p:nvSpPr>
        <p:spPr>
          <a:xfrm>
            <a:off x="4772094" y="5327319"/>
            <a:ext cx="2775143" cy="540021"/>
          </a:xfrm>
          <a:prstGeom prst="rect">
            <a:avLst/>
          </a:prstGeom>
        </p:spPr>
        <p:txBody>
          <a:bodyPr lIns="0" tIns="0" rIns="183600" bIns="147600" anchor="t"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40" name="Step 4 heading">
            <a:extLst>
              <a:ext uri="{FF2B5EF4-FFF2-40B4-BE49-F238E27FC236}">
                <a16:creationId xmlns:a16="http://schemas.microsoft.com/office/drawing/2014/main" id="{7AC3D7E7-F3F9-4E77-8F9B-1BB1A1D2FA69}"/>
              </a:ext>
            </a:extLst>
          </p:cNvPr>
          <p:cNvSpPr>
            <a:spLocks noGrp="1"/>
          </p:cNvSpPr>
          <p:nvPr>
            <p:ph type="body" sz="quarter" idx="33" hasCustomPrompt="1"/>
          </p:nvPr>
        </p:nvSpPr>
        <p:spPr>
          <a:xfrm>
            <a:off x="4772094" y="4967652"/>
            <a:ext cx="2775143" cy="345374"/>
          </a:xfrm>
          <a:prstGeom prst="rect">
            <a:avLst/>
          </a:prstGeom>
        </p:spPr>
        <p:txBody>
          <a:bodyPr lIns="0" tIns="0" rIns="183600" bIns="147600" anchor="t" anchorCtr="0">
            <a:noAutofit/>
          </a:bodyPr>
          <a:lstStyle>
            <a:lvl1pPr marL="0" indent="0" algn="l">
              <a:spcBef>
                <a:spcPts val="0"/>
              </a:spcBef>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four</a:t>
            </a:r>
          </a:p>
        </p:txBody>
      </p:sp>
      <p:grpSp>
        <p:nvGrpSpPr>
          <p:cNvPr id="47" name="Line from blue circle to step 4">
            <a:extLst>
              <a:ext uri="{FF2B5EF4-FFF2-40B4-BE49-F238E27FC236}">
                <a16:creationId xmlns:a16="http://schemas.microsoft.com/office/drawing/2014/main" id="{A8F29C40-AC28-AC42-B2C8-5E00ADE4915D}"/>
              </a:ext>
            </a:extLst>
          </p:cNvPr>
          <p:cNvGrpSpPr/>
          <p:nvPr userDrawn="1"/>
        </p:nvGrpSpPr>
        <p:grpSpPr>
          <a:xfrm>
            <a:off x="3130701" y="4959516"/>
            <a:ext cx="4416993" cy="541916"/>
            <a:chOff x="3105674" y="1023204"/>
            <a:chExt cx="4416993" cy="541916"/>
          </a:xfrm>
        </p:grpSpPr>
        <p:cxnSp>
          <p:nvCxnSpPr>
            <p:cNvPr id="48" name="Straight Connector 47">
              <a:extLst>
                <a:ext uri="{FF2B5EF4-FFF2-40B4-BE49-F238E27FC236}">
                  <a16:creationId xmlns:a16="http://schemas.microsoft.com/office/drawing/2014/main" id="{3ECE5905-627F-BD4A-B83E-79697157C3C3}"/>
                </a:ext>
              </a:extLst>
            </p:cNvPr>
            <p:cNvCxnSpPr>
              <a:cxnSpLocks/>
            </p:cNvCxnSpPr>
            <p:nvPr userDrawn="1"/>
          </p:nvCxnSpPr>
          <p:spPr>
            <a:xfrm>
              <a:off x="4740872" y="1023204"/>
              <a:ext cx="2781795" cy="0"/>
            </a:xfrm>
            <a:prstGeom prst="line">
              <a:avLst/>
            </a:prstGeom>
            <a:noFill/>
            <a:ln w="19050" cap="flat" cmpd="sng" algn="ctr">
              <a:solidFill>
                <a:srgbClr val="0078D4"/>
              </a:solidFill>
              <a:prstDash val="solid"/>
              <a:tailEnd type="oval"/>
            </a:ln>
            <a:effectLst/>
          </p:spPr>
        </p:cxnSp>
        <p:cxnSp>
          <p:nvCxnSpPr>
            <p:cNvPr id="49" name="Straight Connector 48">
              <a:extLst>
                <a:ext uri="{FF2B5EF4-FFF2-40B4-BE49-F238E27FC236}">
                  <a16:creationId xmlns:a16="http://schemas.microsoft.com/office/drawing/2014/main" id="{F171E4D7-18C5-4848-AD9E-6DC3BF7C435C}"/>
                </a:ext>
              </a:extLst>
            </p:cNvPr>
            <p:cNvCxnSpPr>
              <a:cxnSpLocks/>
            </p:cNvCxnSpPr>
            <p:nvPr userDrawn="1"/>
          </p:nvCxnSpPr>
          <p:spPr>
            <a:xfrm flipV="1">
              <a:off x="3105674" y="1023204"/>
              <a:ext cx="1635198" cy="541916"/>
            </a:xfrm>
            <a:prstGeom prst="line">
              <a:avLst/>
            </a:prstGeom>
            <a:noFill/>
            <a:ln w="19050" cap="flat" cmpd="sng" algn="ctr">
              <a:solidFill>
                <a:schemeClr val="accent1"/>
              </a:solidFill>
              <a:prstDash val="solid"/>
            </a:ln>
            <a:effectLst/>
          </p:spPr>
        </p:cxnSp>
      </p:grpSp>
      <p:sp>
        <p:nvSpPr>
          <p:cNvPr id="32" name="Step 3 description (2 lines)">
            <a:extLst>
              <a:ext uri="{FF2B5EF4-FFF2-40B4-BE49-F238E27FC236}">
                <a16:creationId xmlns:a16="http://schemas.microsoft.com/office/drawing/2014/main" id="{9E3DDFE3-D25A-46E0-8DE5-3362B46BCA95}"/>
              </a:ext>
            </a:extLst>
          </p:cNvPr>
          <p:cNvSpPr>
            <a:spLocks noGrp="1"/>
          </p:cNvSpPr>
          <p:nvPr>
            <p:ph type="body" sz="quarter" idx="32" hasCustomPrompt="1"/>
          </p:nvPr>
        </p:nvSpPr>
        <p:spPr>
          <a:xfrm>
            <a:off x="4772094" y="4019131"/>
            <a:ext cx="2775143" cy="540021"/>
          </a:xfrm>
          <a:prstGeom prst="rect">
            <a:avLst/>
          </a:prstGeom>
        </p:spPr>
        <p:txBody>
          <a:bodyPr lIns="0" tIns="0" rIns="183600" bIns="147600" anchor="t"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50" name="Step 3 heading">
            <a:extLst>
              <a:ext uri="{FF2B5EF4-FFF2-40B4-BE49-F238E27FC236}">
                <a16:creationId xmlns:a16="http://schemas.microsoft.com/office/drawing/2014/main" id="{7AC3D7E7-F3F9-4E77-8F9B-1BB1A1D2FA69}"/>
              </a:ext>
            </a:extLst>
          </p:cNvPr>
          <p:cNvSpPr>
            <a:spLocks noGrp="1"/>
          </p:cNvSpPr>
          <p:nvPr>
            <p:ph type="body" sz="quarter" idx="31" hasCustomPrompt="1"/>
          </p:nvPr>
        </p:nvSpPr>
        <p:spPr>
          <a:xfrm>
            <a:off x="4772094" y="3658654"/>
            <a:ext cx="2775143" cy="345374"/>
          </a:xfrm>
          <a:prstGeom prst="rect">
            <a:avLst/>
          </a:prstGeom>
        </p:spPr>
        <p:txBody>
          <a:bodyPr lIns="0" tIns="0" rIns="183600" bIns="147600" anchor="t" anchorCtr="0">
            <a:noAutofit/>
          </a:bodyPr>
          <a:lstStyle>
            <a:lvl1pPr marL="0" indent="0" algn="l">
              <a:spcBef>
                <a:spcPts val="0"/>
              </a:spcBef>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three</a:t>
            </a:r>
          </a:p>
        </p:txBody>
      </p:sp>
      <p:grpSp>
        <p:nvGrpSpPr>
          <p:cNvPr id="44" name="Line from blue circle to step 3">
            <a:extLst>
              <a:ext uri="{FF2B5EF4-FFF2-40B4-BE49-F238E27FC236}">
                <a16:creationId xmlns:a16="http://schemas.microsoft.com/office/drawing/2014/main" id="{033DB13C-EBA0-8542-886E-19519EB8A499}"/>
              </a:ext>
            </a:extLst>
          </p:cNvPr>
          <p:cNvGrpSpPr/>
          <p:nvPr userDrawn="1"/>
        </p:nvGrpSpPr>
        <p:grpSpPr>
          <a:xfrm>
            <a:off x="3135534" y="3641074"/>
            <a:ext cx="4407327" cy="1017652"/>
            <a:chOff x="3115340" y="813284"/>
            <a:chExt cx="4407327" cy="1017652"/>
          </a:xfrm>
        </p:grpSpPr>
        <p:cxnSp>
          <p:nvCxnSpPr>
            <p:cNvPr id="45" name="Straight Connector 44">
              <a:extLst>
                <a:ext uri="{FF2B5EF4-FFF2-40B4-BE49-F238E27FC236}">
                  <a16:creationId xmlns:a16="http://schemas.microsoft.com/office/drawing/2014/main" id="{EE74D6B3-DF5D-974B-A5B3-B8C287A122EE}"/>
                </a:ext>
              </a:extLst>
            </p:cNvPr>
            <p:cNvCxnSpPr>
              <a:cxnSpLocks/>
            </p:cNvCxnSpPr>
            <p:nvPr userDrawn="1"/>
          </p:nvCxnSpPr>
          <p:spPr>
            <a:xfrm>
              <a:off x="4745705" y="813284"/>
              <a:ext cx="2776962" cy="0"/>
            </a:xfrm>
            <a:prstGeom prst="line">
              <a:avLst/>
            </a:prstGeom>
            <a:noFill/>
            <a:ln w="19050" cap="flat" cmpd="sng" algn="ctr">
              <a:solidFill>
                <a:srgbClr val="0078D4"/>
              </a:solidFill>
              <a:prstDash val="solid"/>
              <a:tailEnd type="oval"/>
            </a:ln>
            <a:effectLst/>
          </p:spPr>
        </p:cxnSp>
        <p:cxnSp>
          <p:nvCxnSpPr>
            <p:cNvPr id="46" name="Straight Connector 45">
              <a:extLst>
                <a:ext uri="{FF2B5EF4-FFF2-40B4-BE49-F238E27FC236}">
                  <a16:creationId xmlns:a16="http://schemas.microsoft.com/office/drawing/2014/main" id="{46A23F3E-98DA-1C49-AEB9-A052F65FFADF}"/>
                </a:ext>
              </a:extLst>
            </p:cNvPr>
            <p:cNvCxnSpPr>
              <a:cxnSpLocks/>
            </p:cNvCxnSpPr>
            <p:nvPr userDrawn="1"/>
          </p:nvCxnSpPr>
          <p:spPr>
            <a:xfrm flipV="1">
              <a:off x="3115340" y="813284"/>
              <a:ext cx="1630365" cy="1017652"/>
            </a:xfrm>
            <a:prstGeom prst="line">
              <a:avLst/>
            </a:prstGeom>
            <a:noFill/>
            <a:ln w="19050" cap="flat" cmpd="sng" algn="ctr">
              <a:solidFill>
                <a:schemeClr val="accent1"/>
              </a:solidFill>
              <a:prstDash val="solid"/>
            </a:ln>
            <a:effectLst/>
          </p:spPr>
        </p:cxnSp>
      </p:grpSp>
      <p:sp>
        <p:nvSpPr>
          <p:cNvPr id="29" name="Step 2 description (2 lines)">
            <a:extLst>
              <a:ext uri="{FF2B5EF4-FFF2-40B4-BE49-F238E27FC236}">
                <a16:creationId xmlns:a16="http://schemas.microsoft.com/office/drawing/2014/main" id="{9E3DDFE3-D25A-46E0-8DE5-3362B46BCA95}"/>
              </a:ext>
            </a:extLst>
          </p:cNvPr>
          <p:cNvSpPr>
            <a:spLocks noGrp="1"/>
          </p:cNvSpPr>
          <p:nvPr>
            <p:ph type="body" sz="quarter" idx="30" hasCustomPrompt="1"/>
          </p:nvPr>
        </p:nvSpPr>
        <p:spPr>
          <a:xfrm>
            <a:off x="4772094" y="2705904"/>
            <a:ext cx="2775143" cy="540021"/>
          </a:xfrm>
          <a:prstGeom prst="rect">
            <a:avLst/>
          </a:prstGeom>
        </p:spPr>
        <p:txBody>
          <a:bodyPr lIns="0" tIns="0" rIns="183600" bIns="147600" anchor="t"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51" name="Step 2 heading">
            <a:extLst>
              <a:ext uri="{FF2B5EF4-FFF2-40B4-BE49-F238E27FC236}">
                <a16:creationId xmlns:a16="http://schemas.microsoft.com/office/drawing/2014/main" id="{7AC3D7E7-F3F9-4E77-8F9B-1BB1A1D2FA69}"/>
              </a:ext>
            </a:extLst>
          </p:cNvPr>
          <p:cNvSpPr>
            <a:spLocks noGrp="1"/>
          </p:cNvSpPr>
          <p:nvPr>
            <p:ph type="body" sz="quarter" idx="29" hasCustomPrompt="1"/>
          </p:nvPr>
        </p:nvSpPr>
        <p:spPr>
          <a:xfrm>
            <a:off x="4772094" y="2349657"/>
            <a:ext cx="2775143" cy="345374"/>
          </a:xfrm>
          <a:prstGeom prst="rect">
            <a:avLst/>
          </a:prstGeom>
        </p:spPr>
        <p:txBody>
          <a:bodyPr lIns="0" tIns="0" rIns="183600" bIns="147600" anchor="t" anchorCtr="0">
            <a:noAutofit/>
          </a:bodyPr>
          <a:lstStyle>
            <a:lvl1pPr marL="0" indent="0" algn="l">
              <a:spcBef>
                <a:spcPts val="0"/>
              </a:spcBef>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two</a:t>
            </a:r>
          </a:p>
        </p:txBody>
      </p:sp>
      <p:grpSp>
        <p:nvGrpSpPr>
          <p:cNvPr id="41" name="Line from blue circle to step 2">
            <a:extLst>
              <a:ext uri="{FF2B5EF4-FFF2-40B4-BE49-F238E27FC236}">
                <a16:creationId xmlns:a16="http://schemas.microsoft.com/office/drawing/2014/main" id="{D179EED4-7A08-C046-9115-F1CA8502C75D}"/>
              </a:ext>
            </a:extLst>
          </p:cNvPr>
          <p:cNvGrpSpPr/>
          <p:nvPr userDrawn="1"/>
        </p:nvGrpSpPr>
        <p:grpSpPr>
          <a:xfrm>
            <a:off x="3135534" y="2357577"/>
            <a:ext cx="4407327" cy="1185588"/>
            <a:chOff x="3115340" y="645348"/>
            <a:chExt cx="4407327" cy="1185588"/>
          </a:xfrm>
        </p:grpSpPr>
        <p:cxnSp>
          <p:nvCxnSpPr>
            <p:cNvPr id="42" name="Straight Connector 41">
              <a:extLst>
                <a:ext uri="{FF2B5EF4-FFF2-40B4-BE49-F238E27FC236}">
                  <a16:creationId xmlns:a16="http://schemas.microsoft.com/office/drawing/2014/main" id="{8B28D63E-4D5E-764A-92F5-D9D7C872B662}"/>
                </a:ext>
              </a:extLst>
            </p:cNvPr>
            <p:cNvCxnSpPr>
              <a:cxnSpLocks/>
            </p:cNvCxnSpPr>
            <p:nvPr userDrawn="1"/>
          </p:nvCxnSpPr>
          <p:spPr>
            <a:xfrm>
              <a:off x="4745705" y="645348"/>
              <a:ext cx="2776962" cy="0"/>
            </a:xfrm>
            <a:prstGeom prst="line">
              <a:avLst/>
            </a:prstGeom>
            <a:noFill/>
            <a:ln w="19050" cap="flat" cmpd="sng" algn="ctr">
              <a:solidFill>
                <a:srgbClr val="0078D4"/>
              </a:solidFill>
              <a:prstDash val="solid"/>
              <a:tailEnd type="oval"/>
            </a:ln>
            <a:effectLst/>
          </p:spPr>
        </p:cxnSp>
        <p:cxnSp>
          <p:nvCxnSpPr>
            <p:cNvPr id="43" name="Straight Connector 42">
              <a:extLst>
                <a:ext uri="{FF2B5EF4-FFF2-40B4-BE49-F238E27FC236}">
                  <a16:creationId xmlns:a16="http://schemas.microsoft.com/office/drawing/2014/main" id="{75BAC660-A409-A24C-A9D0-E89D05594CFB}"/>
                </a:ext>
              </a:extLst>
            </p:cNvPr>
            <p:cNvCxnSpPr>
              <a:cxnSpLocks/>
            </p:cNvCxnSpPr>
            <p:nvPr userDrawn="1"/>
          </p:nvCxnSpPr>
          <p:spPr>
            <a:xfrm flipV="1">
              <a:off x="3115340" y="645348"/>
              <a:ext cx="1630365" cy="1185588"/>
            </a:xfrm>
            <a:prstGeom prst="line">
              <a:avLst/>
            </a:prstGeom>
            <a:noFill/>
            <a:ln w="19050" cap="flat" cmpd="sng" algn="ctr">
              <a:solidFill>
                <a:schemeClr val="accent1"/>
              </a:solidFill>
              <a:prstDash val="solid"/>
            </a:ln>
            <a:effectLst/>
          </p:spPr>
        </p:cxnSp>
      </p:grpSp>
      <p:sp>
        <p:nvSpPr>
          <p:cNvPr id="20" name="Step 1 description (2 lines)">
            <a:extLst>
              <a:ext uri="{FF2B5EF4-FFF2-40B4-BE49-F238E27FC236}">
                <a16:creationId xmlns:a16="http://schemas.microsoft.com/office/drawing/2014/main" id="{9E3DDFE3-D25A-46E0-8DE5-3362B46BCA95}"/>
              </a:ext>
            </a:extLst>
          </p:cNvPr>
          <p:cNvSpPr>
            <a:spLocks noGrp="1"/>
          </p:cNvSpPr>
          <p:nvPr>
            <p:ph type="body" sz="quarter" idx="19" hasCustomPrompt="1"/>
          </p:nvPr>
        </p:nvSpPr>
        <p:spPr>
          <a:xfrm>
            <a:off x="4772094" y="1400327"/>
            <a:ext cx="2775143" cy="540021"/>
          </a:xfrm>
          <a:prstGeom prst="rect">
            <a:avLst/>
          </a:prstGeom>
        </p:spPr>
        <p:txBody>
          <a:bodyPr lIns="0" tIns="0" rIns="183600" bIns="147600" anchor="t"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54" name="Step 1 heading">
            <a:extLst>
              <a:ext uri="{FF2B5EF4-FFF2-40B4-BE49-F238E27FC236}">
                <a16:creationId xmlns:a16="http://schemas.microsoft.com/office/drawing/2014/main" id="{7AC3D7E7-F3F9-4E77-8F9B-1BB1A1D2FA69}"/>
              </a:ext>
            </a:extLst>
          </p:cNvPr>
          <p:cNvSpPr>
            <a:spLocks noGrp="1"/>
          </p:cNvSpPr>
          <p:nvPr>
            <p:ph type="body" sz="quarter" idx="18" hasCustomPrompt="1"/>
          </p:nvPr>
        </p:nvSpPr>
        <p:spPr>
          <a:xfrm>
            <a:off x="4772094" y="1040660"/>
            <a:ext cx="2775143" cy="345374"/>
          </a:xfrm>
          <a:prstGeom prst="rect">
            <a:avLst/>
          </a:prstGeom>
        </p:spPr>
        <p:txBody>
          <a:bodyPr lIns="0" tIns="0" rIns="183600" bIns="147600" anchor="t" anchorCtr="0">
            <a:noAutofit/>
          </a:bodyPr>
          <a:lstStyle>
            <a:lvl1pPr marL="0" indent="0" algn="l">
              <a:spcBef>
                <a:spcPts val="0"/>
              </a:spcBef>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one</a:t>
            </a:r>
          </a:p>
        </p:txBody>
      </p:sp>
      <p:grpSp>
        <p:nvGrpSpPr>
          <p:cNvPr id="39" name="Line from blue circle to step 1">
            <a:extLst>
              <a:ext uri="{FF2B5EF4-FFF2-40B4-BE49-F238E27FC236}">
                <a16:creationId xmlns:a16="http://schemas.microsoft.com/office/drawing/2014/main" id="{1350B42F-34B0-5840-9B7F-FDB0E2301824}"/>
              </a:ext>
            </a:extLst>
          </p:cNvPr>
          <p:cNvGrpSpPr/>
          <p:nvPr userDrawn="1"/>
        </p:nvGrpSpPr>
        <p:grpSpPr>
          <a:xfrm>
            <a:off x="3086466" y="1034236"/>
            <a:ext cx="4456394" cy="1179393"/>
            <a:chOff x="3109211" y="645348"/>
            <a:chExt cx="4408675" cy="1179393"/>
          </a:xfrm>
        </p:grpSpPr>
        <p:cxnSp>
          <p:nvCxnSpPr>
            <p:cNvPr id="14" name="Straight Connector 13">
              <a:extLst>
                <a:ext uri="{FF2B5EF4-FFF2-40B4-BE49-F238E27FC236}">
                  <a16:creationId xmlns:a16="http://schemas.microsoft.com/office/drawing/2014/main" id="{5181AD8F-9E67-47FF-820A-285F3A842CEF}"/>
                </a:ext>
              </a:extLst>
            </p:cNvPr>
            <p:cNvCxnSpPr>
              <a:cxnSpLocks/>
            </p:cNvCxnSpPr>
            <p:nvPr userDrawn="1"/>
          </p:nvCxnSpPr>
          <p:spPr>
            <a:xfrm>
              <a:off x="4770660" y="645348"/>
              <a:ext cx="2747226" cy="0"/>
            </a:xfrm>
            <a:prstGeom prst="line">
              <a:avLst/>
            </a:prstGeom>
            <a:noFill/>
            <a:ln w="19050" cap="flat" cmpd="sng" algn="ctr">
              <a:solidFill>
                <a:srgbClr val="0078D4"/>
              </a:solidFill>
              <a:prstDash val="solid"/>
              <a:tailEnd type="oval"/>
            </a:ln>
            <a:effectLst/>
          </p:spPr>
        </p:cxnSp>
        <p:cxnSp>
          <p:nvCxnSpPr>
            <p:cNvPr id="17" name="Straight Connector 16">
              <a:extLst>
                <a:ext uri="{FF2B5EF4-FFF2-40B4-BE49-F238E27FC236}">
                  <a16:creationId xmlns:a16="http://schemas.microsoft.com/office/drawing/2014/main" id="{81C71A9B-6568-4DEC-B1B0-C0A93D303123}"/>
                </a:ext>
              </a:extLst>
            </p:cNvPr>
            <p:cNvCxnSpPr>
              <a:cxnSpLocks/>
            </p:cNvCxnSpPr>
            <p:nvPr userDrawn="1"/>
          </p:nvCxnSpPr>
          <p:spPr>
            <a:xfrm flipV="1">
              <a:off x="3109211" y="645348"/>
              <a:ext cx="1661449" cy="1179393"/>
            </a:xfrm>
            <a:prstGeom prst="line">
              <a:avLst/>
            </a:prstGeom>
            <a:noFill/>
            <a:ln w="19050" cap="flat" cmpd="sng" algn="ctr">
              <a:solidFill>
                <a:schemeClr val="accent1"/>
              </a:solidFill>
              <a:prstDash val="solid"/>
            </a:ln>
            <a:effectLst/>
          </p:spPr>
        </p:cxnSp>
      </p:grpSp>
      <p:sp>
        <p:nvSpPr>
          <p:cNvPr id="30" name="Background circle for offer name/short desctription">
            <a:extLst>
              <a:ext uri="{FF2B5EF4-FFF2-40B4-BE49-F238E27FC236}">
                <a16:creationId xmlns:a16="http://schemas.microsoft.com/office/drawing/2014/main" id="{9FF63E39-2622-4B24-A224-26EF664DCABA}"/>
              </a:ext>
              <a:ext uri="{C183D7F6-B498-43B3-948B-1728B52AA6E4}">
                <adec:decorative xmlns:adec="http://schemas.microsoft.com/office/drawing/2017/decorative" val="1"/>
              </a:ext>
            </a:extLst>
          </p:cNvPr>
          <p:cNvSpPr/>
          <p:nvPr userDrawn="1"/>
        </p:nvSpPr>
        <p:spPr bwMode="auto">
          <a:xfrm>
            <a:off x="562538" y="1943048"/>
            <a:ext cx="3768919" cy="37689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146304" tIns="640080" rIns="146304"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s-DO" sz="2000">
              <a:gradFill>
                <a:gsLst>
                  <a:gs pos="0">
                    <a:srgbClr val="FFFFFF"/>
                  </a:gs>
                  <a:gs pos="100000">
                    <a:srgbClr val="FFFFFF"/>
                  </a:gs>
                </a:gsLst>
                <a:lin ang="5400000" scaled="0"/>
              </a:gradFill>
              <a:latin typeface="+mn-lt"/>
              <a:ea typeface="Segoe UI" pitchFamily="34" charset="0"/>
              <a:cs typeface="Segoe UI Semilight" panose="020B0402040204020203" pitchFamily="34" charset="0"/>
            </a:endParaRPr>
          </a:p>
        </p:txBody>
      </p:sp>
      <p:sp>
        <p:nvSpPr>
          <p:cNvPr id="33" name="Overall description (short) (1 line)"/>
          <p:cNvSpPr>
            <a:spLocks noGrp="1"/>
          </p:cNvSpPr>
          <p:nvPr>
            <p:ph type="body" sz="quarter" idx="27" hasCustomPrompt="1"/>
          </p:nvPr>
        </p:nvSpPr>
        <p:spPr>
          <a:xfrm>
            <a:off x="705427" y="3936203"/>
            <a:ext cx="3483140" cy="425537"/>
          </a:xfrm>
          <a:prstGeom prst="rect">
            <a:avLst/>
          </a:prstGeom>
        </p:spPr>
        <p:txBody>
          <a:bodyPr anchor="ctr"/>
          <a:lstStyle>
            <a:lvl1pPr marL="0" indent="0" algn="ctr">
              <a:buNone/>
              <a:defRPr sz="2000" baseline="0">
                <a:solidFill>
                  <a:schemeClr val="bg1"/>
                </a:solidFill>
                <a:latin typeface="+mn-lt"/>
                <a:cs typeface="Segoe UI Semilight" panose="020B0402040204020203" pitchFamily="34" charset="0"/>
              </a:defRPr>
            </a:lvl1pPr>
            <a:lvl2pPr>
              <a:defRPr sz="3200">
                <a:latin typeface="Segoe UI Semilight" panose="020B0402040204020203" pitchFamily="34" charset="0"/>
                <a:cs typeface="Segoe UI Semilight" panose="020B0402040204020203" pitchFamily="34" charset="0"/>
              </a:defRPr>
            </a:lvl2pPr>
            <a:lvl3pPr>
              <a:defRPr sz="3200">
                <a:latin typeface="Segoe UI Semilight" panose="020B0402040204020203" pitchFamily="34" charset="0"/>
                <a:cs typeface="Segoe UI Semilight" panose="020B0402040204020203" pitchFamily="34" charset="0"/>
              </a:defRPr>
            </a:lvl3pPr>
            <a:lvl4pPr>
              <a:defRPr sz="3200">
                <a:latin typeface="Segoe UI Semilight" panose="020B0402040204020203" pitchFamily="34" charset="0"/>
                <a:cs typeface="Segoe UI Semilight" panose="020B0402040204020203" pitchFamily="34" charset="0"/>
              </a:defRPr>
            </a:lvl4pPr>
            <a:lvl5pPr>
              <a:defRPr sz="3200">
                <a:latin typeface="Segoe UI Semilight" panose="020B0402040204020203" pitchFamily="34" charset="0"/>
                <a:cs typeface="Segoe UI Semilight" panose="020B0402040204020203" pitchFamily="34" charset="0"/>
              </a:defRPr>
            </a:lvl5pPr>
          </a:lstStyle>
          <a:p>
            <a:pPr lvl="0"/>
            <a:r>
              <a:rPr lang="en-US"/>
              <a:t>Short description of offering</a:t>
            </a:r>
          </a:p>
        </p:txBody>
      </p:sp>
      <p:sp>
        <p:nvSpPr>
          <p:cNvPr id="7" name="Name of offering (short) (1 line)"/>
          <p:cNvSpPr>
            <a:spLocks noGrp="1"/>
          </p:cNvSpPr>
          <p:nvPr>
            <p:ph type="body" sz="quarter" idx="26" hasCustomPrompt="1"/>
          </p:nvPr>
        </p:nvSpPr>
        <p:spPr>
          <a:xfrm>
            <a:off x="562538" y="3428786"/>
            <a:ext cx="3768919" cy="492443"/>
          </a:xfrm>
          <a:prstGeom prst="rect">
            <a:avLst/>
          </a:prstGeom>
        </p:spPr>
        <p:txBody>
          <a:bodyPr anchor="ctr"/>
          <a:lstStyle>
            <a:lvl1pPr marL="0" indent="0" algn="ctr">
              <a:buNone/>
              <a:defRPr sz="3200" baseline="0">
                <a:solidFill>
                  <a:schemeClr val="bg1"/>
                </a:solidFill>
                <a:latin typeface="Segoe UI Semilight" panose="020B0402040204020203" pitchFamily="34" charset="0"/>
                <a:cs typeface="Segoe UI Semilight" panose="020B0402040204020203" pitchFamily="34" charset="0"/>
              </a:defRPr>
            </a:lvl1pPr>
            <a:lvl2pPr>
              <a:defRPr sz="3200">
                <a:latin typeface="Segoe UI Semilight" panose="020B0402040204020203" pitchFamily="34" charset="0"/>
                <a:cs typeface="Segoe UI Semilight" panose="020B0402040204020203" pitchFamily="34" charset="0"/>
              </a:defRPr>
            </a:lvl2pPr>
            <a:lvl3pPr>
              <a:defRPr sz="3200">
                <a:latin typeface="Segoe UI Semilight" panose="020B0402040204020203" pitchFamily="34" charset="0"/>
                <a:cs typeface="Segoe UI Semilight" panose="020B0402040204020203" pitchFamily="34" charset="0"/>
              </a:defRPr>
            </a:lvl3pPr>
            <a:lvl4pPr>
              <a:defRPr sz="3200">
                <a:latin typeface="Segoe UI Semilight" panose="020B0402040204020203" pitchFamily="34" charset="0"/>
                <a:cs typeface="Segoe UI Semilight" panose="020B0402040204020203" pitchFamily="34" charset="0"/>
              </a:defRPr>
            </a:lvl4pPr>
            <a:lvl5pPr>
              <a:defRPr sz="3200">
                <a:latin typeface="Segoe UI Semilight" panose="020B0402040204020203" pitchFamily="34" charset="0"/>
                <a:cs typeface="Segoe UI Semilight" panose="020B0402040204020203" pitchFamily="34" charset="0"/>
              </a:defRPr>
            </a:lvl5pPr>
          </a:lstStyle>
          <a:p>
            <a:pPr lvl="0"/>
            <a:r>
              <a:rPr lang="en-US"/>
              <a:t>Microsoft offering</a:t>
            </a:r>
          </a:p>
        </p:txBody>
      </p:sp>
      <p:sp>
        <p:nvSpPr>
          <p:cNvPr id="28" name="Roadmap 1 slide title (short)">
            <a:extLst>
              <a:ext uri="{FF2B5EF4-FFF2-40B4-BE49-F238E27FC236}">
                <a16:creationId xmlns:a16="http://schemas.microsoft.com/office/drawing/2014/main" id="{B1153E2F-1B4B-49CC-B581-B4D06F1E1637}"/>
              </a:ext>
            </a:extLst>
          </p:cNvPr>
          <p:cNvSpPr>
            <a:spLocks noGrp="1"/>
          </p:cNvSpPr>
          <p:nvPr>
            <p:ph type="title" hasCustomPrompt="1"/>
          </p:nvPr>
        </p:nvSpPr>
        <p:spPr>
          <a:xfrm>
            <a:off x="588262" y="457200"/>
            <a:ext cx="3681987" cy="553998"/>
          </a:xfrm>
          <a:prstGeom prst="rect">
            <a:avLst/>
          </a:prstGeom>
        </p:spPr>
        <p:txBody>
          <a:bodyPr lIns="0" tIns="0" rIns="0" bIns="0"/>
          <a:lstStyle>
            <a:lvl1pPr>
              <a:defRPr baseline="0"/>
            </a:lvl1pPr>
          </a:lstStyle>
          <a:p>
            <a:r>
              <a:rPr lang="en-US"/>
              <a:t>Roadmap (1)</a:t>
            </a:r>
          </a:p>
        </p:txBody>
      </p:sp>
    </p:spTree>
    <p:extLst>
      <p:ext uri="{BB962C8B-B14F-4D97-AF65-F5344CB8AC3E}">
        <p14:creationId xmlns:p14="http://schemas.microsoft.com/office/powerpoint/2010/main" val="662568764"/>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Roadmap 2">
    <p:spTree>
      <p:nvGrpSpPr>
        <p:cNvPr id="1" name=""/>
        <p:cNvGrpSpPr/>
        <p:nvPr/>
      </p:nvGrpSpPr>
      <p:grpSpPr>
        <a:xfrm>
          <a:off x="0" y="0"/>
          <a:ext cx="0" cy="0"/>
          <a:chOff x="0" y="0"/>
          <a:chExt cx="0" cy="0"/>
        </a:xfrm>
      </p:grpSpPr>
      <p:sp>
        <p:nvSpPr>
          <p:cNvPr id="5" name="background box, light grey">
            <a:extLst>
              <a:ext uri="{FF2B5EF4-FFF2-40B4-BE49-F238E27FC236}">
                <a16:creationId xmlns:a16="http://schemas.microsoft.com/office/drawing/2014/main" id="{88DD5009-758E-4185-83BE-10E4C3B13A37}"/>
              </a:ext>
              <a:ext uri="{C183D7F6-B498-43B3-948B-1728B52AA6E4}">
                <adec:decorative xmlns:adec="http://schemas.microsoft.com/office/drawing/2017/decorative" val="1"/>
              </a:ext>
            </a:extLst>
          </p:cNvPr>
          <p:cNvSpPr/>
          <p:nvPr userDrawn="1"/>
        </p:nvSpPr>
        <p:spPr bwMode="auto">
          <a:xfrm>
            <a:off x="588263" y="1434370"/>
            <a:ext cx="11025188" cy="483466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background box, blue">
            <a:extLst>
              <a:ext uri="{FF2B5EF4-FFF2-40B4-BE49-F238E27FC236}">
                <a16:creationId xmlns:a16="http://schemas.microsoft.com/office/drawing/2014/main" id="{DA7739C0-DA9C-4BAD-987E-637711AC690D}"/>
              </a:ext>
              <a:ext uri="{C183D7F6-B498-43B3-948B-1728B52AA6E4}">
                <adec:decorative xmlns:adec="http://schemas.microsoft.com/office/drawing/2017/decorative" val="1"/>
              </a:ext>
            </a:extLst>
          </p:cNvPr>
          <p:cNvSpPr/>
          <p:nvPr userDrawn="1"/>
        </p:nvSpPr>
        <p:spPr bwMode="auto">
          <a:xfrm>
            <a:off x="6300776" y="1683018"/>
            <a:ext cx="5029200" cy="433737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5" name="Description/list">
            <a:extLst>
              <a:ext uri="{FF2B5EF4-FFF2-40B4-BE49-F238E27FC236}">
                <a16:creationId xmlns:a16="http://schemas.microsoft.com/office/drawing/2014/main" id="{D7848528-AD14-4919-9C54-2A7EFE4F260E}"/>
              </a:ext>
            </a:extLst>
          </p:cNvPr>
          <p:cNvSpPr>
            <a:spLocks noGrp="1"/>
          </p:cNvSpPr>
          <p:nvPr>
            <p:ph type="body" sz="quarter" idx="25" hasCustomPrompt="1"/>
          </p:nvPr>
        </p:nvSpPr>
        <p:spPr>
          <a:xfrm>
            <a:off x="6300776" y="2320983"/>
            <a:ext cx="5029200" cy="3694577"/>
          </a:xfrm>
          <a:prstGeom prst="rect">
            <a:avLst/>
          </a:prstGeom>
        </p:spPr>
        <p:txBody>
          <a:bodyPr lIns="183600" tIns="146304" rIns="183600" bIns="147600" anchor="t" anchorCtr="0">
            <a:noAutofit/>
          </a:bodyPr>
          <a:lstStyle>
            <a:lvl1pPr marL="0" indent="0" algn="l" defTabSz="932472" fontAlgn="base">
              <a:spcBef>
                <a:spcPct val="0"/>
              </a:spcBef>
              <a:spcAft>
                <a:spcPct val="0"/>
              </a:spcAft>
              <a:buFont typeface="Wingdings" panose="05000000000000000000" pitchFamily="2" charset="2"/>
              <a:buChar char=""/>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p>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Description of process"/>
          <p:cNvSpPr>
            <a:spLocks noGrp="1"/>
          </p:cNvSpPr>
          <p:nvPr>
            <p:ph type="body" sz="quarter" idx="14" hasCustomPrompt="1"/>
          </p:nvPr>
        </p:nvSpPr>
        <p:spPr>
          <a:xfrm>
            <a:off x="6300776" y="1685690"/>
            <a:ext cx="5029200" cy="457200"/>
          </a:xfrm>
          <a:prstGeom prst="rect">
            <a:avLst/>
          </a:prstGeom>
        </p:spPr>
        <p:txBody>
          <a:bodyPr lIns="91440" tIns="91440" rIns="91440" bIns="91440" anchor="ctr"/>
          <a:lstStyle>
            <a:lvl1pPr marL="0" indent="0" algn="l">
              <a:buNone/>
              <a:defRPr sz="2000" b="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6" name="Picture Placeholder 5" descr="image placeholder">
            <a:extLst>
              <a:ext uri="{FF2B5EF4-FFF2-40B4-BE49-F238E27FC236}">
                <a16:creationId xmlns:a16="http://schemas.microsoft.com/office/drawing/2014/main" id="{0703D4D4-1227-4E4C-AB95-F386518494D5}"/>
              </a:ext>
            </a:extLst>
          </p:cNvPr>
          <p:cNvSpPr>
            <a:spLocks noGrp="1"/>
          </p:cNvSpPr>
          <p:nvPr>
            <p:ph type="pic" sz="quarter" idx="27" hasCustomPrompt="1"/>
          </p:nvPr>
        </p:nvSpPr>
        <p:spPr>
          <a:xfrm>
            <a:off x="875398" y="2819990"/>
            <a:ext cx="5029200" cy="319557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13" name="Phase # heading"/>
          <p:cNvSpPr>
            <a:spLocks noGrp="1"/>
          </p:cNvSpPr>
          <p:nvPr>
            <p:ph type="body" sz="quarter" idx="26" hasCustomPrompt="1"/>
          </p:nvPr>
        </p:nvSpPr>
        <p:spPr>
          <a:xfrm>
            <a:off x="875398" y="1683018"/>
            <a:ext cx="5029200" cy="912294"/>
          </a:xfrm>
          <a:prstGeom prst="rect">
            <a:avLst/>
          </a:prstGeom>
          <a:solidFill>
            <a:srgbClr val="0078D4"/>
          </a:solidFill>
        </p:spPr>
        <p:txBody>
          <a:bodyPr lIns="182880" rIns="182880" anchor="ctr"/>
          <a:lstStyle>
            <a:lvl1pPr marL="0" indent="0" algn="l">
              <a:buNone/>
              <a:defRPr sz="3200" b="0">
                <a:solidFill>
                  <a:schemeClr val="bg1"/>
                </a:solidFill>
                <a:latin typeface="Segoe UI Semilight" panose="020B0402040204020203" pitchFamily="34" charset="0"/>
                <a:cs typeface="Segoe UI Semilight" panose="020B0402040204020203" pitchFamily="34" charset="0"/>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Phase one - heading</a:t>
            </a:r>
          </a:p>
        </p:txBody>
      </p:sp>
      <p:sp>
        <p:nvSpPr>
          <p:cNvPr id="9" name="Roadmap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2" y="457200"/>
            <a:ext cx="11024300" cy="553998"/>
          </a:xfrm>
          <a:prstGeom prst="rect">
            <a:avLst/>
          </a:prstGeom>
        </p:spPr>
        <p:txBody>
          <a:bodyPr lIns="0" tIns="0" rIns="0" bIns="0"/>
          <a:lstStyle>
            <a:lvl1pPr>
              <a:defRPr baseline="0"/>
            </a:lvl1pPr>
          </a:lstStyle>
          <a:p>
            <a:r>
              <a:rPr lang="en-US"/>
              <a:t>Roadmap (2)</a:t>
            </a:r>
          </a:p>
        </p:txBody>
      </p:sp>
    </p:spTree>
    <p:extLst>
      <p:ext uri="{BB962C8B-B14F-4D97-AF65-F5344CB8AC3E}">
        <p14:creationId xmlns:p14="http://schemas.microsoft.com/office/powerpoint/2010/main" val="207217002"/>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Roadmap 3">
    <p:spTree>
      <p:nvGrpSpPr>
        <p:cNvPr id="1" name=""/>
        <p:cNvGrpSpPr/>
        <p:nvPr/>
      </p:nvGrpSpPr>
      <p:grpSpPr>
        <a:xfrm>
          <a:off x="0" y="0"/>
          <a:ext cx="0" cy="0"/>
          <a:chOff x="0" y="0"/>
          <a:chExt cx="0" cy="0"/>
        </a:xfrm>
      </p:grpSpPr>
      <p:grpSp>
        <p:nvGrpSpPr>
          <p:cNvPr id="2" name="Timeline arrow, top to bottom">
            <a:extLst>
              <a:ext uri="{FF2B5EF4-FFF2-40B4-BE49-F238E27FC236}">
                <a16:creationId xmlns:a16="http://schemas.microsoft.com/office/drawing/2014/main" id="{F6326FC9-3190-456C-8309-1410DB805CB8}"/>
              </a:ext>
            </a:extLst>
          </p:cNvPr>
          <p:cNvGrpSpPr/>
          <p:nvPr userDrawn="1"/>
        </p:nvGrpSpPr>
        <p:grpSpPr>
          <a:xfrm>
            <a:off x="5219059" y="1443150"/>
            <a:ext cx="365760" cy="4846189"/>
            <a:chOff x="5219059" y="1443150"/>
            <a:chExt cx="365760" cy="4846189"/>
          </a:xfrm>
        </p:grpSpPr>
        <p:cxnSp>
          <p:nvCxnSpPr>
            <p:cNvPr id="3" name="Straight Connector 2" descr="connecting downward arrow">
              <a:extLst>
                <a:ext uri="{FF2B5EF4-FFF2-40B4-BE49-F238E27FC236}">
                  <a16:creationId xmlns:a16="http://schemas.microsoft.com/office/drawing/2014/main" id="{D5D8F3F2-4297-450A-ABC7-BBB30035B00B}"/>
                </a:ext>
              </a:extLst>
            </p:cNvPr>
            <p:cNvCxnSpPr>
              <a:cxnSpLocks/>
            </p:cNvCxnSpPr>
            <p:nvPr userDrawn="1"/>
          </p:nvCxnSpPr>
          <p:spPr>
            <a:xfrm flipH="1">
              <a:off x="5401938" y="1443150"/>
              <a:ext cx="1" cy="4572898"/>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arrow" title="Icon of an arrow">
              <a:extLst>
                <a:ext uri="{FF2B5EF4-FFF2-40B4-BE49-F238E27FC236}">
                  <a16:creationId xmlns:a16="http://schemas.microsoft.com/office/drawing/2014/main" id="{0F342AE7-C139-41C1-B135-0733DC23A7C7}"/>
                </a:ext>
              </a:extLst>
            </p:cNvPr>
            <p:cNvSpPr>
              <a:spLocks noChangeAspect="1" noEditPoints="1"/>
            </p:cNvSpPr>
            <p:nvPr userDrawn="1"/>
          </p:nvSpPr>
          <p:spPr bwMode="auto">
            <a:xfrm rot="5400000">
              <a:off x="5203751" y="5908272"/>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43" name="Step 4 background box, blue">
            <a:extLst>
              <a:ext uri="{FF2B5EF4-FFF2-40B4-BE49-F238E27FC236}">
                <a16:creationId xmlns:a16="http://schemas.microsoft.com/office/drawing/2014/main" id="{92203D11-5D02-4124-9396-43AA9BA7EEC7}"/>
              </a:ext>
            </a:extLst>
          </p:cNvPr>
          <p:cNvSpPr/>
          <p:nvPr userDrawn="1"/>
        </p:nvSpPr>
        <p:spPr bwMode="auto">
          <a:xfrm>
            <a:off x="6112758" y="5107085"/>
            <a:ext cx="5486400" cy="9089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7" name="Step 4 description (2 lines)"/>
          <p:cNvSpPr>
            <a:spLocks noGrp="1"/>
          </p:cNvSpPr>
          <p:nvPr>
            <p:ph type="body" sz="quarter" idx="46" hasCustomPrompt="1"/>
          </p:nvPr>
        </p:nvSpPr>
        <p:spPr>
          <a:xfrm>
            <a:off x="6112758" y="5479714"/>
            <a:ext cx="5486400" cy="530199"/>
          </a:xfrm>
          <a:prstGeom prst="rect">
            <a:avLst/>
          </a:prstGeom>
        </p:spPr>
        <p:txBody>
          <a:bodyPr lIns="182880" tIns="0" rIns="182880" bIns="4572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44" name="Step 4 heading"/>
          <p:cNvSpPr>
            <a:spLocks noGrp="1"/>
          </p:cNvSpPr>
          <p:nvPr>
            <p:ph type="body" sz="quarter" idx="45" hasCustomPrompt="1"/>
          </p:nvPr>
        </p:nvSpPr>
        <p:spPr>
          <a:xfrm>
            <a:off x="6112758" y="5116538"/>
            <a:ext cx="5486400" cy="363176"/>
          </a:xfrm>
          <a:prstGeom prst="rect">
            <a:avLst/>
          </a:prstGeom>
        </p:spPr>
        <p:txBody>
          <a:bodyPr lIns="182880" tIns="54864" rIns="182880" bIns="18288"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Heading</a:t>
            </a:r>
          </a:p>
        </p:txBody>
      </p:sp>
      <p:sp>
        <p:nvSpPr>
          <p:cNvPr id="9" name="Step 4 icon background box, dark blue" descr="fourth icon box">
            <a:extLst>
              <a:ext uri="{FF2B5EF4-FFF2-40B4-BE49-F238E27FC236}">
                <a16:creationId xmlns:a16="http://schemas.microsoft.com/office/drawing/2014/main" id="{BF967D16-28A4-4710-BB4A-5C4E9DA1E9F8}"/>
              </a:ext>
            </a:extLst>
          </p:cNvPr>
          <p:cNvSpPr/>
          <p:nvPr userDrawn="1"/>
        </p:nvSpPr>
        <p:spPr bwMode="auto">
          <a:xfrm>
            <a:off x="4944738" y="5101648"/>
            <a:ext cx="91440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Step 4 icon placeholder" descr="icon placeholder">
            <a:extLst>
              <a:ext uri="{FF2B5EF4-FFF2-40B4-BE49-F238E27FC236}">
                <a16:creationId xmlns:a16="http://schemas.microsoft.com/office/drawing/2014/main" id="{1E63A90A-063A-4D4F-BA0B-A2E651D65EC3}"/>
              </a:ext>
            </a:extLst>
          </p:cNvPr>
          <p:cNvSpPr>
            <a:spLocks noGrp="1"/>
          </p:cNvSpPr>
          <p:nvPr>
            <p:ph type="pic" sz="quarter" idx="50" hasCustomPrompt="1"/>
          </p:nvPr>
        </p:nvSpPr>
        <p:spPr>
          <a:xfrm>
            <a:off x="5016176" y="5173720"/>
            <a:ext cx="771525" cy="770256"/>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40" name="Step 3 background box, blue">
            <a:extLst>
              <a:ext uri="{FF2B5EF4-FFF2-40B4-BE49-F238E27FC236}">
                <a16:creationId xmlns:a16="http://schemas.microsoft.com/office/drawing/2014/main" id="{92203D11-5D02-4124-9396-43AA9BA7EEC7}"/>
              </a:ext>
            </a:extLst>
          </p:cNvPr>
          <p:cNvSpPr/>
          <p:nvPr userDrawn="1"/>
        </p:nvSpPr>
        <p:spPr bwMode="auto">
          <a:xfrm>
            <a:off x="6112758" y="3885988"/>
            <a:ext cx="5486400" cy="9089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6" name="Step 3 description (2 lines)"/>
          <p:cNvSpPr>
            <a:spLocks noGrp="1"/>
          </p:cNvSpPr>
          <p:nvPr>
            <p:ph type="body" sz="quarter" idx="44" hasCustomPrompt="1"/>
          </p:nvPr>
        </p:nvSpPr>
        <p:spPr>
          <a:xfrm>
            <a:off x="6112758" y="4260504"/>
            <a:ext cx="5486400" cy="529459"/>
          </a:xfrm>
          <a:prstGeom prst="rect">
            <a:avLst/>
          </a:prstGeom>
        </p:spPr>
        <p:txBody>
          <a:bodyPr lIns="182880" tIns="0" rIns="182880" bIns="45720" anchor="ctr"/>
          <a:lstStyle>
            <a:lvl1pPr marL="0" indent="0" algn="l">
              <a:buNone/>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41" name="Step 3 heading"/>
          <p:cNvSpPr>
            <a:spLocks noGrp="1"/>
          </p:cNvSpPr>
          <p:nvPr>
            <p:ph type="body" sz="quarter" idx="43" hasCustomPrompt="1"/>
          </p:nvPr>
        </p:nvSpPr>
        <p:spPr>
          <a:xfrm>
            <a:off x="6112758" y="3884101"/>
            <a:ext cx="5486400" cy="363176"/>
          </a:xfrm>
          <a:prstGeom prst="rect">
            <a:avLst/>
          </a:prstGeom>
        </p:spPr>
        <p:txBody>
          <a:bodyPr lIns="182880" tIns="54864" rIns="182880" bIns="18288"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Heading</a:t>
            </a:r>
          </a:p>
        </p:txBody>
      </p:sp>
      <p:sp>
        <p:nvSpPr>
          <p:cNvPr id="8" name="Step 3 icon background box, dark blue" descr="third icon box">
            <a:extLst>
              <a:ext uri="{FF2B5EF4-FFF2-40B4-BE49-F238E27FC236}">
                <a16:creationId xmlns:a16="http://schemas.microsoft.com/office/drawing/2014/main" id="{5D59CC9C-43F6-4856-92A9-6239E9D93385}"/>
              </a:ext>
            </a:extLst>
          </p:cNvPr>
          <p:cNvSpPr/>
          <p:nvPr userDrawn="1"/>
        </p:nvSpPr>
        <p:spPr bwMode="auto">
          <a:xfrm>
            <a:off x="4944738" y="3882148"/>
            <a:ext cx="91440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Step 3 icon placeholder" descr="icon placeholder">
            <a:extLst>
              <a:ext uri="{FF2B5EF4-FFF2-40B4-BE49-F238E27FC236}">
                <a16:creationId xmlns:a16="http://schemas.microsoft.com/office/drawing/2014/main" id="{127F8A81-B202-4617-B34F-F33B0726FCCB}"/>
              </a:ext>
            </a:extLst>
          </p:cNvPr>
          <p:cNvSpPr>
            <a:spLocks noGrp="1"/>
          </p:cNvSpPr>
          <p:nvPr>
            <p:ph type="pic" sz="quarter" idx="49" hasCustomPrompt="1"/>
          </p:nvPr>
        </p:nvSpPr>
        <p:spPr>
          <a:xfrm>
            <a:off x="5016176" y="3954220"/>
            <a:ext cx="771525" cy="770256"/>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7" name="Step 2 background box, blue">
            <a:extLst>
              <a:ext uri="{FF2B5EF4-FFF2-40B4-BE49-F238E27FC236}">
                <a16:creationId xmlns:a16="http://schemas.microsoft.com/office/drawing/2014/main" id="{92203D11-5D02-4124-9396-43AA9BA7EEC7}"/>
              </a:ext>
            </a:extLst>
          </p:cNvPr>
          <p:cNvSpPr/>
          <p:nvPr userDrawn="1"/>
        </p:nvSpPr>
        <p:spPr bwMode="auto">
          <a:xfrm>
            <a:off x="6112758" y="2663129"/>
            <a:ext cx="5486400" cy="9089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5" name="Step 2 description (2 lines)"/>
          <p:cNvSpPr>
            <a:spLocks noGrp="1"/>
          </p:cNvSpPr>
          <p:nvPr>
            <p:ph type="body" sz="quarter" idx="42" hasCustomPrompt="1"/>
          </p:nvPr>
        </p:nvSpPr>
        <p:spPr>
          <a:xfrm>
            <a:off x="6112758" y="3026305"/>
            <a:ext cx="5486400" cy="543340"/>
          </a:xfrm>
          <a:prstGeom prst="rect">
            <a:avLst/>
          </a:prstGeom>
        </p:spPr>
        <p:txBody>
          <a:bodyPr lIns="182880" tIns="0" rIns="182880" bIns="45720" anchor="ctr"/>
          <a:lstStyle>
            <a:lvl1pPr marL="0" indent="0" algn="l">
              <a:buNone/>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38" name="Step 2 heading"/>
          <p:cNvSpPr>
            <a:spLocks noGrp="1"/>
          </p:cNvSpPr>
          <p:nvPr>
            <p:ph type="body" sz="quarter" idx="41" hasCustomPrompt="1"/>
          </p:nvPr>
        </p:nvSpPr>
        <p:spPr>
          <a:xfrm>
            <a:off x="6112758" y="2661242"/>
            <a:ext cx="5486400" cy="363176"/>
          </a:xfrm>
          <a:prstGeom prst="rect">
            <a:avLst/>
          </a:prstGeom>
        </p:spPr>
        <p:txBody>
          <a:bodyPr lIns="182880" tIns="54864" rIns="182880" bIns="18288" anchor="ctr"/>
          <a:lstStyle>
            <a:lvl1pPr marL="0" indent="0" algn="l">
              <a:spcBef>
                <a:spcPts val="0"/>
              </a:spcBef>
              <a:buNone/>
              <a:defRPr sz="20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Heading</a:t>
            </a:r>
          </a:p>
        </p:txBody>
      </p:sp>
      <p:sp>
        <p:nvSpPr>
          <p:cNvPr id="7" name="Step 2 icon background box, dark blue" descr="Tools icon">
            <a:extLst>
              <a:ext uri="{FF2B5EF4-FFF2-40B4-BE49-F238E27FC236}">
                <a16:creationId xmlns:a16="http://schemas.microsoft.com/office/drawing/2014/main" id="{C43EE7EC-5E95-4423-B028-50688D7C505E}"/>
              </a:ext>
            </a:extLst>
          </p:cNvPr>
          <p:cNvSpPr/>
          <p:nvPr userDrawn="1"/>
        </p:nvSpPr>
        <p:spPr bwMode="auto">
          <a:xfrm>
            <a:off x="4944738" y="2662649"/>
            <a:ext cx="91440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Step 2 icon placeholder" descr="icon placeholder">
            <a:extLst>
              <a:ext uri="{FF2B5EF4-FFF2-40B4-BE49-F238E27FC236}">
                <a16:creationId xmlns:a16="http://schemas.microsoft.com/office/drawing/2014/main" id="{DDD16301-D21D-4C18-B4D9-79BE87EECC2B}"/>
              </a:ext>
            </a:extLst>
          </p:cNvPr>
          <p:cNvSpPr>
            <a:spLocks noGrp="1"/>
          </p:cNvSpPr>
          <p:nvPr>
            <p:ph type="pic" sz="quarter" idx="48" hasCustomPrompt="1"/>
          </p:nvPr>
        </p:nvSpPr>
        <p:spPr>
          <a:xfrm>
            <a:off x="5016176" y="2734721"/>
            <a:ext cx="771525" cy="770256"/>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61" name="Step 1 background box, blue">
            <a:extLst>
              <a:ext uri="{FF2B5EF4-FFF2-40B4-BE49-F238E27FC236}">
                <a16:creationId xmlns:a16="http://schemas.microsoft.com/office/drawing/2014/main" id="{92203D11-5D02-4124-9396-43AA9BA7EEC7}"/>
              </a:ext>
            </a:extLst>
          </p:cNvPr>
          <p:cNvSpPr/>
          <p:nvPr userDrawn="1"/>
        </p:nvSpPr>
        <p:spPr bwMode="auto">
          <a:xfrm>
            <a:off x="6112758" y="1422364"/>
            <a:ext cx="5486400" cy="9089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3" name="Step 1 description (2 lines)"/>
          <p:cNvSpPr>
            <a:spLocks noGrp="1"/>
          </p:cNvSpPr>
          <p:nvPr>
            <p:ph type="body" sz="quarter" idx="52" hasCustomPrompt="1"/>
          </p:nvPr>
        </p:nvSpPr>
        <p:spPr>
          <a:xfrm>
            <a:off x="6112758" y="1794993"/>
            <a:ext cx="5486400" cy="530199"/>
          </a:xfrm>
          <a:prstGeom prst="rect">
            <a:avLst/>
          </a:prstGeom>
        </p:spPr>
        <p:txBody>
          <a:bodyPr lIns="182880" tIns="0" rIns="182880" bIns="4572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62" name="Step 1 heading"/>
          <p:cNvSpPr>
            <a:spLocks noGrp="1"/>
          </p:cNvSpPr>
          <p:nvPr>
            <p:ph type="body" sz="quarter" idx="51" hasCustomPrompt="1"/>
          </p:nvPr>
        </p:nvSpPr>
        <p:spPr>
          <a:xfrm>
            <a:off x="6112758" y="1431817"/>
            <a:ext cx="5486400" cy="363176"/>
          </a:xfrm>
          <a:prstGeom prst="rect">
            <a:avLst/>
          </a:prstGeom>
        </p:spPr>
        <p:txBody>
          <a:bodyPr lIns="182880" tIns="54864" rIns="182880" bIns="18288" anchor="ctr"/>
          <a:lstStyle>
            <a:lvl1pPr marL="0" indent="0" algn="l">
              <a:spcBef>
                <a:spcPts val="0"/>
              </a:spcBef>
              <a:buNone/>
              <a:defRPr sz="20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Heading</a:t>
            </a:r>
          </a:p>
        </p:txBody>
      </p:sp>
      <p:sp>
        <p:nvSpPr>
          <p:cNvPr id="4" name="Step 1 icon background box, dark blue" descr="People icon">
            <a:extLst>
              <a:ext uri="{FF2B5EF4-FFF2-40B4-BE49-F238E27FC236}">
                <a16:creationId xmlns:a16="http://schemas.microsoft.com/office/drawing/2014/main" id="{91C79CF3-B91E-4FD0-92DE-622874F5BFC6}"/>
              </a:ext>
            </a:extLst>
          </p:cNvPr>
          <p:cNvSpPr/>
          <p:nvPr userDrawn="1"/>
        </p:nvSpPr>
        <p:spPr bwMode="auto">
          <a:xfrm>
            <a:off x="4944738" y="1431817"/>
            <a:ext cx="91440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Step 1 icon placeholder" descr="icon placeholder">
            <a:extLst>
              <a:ext uri="{FF2B5EF4-FFF2-40B4-BE49-F238E27FC236}">
                <a16:creationId xmlns:a16="http://schemas.microsoft.com/office/drawing/2014/main" id="{4349486F-439C-46A4-A8BE-2C4E2A929F67}"/>
              </a:ext>
            </a:extLst>
          </p:cNvPr>
          <p:cNvSpPr>
            <a:spLocks noGrp="1"/>
          </p:cNvSpPr>
          <p:nvPr>
            <p:ph type="pic" sz="quarter" idx="47" hasCustomPrompt="1"/>
          </p:nvPr>
        </p:nvSpPr>
        <p:spPr>
          <a:xfrm>
            <a:off x="5016176" y="1502522"/>
            <a:ext cx="771525" cy="770256"/>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9" name="Description">
            <a:extLst>
              <a:ext uri="{FF2B5EF4-FFF2-40B4-BE49-F238E27FC236}">
                <a16:creationId xmlns:a16="http://schemas.microsoft.com/office/drawing/2014/main" id="{39313399-F5CB-4755-A3FC-B1E2B4A8F412}"/>
              </a:ext>
            </a:extLst>
          </p:cNvPr>
          <p:cNvSpPr>
            <a:spLocks noGrp="1"/>
          </p:cNvSpPr>
          <p:nvPr>
            <p:ph type="body" sz="quarter" idx="10" hasCustomPrompt="1"/>
          </p:nvPr>
        </p:nvSpPr>
        <p:spPr>
          <a:xfrm>
            <a:off x="599596" y="1443150"/>
            <a:ext cx="4114800" cy="4571344"/>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20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ea typeface="+mn-ea"/>
                <a:cs typeface="+mn-cs"/>
              </a:rPr>
              <a:t>Description of roadmap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a:solidFill>
                <a:srgbClr val="1A1A1A"/>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ea typeface="+mn-ea"/>
                <a:cs typeface="+mn-cs"/>
              </a:rPr>
              <a:t>Lorem ipsum dolor sit </a:t>
            </a:r>
            <a:r>
              <a:rPr kumimoji="0" lang="en-US" sz="2000" b="0" i="0" u="none" strike="noStrike" kern="1200" cap="none" spc="0" normalizeH="0" baseline="0" noProof="0" err="1">
                <a:ln>
                  <a:noFill/>
                </a:ln>
                <a:solidFill>
                  <a:srgbClr val="1A1A1A"/>
                </a:solidFill>
                <a:effectLst/>
                <a:uLnTx/>
                <a:uFillTx/>
                <a:ea typeface="+mn-ea"/>
                <a:cs typeface="+mn-cs"/>
              </a:rPr>
              <a:t>amet</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consectetur</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adipiscing</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elit</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Etiam</a:t>
            </a:r>
            <a:r>
              <a:rPr kumimoji="0" lang="en-US" sz="2000" b="0" i="0" u="none" strike="noStrike" kern="1200" cap="none" spc="0" normalizeH="0" baseline="0" noProof="0">
                <a:ln>
                  <a:noFill/>
                </a:ln>
                <a:solidFill>
                  <a:srgbClr val="1A1A1A"/>
                </a:solidFill>
                <a:effectLst/>
                <a:uLnTx/>
                <a:uFillTx/>
                <a:ea typeface="+mn-ea"/>
                <a:cs typeface="+mn-cs"/>
              </a:rPr>
              <a:t> lacinia </a:t>
            </a:r>
            <a:r>
              <a:rPr kumimoji="0" lang="en-US" sz="2000" b="0" i="0" u="none" strike="noStrike" kern="1200" cap="none" spc="0" normalizeH="0" baseline="0" noProof="0" err="1">
                <a:ln>
                  <a:noFill/>
                </a:ln>
                <a:solidFill>
                  <a:srgbClr val="1A1A1A"/>
                </a:solidFill>
                <a:effectLst/>
                <a:uLnTx/>
                <a:uFillTx/>
                <a:ea typeface="+mn-ea"/>
                <a:cs typeface="+mn-cs"/>
              </a:rPr>
              <a:t>eros</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purus</a:t>
            </a:r>
            <a:r>
              <a:rPr kumimoji="0" lang="en-US" sz="2000" b="0" i="0" u="none" strike="noStrike" kern="1200" cap="none" spc="0" normalizeH="0" baseline="0" noProof="0">
                <a:ln>
                  <a:noFill/>
                </a:ln>
                <a:solidFill>
                  <a:srgbClr val="1A1A1A"/>
                </a:solidFill>
                <a:effectLst/>
                <a:uLnTx/>
                <a:uFillTx/>
                <a:ea typeface="+mn-ea"/>
                <a:cs typeface="+mn-cs"/>
              </a:rPr>
              <a:t>, et </a:t>
            </a:r>
            <a:r>
              <a:rPr kumimoji="0" lang="en-US" sz="2000" b="0" i="0" u="none" strike="noStrike" kern="1200" cap="none" spc="0" normalizeH="0" baseline="0" noProof="0" err="1">
                <a:ln>
                  <a:noFill/>
                </a:ln>
                <a:solidFill>
                  <a:srgbClr val="1A1A1A"/>
                </a:solidFill>
                <a:effectLst/>
                <a:uLnTx/>
                <a:uFillTx/>
                <a:ea typeface="+mn-ea"/>
                <a:cs typeface="+mn-cs"/>
              </a:rPr>
              <a:t>suscipit</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justo</a:t>
            </a:r>
            <a:r>
              <a:rPr kumimoji="0" lang="en-US" sz="2000" b="0" i="0" u="none" strike="noStrike" kern="1200" cap="none" spc="0" normalizeH="0" baseline="0" noProof="0">
                <a:ln>
                  <a:noFill/>
                </a:ln>
                <a:solidFill>
                  <a:srgbClr val="1A1A1A"/>
                </a:solidFill>
                <a:effectLst/>
                <a:uLnTx/>
                <a:uFillTx/>
                <a:ea typeface="+mn-ea"/>
                <a:cs typeface="+mn-cs"/>
              </a:rPr>
              <a:t> convallis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a:solidFill>
                <a:srgbClr val="1A1A1A"/>
              </a:solidFill>
            </a:endParaRPr>
          </a:p>
          <a:p>
            <a:pPr>
              <a:defRPr/>
            </a:pPr>
            <a:r>
              <a:rPr lang="en-US" sz="2000">
                <a:solidFill>
                  <a:srgbClr val="1A1A1A"/>
                </a:solidFill>
              </a:rPr>
              <a:t>Lorem ipsum dolor sit </a:t>
            </a:r>
            <a:r>
              <a:rPr lang="en-US" sz="2000" err="1">
                <a:solidFill>
                  <a:srgbClr val="1A1A1A"/>
                </a:solidFill>
              </a:rPr>
              <a:t>amet</a:t>
            </a:r>
            <a:r>
              <a:rPr lang="en-US" sz="2000">
                <a:solidFill>
                  <a:srgbClr val="1A1A1A"/>
                </a:solidFill>
              </a:rPr>
              <a:t>, </a:t>
            </a:r>
            <a:r>
              <a:rPr lang="en-US" sz="2000" err="1">
                <a:solidFill>
                  <a:srgbClr val="1A1A1A"/>
                </a:solidFill>
              </a:rPr>
              <a:t>consectetur</a:t>
            </a:r>
            <a:r>
              <a:rPr lang="en-US" sz="2000">
                <a:solidFill>
                  <a:srgbClr val="1A1A1A"/>
                </a:solidFill>
              </a:rPr>
              <a:t> </a:t>
            </a:r>
            <a:r>
              <a:rPr lang="en-US" sz="2000" err="1">
                <a:solidFill>
                  <a:srgbClr val="1A1A1A"/>
                </a:solidFill>
              </a:rPr>
              <a:t>adipiscing</a:t>
            </a:r>
            <a:r>
              <a:rPr lang="en-US" sz="2000">
                <a:solidFill>
                  <a:srgbClr val="1A1A1A"/>
                </a:solidFill>
              </a:rPr>
              <a:t> </a:t>
            </a:r>
            <a:r>
              <a:rPr lang="en-US" sz="2000" err="1">
                <a:solidFill>
                  <a:srgbClr val="1A1A1A"/>
                </a:solidFill>
              </a:rPr>
              <a:t>elit</a:t>
            </a:r>
            <a:r>
              <a:rPr lang="en-US" sz="2000">
                <a:solidFill>
                  <a:srgbClr val="1A1A1A"/>
                </a:solidFill>
              </a:rPr>
              <a:t>. </a:t>
            </a:r>
            <a:r>
              <a:rPr lang="en-US" sz="2000" err="1">
                <a:solidFill>
                  <a:srgbClr val="1A1A1A"/>
                </a:solidFill>
              </a:rPr>
              <a:t>Etiam</a:t>
            </a:r>
            <a:r>
              <a:rPr lang="en-US" sz="2000">
                <a:solidFill>
                  <a:srgbClr val="1A1A1A"/>
                </a:solidFill>
              </a:rPr>
              <a:t> lacinia </a:t>
            </a:r>
            <a:r>
              <a:rPr lang="en-US" sz="2000" err="1">
                <a:solidFill>
                  <a:srgbClr val="1A1A1A"/>
                </a:solidFill>
              </a:rPr>
              <a:t>eros</a:t>
            </a:r>
            <a:r>
              <a:rPr lang="en-US" sz="2000">
                <a:solidFill>
                  <a:srgbClr val="1A1A1A"/>
                </a:solidFill>
              </a:rPr>
              <a:t> </a:t>
            </a:r>
            <a:r>
              <a:rPr lang="en-US" sz="2000" err="1">
                <a:solidFill>
                  <a:srgbClr val="1A1A1A"/>
                </a:solidFill>
              </a:rPr>
              <a:t>purus</a:t>
            </a:r>
            <a:r>
              <a:rPr lang="en-US" sz="2000">
                <a:solidFill>
                  <a:srgbClr val="1A1A1A"/>
                </a:solidFill>
              </a:rPr>
              <a:t>, et </a:t>
            </a:r>
            <a:r>
              <a:rPr lang="en-US" sz="2000" err="1">
                <a:solidFill>
                  <a:srgbClr val="1A1A1A"/>
                </a:solidFill>
              </a:rPr>
              <a:t>suscipit</a:t>
            </a:r>
            <a:r>
              <a:rPr lang="en-US" sz="2000">
                <a:solidFill>
                  <a:srgbClr val="1A1A1A"/>
                </a:solidFill>
              </a:rPr>
              <a:t> </a:t>
            </a:r>
            <a:r>
              <a:rPr lang="en-US" sz="2000" err="1">
                <a:solidFill>
                  <a:srgbClr val="1A1A1A"/>
                </a:solidFill>
              </a:rPr>
              <a:t>justo</a:t>
            </a:r>
            <a:r>
              <a:rPr lang="en-US" sz="2000">
                <a:solidFill>
                  <a:srgbClr val="1A1A1A"/>
                </a:solidFill>
              </a:rPr>
              <a:t> convallis id</a:t>
            </a:r>
          </a:p>
        </p:txBody>
      </p:sp>
      <p:sp>
        <p:nvSpPr>
          <p:cNvPr id="26" name="Roadmap 3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Roadmap (3) (4 rows)</a:t>
            </a:r>
          </a:p>
        </p:txBody>
      </p:sp>
    </p:spTree>
    <p:extLst>
      <p:ext uri="{BB962C8B-B14F-4D97-AF65-F5344CB8AC3E}">
        <p14:creationId xmlns:p14="http://schemas.microsoft.com/office/powerpoint/2010/main" val="1267971977"/>
      </p:ext>
    </p:extLst>
  </p:cSld>
  <p:clrMapOvr>
    <a:masterClrMapping/>
  </p:clrMapOvr>
  <p:transition>
    <p:fade/>
  </p:transition>
  <p:extLst>
    <p:ext uri="{DCECCB84-F9BA-43D5-87BE-67443E8EF086}">
      <p15:sldGuideLst xmlns:p15="http://schemas.microsoft.com/office/powerpoint/2012/main">
        <p15:guide id="1" orient="horz" pos="3120">
          <p15:clr>
            <a:srgbClr val="FBAE40"/>
          </p15:clr>
        </p15:guide>
        <p15:guide id="2" pos="340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90" indent="-141290">
              <a:defRPr lang="en-US" sz="1500" dirty="0"/>
            </a:lvl1pPr>
            <a:lvl2pPr marL="285753" indent="-125415">
              <a:defRPr lang="en-US" sz="1400" dirty="0"/>
            </a:lvl2pPr>
            <a:lvl3pPr marL="438155" indent="-133352">
              <a:defRPr lang="en-US" sz="1400" dirty="0"/>
            </a:lvl3pPr>
            <a:lvl4pPr marL="566745" indent="-114302">
              <a:defRPr lang="en-US" sz="1200" dirty="0"/>
            </a:lvl4pPr>
            <a:lvl5pPr marL="685808" indent="-109539">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90" indent="-141290">
              <a:defRPr lang="en-US" sz="1500" dirty="0"/>
            </a:lvl1pPr>
            <a:lvl2pPr marL="285753" indent="-125415">
              <a:defRPr lang="en-US" sz="1400" dirty="0"/>
            </a:lvl2pPr>
            <a:lvl3pPr marL="438155" indent="-133352">
              <a:defRPr lang="en-US" sz="1400" dirty="0"/>
            </a:lvl3pPr>
            <a:lvl4pPr marL="566745" indent="-114302">
              <a:defRPr lang="en-US" sz="1200" dirty="0"/>
            </a:lvl4pPr>
            <a:lvl5pPr marL="685808" indent="-109539">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90" indent="-141290">
              <a:defRPr lang="en-US" sz="1500" dirty="0"/>
            </a:lvl1pPr>
            <a:lvl2pPr marL="285753" indent="-125415">
              <a:defRPr lang="en-US" sz="1400" dirty="0"/>
            </a:lvl2pPr>
            <a:lvl3pPr marL="438155" indent="-133352">
              <a:defRPr lang="en-US" sz="1400" dirty="0"/>
            </a:lvl3pPr>
            <a:lvl4pPr marL="566745" indent="-114302">
              <a:defRPr lang="en-US" sz="1200" dirty="0"/>
            </a:lvl4pPr>
            <a:lvl5pPr marL="685808" indent="-109539">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90" indent="-141290">
              <a:defRPr lang="en-US" sz="1500" dirty="0"/>
            </a:lvl1pPr>
            <a:lvl2pPr marL="285753" indent="-125415">
              <a:defRPr lang="en-US" sz="1400" dirty="0"/>
            </a:lvl2pPr>
            <a:lvl3pPr marL="438155" indent="-133352">
              <a:defRPr lang="en-US" sz="1400" dirty="0"/>
            </a:lvl3pPr>
            <a:lvl4pPr marL="566745" indent="-114302">
              <a:defRPr lang="en-US" sz="1200" dirty="0"/>
            </a:lvl4pPr>
            <a:lvl5pPr marL="685808" indent="-109539">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90" indent="-141290">
              <a:defRPr lang="en-US" sz="1500" dirty="0"/>
            </a:lvl1pPr>
            <a:lvl2pPr marL="285753" indent="-125415">
              <a:defRPr lang="en-US" sz="1400" dirty="0"/>
            </a:lvl2pPr>
            <a:lvl3pPr marL="438155" indent="-133352">
              <a:defRPr lang="en-US" sz="1400" dirty="0"/>
            </a:lvl3pPr>
            <a:lvl4pPr marL="566745" indent="-114302">
              <a:defRPr lang="en-US" sz="1200" dirty="0"/>
            </a:lvl4pPr>
            <a:lvl5pPr marL="685808" indent="-109539">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921194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Roadmap 4">
    <p:spTree>
      <p:nvGrpSpPr>
        <p:cNvPr id="1" name=""/>
        <p:cNvGrpSpPr/>
        <p:nvPr/>
      </p:nvGrpSpPr>
      <p:grpSpPr>
        <a:xfrm>
          <a:off x="0" y="0"/>
          <a:ext cx="0" cy="0"/>
          <a:chOff x="0" y="0"/>
          <a:chExt cx="0" cy="0"/>
        </a:xfrm>
      </p:grpSpPr>
      <p:sp>
        <p:nvSpPr>
          <p:cNvPr id="57" name="Column 4 description">
            <a:extLst>
              <a:ext uri="{FF2B5EF4-FFF2-40B4-BE49-F238E27FC236}">
                <a16:creationId xmlns:a16="http://schemas.microsoft.com/office/drawing/2014/main" id="{6186F794-5B2F-450A-BF3A-F1C18F8574AB}"/>
              </a:ext>
            </a:extLst>
          </p:cNvPr>
          <p:cNvSpPr>
            <a:spLocks noGrp="1"/>
          </p:cNvSpPr>
          <p:nvPr>
            <p:ph type="body" sz="quarter" idx="23" hasCustomPrompt="1"/>
          </p:nvPr>
        </p:nvSpPr>
        <p:spPr>
          <a:xfrm>
            <a:off x="9083254" y="3641313"/>
            <a:ext cx="2514600" cy="2624550"/>
          </a:xfrm>
          <a:prstGeom prst="rect">
            <a:avLst/>
          </a:prstGeom>
          <a:solidFill>
            <a:srgbClr val="E6E6E6"/>
          </a:solidFill>
        </p:spPr>
        <p:txBody>
          <a:bodyPr lIns="183600" tIns="147600" rIns="183600" bIns="147600" anchor="t" anchorCtr="0">
            <a:noAutofit/>
          </a:bodyPr>
          <a:lstStyle>
            <a:lvl1pPr marL="0" indent="0" algn="l">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33" name="Column 4 background box, dark grey">
            <a:extLst>
              <a:ext uri="{FF2B5EF4-FFF2-40B4-BE49-F238E27FC236}">
                <a16:creationId xmlns:a16="http://schemas.microsoft.com/office/drawing/2014/main" id="{F693C483-123E-4BE4-AD84-AB516D262567}"/>
              </a:ext>
              <a:ext uri="{C183D7F6-B498-43B3-948B-1728B52AA6E4}">
                <adec:decorative xmlns:adec="http://schemas.microsoft.com/office/drawing/2017/decorative" val="1"/>
              </a:ext>
            </a:extLst>
          </p:cNvPr>
          <p:cNvSpPr txBox="1">
            <a:spLocks/>
          </p:cNvSpPr>
          <p:nvPr userDrawn="1"/>
        </p:nvSpPr>
        <p:spPr>
          <a:xfrm>
            <a:off x="9092044" y="2514587"/>
            <a:ext cx="2514600" cy="914400"/>
          </a:xfrm>
          <a:prstGeom prst="rect">
            <a:avLst/>
          </a:prstGeom>
          <a:solidFill>
            <a:srgbClr val="737373"/>
          </a:solidFill>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Segoe UI"/>
              <a:ea typeface="Roboto Light" panose="02000000000000000000" pitchFamily="2" charset="0"/>
              <a:cs typeface="Segoe UI"/>
            </a:endParaRPr>
          </a:p>
        </p:txBody>
      </p:sp>
      <p:sp>
        <p:nvSpPr>
          <p:cNvPr id="34" name="Column 4 bullet subhead (2 lines)">
            <a:extLst>
              <a:ext uri="{FF2B5EF4-FFF2-40B4-BE49-F238E27FC236}">
                <a16:creationId xmlns:a16="http://schemas.microsoft.com/office/drawing/2014/main" id="{FCB3EE21-A7E7-4431-8677-8F367AF95D00}"/>
              </a:ext>
            </a:extLst>
          </p:cNvPr>
          <p:cNvSpPr>
            <a:spLocks noGrp="1"/>
          </p:cNvSpPr>
          <p:nvPr>
            <p:ph type="body" sz="quarter" idx="48" hasCustomPrompt="1"/>
          </p:nvPr>
        </p:nvSpPr>
        <p:spPr>
          <a:xfrm>
            <a:off x="9996373" y="2521634"/>
            <a:ext cx="1599377" cy="900306"/>
          </a:xfrm>
          <a:prstGeom prst="rect">
            <a:avLst/>
          </a:prstGeom>
        </p:spPr>
        <p:txBody>
          <a:bodyPr lIns="91440" tIns="91440" rIns="91440" bIns="91440" anchor="ctr" anchorCtr="0">
            <a:noAutofit/>
          </a:bodyPr>
          <a:lstStyle>
            <a:lvl1pPr marL="182880" indent="-182880" algn="l">
              <a:buFont typeface="Wingdings" panose="05000000000000000000" pitchFamily="2" charset="2"/>
              <a:buChar char=""/>
              <a:defRPr sz="1200">
                <a:solidFill>
                  <a:schemeClr val="bg1"/>
                </a:solidFill>
                <a:latin typeface="Segoe UI"/>
                <a:cs typeface="Segoe UI"/>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p>
          <a:p>
            <a:pPr lvl="0"/>
            <a:r>
              <a:rPr lang="en-US"/>
              <a:t>Description two</a:t>
            </a:r>
          </a:p>
        </p:txBody>
      </p:sp>
      <p:sp>
        <p:nvSpPr>
          <p:cNvPr id="35" name="Column 4 icon placeholder" descr="icon placeholder">
            <a:extLst>
              <a:ext uri="{FF2B5EF4-FFF2-40B4-BE49-F238E27FC236}">
                <a16:creationId xmlns:a16="http://schemas.microsoft.com/office/drawing/2014/main" id="{BD9D49F9-8C38-4084-92F4-B9564B4416E8}"/>
              </a:ext>
            </a:extLst>
          </p:cNvPr>
          <p:cNvSpPr>
            <a:spLocks noGrp="1"/>
          </p:cNvSpPr>
          <p:nvPr>
            <p:ph type="pic" sz="quarter" idx="49" hasCustomPrompt="1"/>
          </p:nvPr>
        </p:nvSpPr>
        <p:spPr>
          <a:xfrm>
            <a:off x="9214808" y="2678893"/>
            <a:ext cx="666750" cy="585788"/>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latin typeface="Segoe UI"/>
                <a:cs typeface="Segoe UI"/>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4" name="Column 4 heading">
            <a:extLst>
              <a:ext uri="{FF2B5EF4-FFF2-40B4-BE49-F238E27FC236}">
                <a16:creationId xmlns:a16="http://schemas.microsoft.com/office/drawing/2014/main" id="{0EBE4F21-1D1B-AB46-BE39-3F7C50D33249}"/>
              </a:ext>
            </a:extLst>
          </p:cNvPr>
          <p:cNvSpPr>
            <a:spLocks noGrp="1"/>
          </p:cNvSpPr>
          <p:nvPr>
            <p:ph type="body" sz="quarter" idx="43" hasCustomPrompt="1"/>
          </p:nvPr>
        </p:nvSpPr>
        <p:spPr>
          <a:xfrm>
            <a:off x="9083254" y="1431555"/>
            <a:ext cx="2514600" cy="909257"/>
          </a:xfrm>
          <a:prstGeom prst="rect">
            <a:avLst/>
          </a:prstGeom>
          <a:solidFill>
            <a:srgbClr val="0078D4"/>
          </a:solidFill>
        </p:spPr>
        <p:txBody>
          <a:bodyPr lIns="182880" rIns="182880" anchor="ctr"/>
          <a:lstStyle>
            <a:lvl1pPr marL="0" indent="0" algn="l">
              <a:spcBef>
                <a:spcPts val="0"/>
              </a:spcBef>
              <a:buNone/>
              <a:defRPr sz="2000">
                <a:solidFill>
                  <a:schemeClr val="bg1"/>
                </a:solidFill>
                <a:latin typeface="+mj-lt"/>
                <a:cs typeface="Segoe UI" panose="020B0502040204020203" pitchFamily="34" charset="0"/>
              </a:defRPr>
            </a:lvl1pPr>
          </a:lstStyle>
          <a:p>
            <a:pPr lvl="0"/>
            <a:r>
              <a:rPr lang="en-US"/>
              <a:t>Heading</a:t>
            </a:r>
          </a:p>
        </p:txBody>
      </p:sp>
      <p:sp>
        <p:nvSpPr>
          <p:cNvPr id="75" name="Column 3 description">
            <a:extLst>
              <a:ext uri="{FF2B5EF4-FFF2-40B4-BE49-F238E27FC236}">
                <a16:creationId xmlns:a16="http://schemas.microsoft.com/office/drawing/2014/main" id="{6186F794-5B2F-450A-BF3A-F1C18F8574AB}"/>
              </a:ext>
            </a:extLst>
          </p:cNvPr>
          <p:cNvSpPr>
            <a:spLocks noGrp="1"/>
          </p:cNvSpPr>
          <p:nvPr>
            <p:ph type="body" sz="quarter" idx="29" hasCustomPrompt="1"/>
          </p:nvPr>
        </p:nvSpPr>
        <p:spPr>
          <a:xfrm>
            <a:off x="6251192" y="3641313"/>
            <a:ext cx="2514600" cy="2624550"/>
          </a:xfrm>
          <a:prstGeom prst="rect">
            <a:avLst/>
          </a:prstGeom>
          <a:solidFill>
            <a:srgbClr val="E6E6E6"/>
          </a:solidFill>
        </p:spPr>
        <p:txBody>
          <a:bodyPr lIns="183600" tIns="147600" rIns="183600" bIns="147600" anchor="t" anchorCtr="0">
            <a:noAutofit/>
          </a:bodyPr>
          <a:lstStyle>
            <a:lvl1pPr marL="0" indent="0" algn="l">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26" name="Column 3 background box, dark grey">
            <a:extLst>
              <a:ext uri="{FF2B5EF4-FFF2-40B4-BE49-F238E27FC236}">
                <a16:creationId xmlns:a16="http://schemas.microsoft.com/office/drawing/2014/main" id="{F693C483-123E-4BE4-AD84-AB516D262567}"/>
              </a:ext>
              <a:ext uri="{C183D7F6-B498-43B3-948B-1728B52AA6E4}">
                <adec:decorative xmlns:adec="http://schemas.microsoft.com/office/drawing/2017/decorative" val="1"/>
              </a:ext>
            </a:extLst>
          </p:cNvPr>
          <p:cNvSpPr txBox="1">
            <a:spLocks/>
          </p:cNvSpPr>
          <p:nvPr userDrawn="1"/>
        </p:nvSpPr>
        <p:spPr>
          <a:xfrm>
            <a:off x="6251192" y="2514587"/>
            <a:ext cx="2514600" cy="914400"/>
          </a:xfrm>
          <a:prstGeom prst="rect">
            <a:avLst/>
          </a:prstGeom>
          <a:solidFill>
            <a:srgbClr val="737373"/>
          </a:solidFill>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Segoe UI"/>
              <a:ea typeface="Roboto Light" panose="02000000000000000000" pitchFamily="2" charset="0"/>
              <a:cs typeface="Segoe UI"/>
            </a:endParaRPr>
          </a:p>
        </p:txBody>
      </p:sp>
      <p:sp>
        <p:nvSpPr>
          <p:cNvPr id="27" name="Column 3 bullet subhead (2 lines)">
            <a:extLst>
              <a:ext uri="{FF2B5EF4-FFF2-40B4-BE49-F238E27FC236}">
                <a16:creationId xmlns:a16="http://schemas.microsoft.com/office/drawing/2014/main" id="{FCB3EE21-A7E7-4431-8677-8F367AF95D00}"/>
              </a:ext>
            </a:extLst>
          </p:cNvPr>
          <p:cNvSpPr>
            <a:spLocks noGrp="1"/>
          </p:cNvSpPr>
          <p:nvPr>
            <p:ph type="body" sz="quarter" idx="44" hasCustomPrompt="1"/>
          </p:nvPr>
        </p:nvSpPr>
        <p:spPr>
          <a:xfrm>
            <a:off x="7155521" y="2521634"/>
            <a:ext cx="1599377" cy="900306"/>
          </a:xfrm>
          <a:prstGeom prst="rect">
            <a:avLst/>
          </a:prstGeom>
        </p:spPr>
        <p:txBody>
          <a:bodyPr lIns="91440" tIns="91440" rIns="91440" bIns="91440" anchor="ctr" anchorCtr="0">
            <a:noAutofit/>
          </a:bodyPr>
          <a:lstStyle>
            <a:lvl1pPr marL="182880" indent="-182880" algn="l">
              <a:buFont typeface="Wingdings" panose="05000000000000000000" pitchFamily="2" charset="2"/>
              <a:buChar char=""/>
              <a:defRPr sz="1200">
                <a:solidFill>
                  <a:schemeClr val="bg1"/>
                </a:solidFill>
                <a:latin typeface="Segoe UI"/>
                <a:cs typeface="Segoe UI"/>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p>
          <a:p>
            <a:pPr lvl="0"/>
            <a:r>
              <a:rPr lang="en-US"/>
              <a:t>Description two</a:t>
            </a:r>
          </a:p>
        </p:txBody>
      </p:sp>
      <p:sp>
        <p:nvSpPr>
          <p:cNvPr id="28" name="Column 3 icon placeholder" descr="icon placeholder">
            <a:extLst>
              <a:ext uri="{FF2B5EF4-FFF2-40B4-BE49-F238E27FC236}">
                <a16:creationId xmlns:a16="http://schemas.microsoft.com/office/drawing/2014/main" id="{BD9D49F9-8C38-4084-92F4-B9564B4416E8}"/>
              </a:ext>
            </a:extLst>
          </p:cNvPr>
          <p:cNvSpPr>
            <a:spLocks noGrp="1"/>
          </p:cNvSpPr>
          <p:nvPr>
            <p:ph type="pic" sz="quarter" idx="45" hasCustomPrompt="1"/>
          </p:nvPr>
        </p:nvSpPr>
        <p:spPr>
          <a:xfrm>
            <a:off x="6373956" y="2678893"/>
            <a:ext cx="666750" cy="585788"/>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latin typeface="Segoe UI"/>
                <a:cs typeface="Segoe UI"/>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54" name="Column 3 heading">
            <a:extLst>
              <a:ext uri="{FF2B5EF4-FFF2-40B4-BE49-F238E27FC236}">
                <a16:creationId xmlns:a16="http://schemas.microsoft.com/office/drawing/2014/main" id="{3C3EC575-A795-42D4-A3DF-2500EB9BD49F}"/>
              </a:ext>
            </a:extLst>
          </p:cNvPr>
          <p:cNvSpPr>
            <a:spLocks noGrp="1"/>
          </p:cNvSpPr>
          <p:nvPr>
            <p:ph type="body" sz="quarter" idx="37" hasCustomPrompt="1"/>
          </p:nvPr>
        </p:nvSpPr>
        <p:spPr>
          <a:xfrm>
            <a:off x="6251192" y="1431555"/>
            <a:ext cx="2514600" cy="909257"/>
          </a:xfrm>
          <a:prstGeom prst="rect">
            <a:avLst/>
          </a:prstGeom>
          <a:solidFill>
            <a:srgbClr val="0078D4"/>
          </a:solidFill>
        </p:spPr>
        <p:txBody>
          <a:bodyPr lIns="182880" rIns="182880" anchor="ctr"/>
          <a:lstStyle>
            <a:lvl1pPr marL="0" indent="0" algn="l">
              <a:spcBef>
                <a:spcPts val="0"/>
              </a:spcBef>
              <a:buNone/>
              <a:defRPr sz="2000">
                <a:solidFill>
                  <a:schemeClr val="bg1"/>
                </a:solidFill>
                <a:latin typeface="+mj-lt"/>
                <a:cs typeface="Segoe UI" panose="020B0502040204020203" pitchFamily="34" charset="0"/>
              </a:defRPr>
            </a:lvl1pPr>
          </a:lstStyle>
          <a:p>
            <a:pPr lvl="0"/>
            <a:r>
              <a:rPr lang="en-US"/>
              <a:t>Heading</a:t>
            </a:r>
          </a:p>
        </p:txBody>
      </p:sp>
      <p:sp>
        <p:nvSpPr>
          <p:cNvPr id="66" name="Column 2 description">
            <a:extLst>
              <a:ext uri="{FF2B5EF4-FFF2-40B4-BE49-F238E27FC236}">
                <a16:creationId xmlns:a16="http://schemas.microsoft.com/office/drawing/2014/main" id="{6186F794-5B2F-450A-BF3A-F1C18F8574AB}"/>
              </a:ext>
            </a:extLst>
          </p:cNvPr>
          <p:cNvSpPr>
            <a:spLocks noGrp="1"/>
          </p:cNvSpPr>
          <p:nvPr>
            <p:ph type="body" sz="quarter" idx="26" hasCustomPrompt="1"/>
          </p:nvPr>
        </p:nvSpPr>
        <p:spPr>
          <a:xfrm>
            <a:off x="3419131" y="3641313"/>
            <a:ext cx="2514600" cy="2624550"/>
          </a:xfrm>
          <a:prstGeom prst="rect">
            <a:avLst/>
          </a:prstGeom>
          <a:solidFill>
            <a:srgbClr val="E6E6E6"/>
          </a:solidFill>
        </p:spPr>
        <p:txBody>
          <a:bodyPr lIns="183600" tIns="147600" rIns="183600" bIns="147600" anchor="t" anchorCtr="0">
            <a:noAutofit/>
          </a:bodyPr>
          <a:lstStyle>
            <a:lvl1pPr marL="0" indent="0" algn="l">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29" name="Column 2 background box, dark grey">
            <a:extLst>
              <a:ext uri="{FF2B5EF4-FFF2-40B4-BE49-F238E27FC236}">
                <a16:creationId xmlns:a16="http://schemas.microsoft.com/office/drawing/2014/main" id="{F693C483-123E-4BE4-AD84-AB516D262567}"/>
              </a:ext>
              <a:ext uri="{C183D7F6-B498-43B3-948B-1728B52AA6E4}">
                <adec:decorative xmlns:adec="http://schemas.microsoft.com/office/drawing/2017/decorative" val="1"/>
              </a:ext>
            </a:extLst>
          </p:cNvPr>
          <p:cNvSpPr txBox="1">
            <a:spLocks/>
          </p:cNvSpPr>
          <p:nvPr userDrawn="1"/>
        </p:nvSpPr>
        <p:spPr>
          <a:xfrm>
            <a:off x="3408847" y="2514587"/>
            <a:ext cx="2514600" cy="914400"/>
          </a:xfrm>
          <a:prstGeom prst="rect">
            <a:avLst/>
          </a:prstGeom>
          <a:solidFill>
            <a:srgbClr val="737373"/>
          </a:solidFill>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Segoe UI"/>
              <a:ea typeface="Roboto Light" panose="02000000000000000000" pitchFamily="2" charset="0"/>
              <a:cs typeface="Segoe UI"/>
            </a:endParaRPr>
          </a:p>
        </p:txBody>
      </p:sp>
      <p:sp>
        <p:nvSpPr>
          <p:cNvPr id="30" name="Column 2 bullet subhead (2 lines)">
            <a:extLst>
              <a:ext uri="{FF2B5EF4-FFF2-40B4-BE49-F238E27FC236}">
                <a16:creationId xmlns:a16="http://schemas.microsoft.com/office/drawing/2014/main" id="{FCB3EE21-A7E7-4431-8677-8F367AF95D00}"/>
              </a:ext>
            </a:extLst>
          </p:cNvPr>
          <p:cNvSpPr>
            <a:spLocks noGrp="1"/>
          </p:cNvSpPr>
          <p:nvPr>
            <p:ph type="body" sz="quarter" idx="46" hasCustomPrompt="1"/>
          </p:nvPr>
        </p:nvSpPr>
        <p:spPr>
          <a:xfrm>
            <a:off x="4313176" y="2521634"/>
            <a:ext cx="1599377" cy="900306"/>
          </a:xfrm>
          <a:prstGeom prst="rect">
            <a:avLst/>
          </a:prstGeom>
        </p:spPr>
        <p:txBody>
          <a:bodyPr lIns="91440" tIns="91440" rIns="91440" bIns="91440" anchor="ctr" anchorCtr="0">
            <a:noAutofit/>
          </a:bodyPr>
          <a:lstStyle>
            <a:lvl1pPr marL="182880" indent="-182880" algn="l">
              <a:buFont typeface="Wingdings" panose="05000000000000000000" pitchFamily="2" charset="2"/>
              <a:buChar char=""/>
              <a:defRPr sz="1200">
                <a:solidFill>
                  <a:schemeClr val="bg1"/>
                </a:solidFill>
                <a:latin typeface="Segoe UI"/>
                <a:cs typeface="Segoe UI"/>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p>
          <a:p>
            <a:pPr lvl="0"/>
            <a:r>
              <a:rPr lang="en-US"/>
              <a:t>Description two</a:t>
            </a:r>
          </a:p>
        </p:txBody>
      </p:sp>
      <p:sp>
        <p:nvSpPr>
          <p:cNvPr id="31" name="Column 2 icon placeholder" descr="icon placeholder">
            <a:extLst>
              <a:ext uri="{FF2B5EF4-FFF2-40B4-BE49-F238E27FC236}">
                <a16:creationId xmlns:a16="http://schemas.microsoft.com/office/drawing/2014/main" id="{BD9D49F9-8C38-4084-92F4-B9564B4416E8}"/>
              </a:ext>
            </a:extLst>
          </p:cNvPr>
          <p:cNvSpPr>
            <a:spLocks noGrp="1"/>
          </p:cNvSpPr>
          <p:nvPr>
            <p:ph type="pic" sz="quarter" idx="47" hasCustomPrompt="1"/>
          </p:nvPr>
        </p:nvSpPr>
        <p:spPr>
          <a:xfrm>
            <a:off x="3531611" y="2678893"/>
            <a:ext cx="666750" cy="585788"/>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latin typeface="Segoe UI"/>
                <a:cs typeface="Segoe UI"/>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53" name="Column 2 heading">
            <a:extLst>
              <a:ext uri="{FF2B5EF4-FFF2-40B4-BE49-F238E27FC236}">
                <a16:creationId xmlns:a16="http://schemas.microsoft.com/office/drawing/2014/main" id="{9231F5C6-5BBB-4266-A630-6F47BC0AEEBC}"/>
              </a:ext>
            </a:extLst>
          </p:cNvPr>
          <p:cNvSpPr>
            <a:spLocks noGrp="1"/>
          </p:cNvSpPr>
          <p:nvPr>
            <p:ph type="body" sz="quarter" idx="36" hasCustomPrompt="1"/>
          </p:nvPr>
        </p:nvSpPr>
        <p:spPr>
          <a:xfrm>
            <a:off x="3419131" y="1431555"/>
            <a:ext cx="2514600" cy="909257"/>
          </a:xfrm>
          <a:prstGeom prst="rect">
            <a:avLst/>
          </a:prstGeom>
          <a:solidFill>
            <a:srgbClr val="0078D4"/>
          </a:solidFill>
        </p:spPr>
        <p:txBody>
          <a:bodyPr lIns="182880" rIns="182880" anchor="ctr"/>
          <a:lstStyle>
            <a:lvl1pPr marL="0" indent="0" algn="l">
              <a:spcBef>
                <a:spcPts val="0"/>
              </a:spcBef>
              <a:buNone/>
              <a:defRPr sz="2000">
                <a:solidFill>
                  <a:schemeClr val="bg1"/>
                </a:solidFill>
                <a:latin typeface="+mj-lt"/>
                <a:cs typeface="Segoe UI" panose="020B0502040204020203" pitchFamily="34" charset="0"/>
              </a:defRPr>
            </a:lvl1pPr>
          </a:lstStyle>
          <a:p>
            <a:pPr lvl="0"/>
            <a:r>
              <a:rPr lang="en-US"/>
              <a:t>Heading</a:t>
            </a:r>
          </a:p>
        </p:txBody>
      </p:sp>
      <p:sp>
        <p:nvSpPr>
          <p:cNvPr id="47" name="Column 1 description">
            <a:extLst>
              <a:ext uri="{FF2B5EF4-FFF2-40B4-BE49-F238E27FC236}">
                <a16:creationId xmlns:a16="http://schemas.microsoft.com/office/drawing/2014/main" id="{6186F794-5B2F-450A-BF3A-F1C18F8574AB}"/>
              </a:ext>
            </a:extLst>
          </p:cNvPr>
          <p:cNvSpPr>
            <a:spLocks noGrp="1"/>
          </p:cNvSpPr>
          <p:nvPr>
            <p:ph type="body" sz="quarter" idx="15" hasCustomPrompt="1"/>
          </p:nvPr>
        </p:nvSpPr>
        <p:spPr>
          <a:xfrm>
            <a:off x="587070" y="3641313"/>
            <a:ext cx="2514600" cy="2624550"/>
          </a:xfrm>
          <a:prstGeom prst="rect">
            <a:avLst/>
          </a:prstGeom>
          <a:solidFill>
            <a:srgbClr val="E6E6E6"/>
          </a:solidFill>
        </p:spPr>
        <p:txBody>
          <a:bodyPr lIns="183600" tIns="147600" rIns="183600" bIns="147600" anchor="t" anchorCtr="0">
            <a:noAutofit/>
          </a:bodyPr>
          <a:lstStyle>
            <a:lvl1pPr marL="0" indent="0" algn="l">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40" name="Column 1 background box, dark grey">
            <a:extLst>
              <a:ext uri="{FF2B5EF4-FFF2-40B4-BE49-F238E27FC236}">
                <a16:creationId xmlns:a16="http://schemas.microsoft.com/office/drawing/2014/main" id="{F693C483-123E-4BE4-AD84-AB516D262567}"/>
              </a:ext>
              <a:ext uri="{C183D7F6-B498-43B3-948B-1728B52AA6E4}">
                <adec:decorative xmlns:adec="http://schemas.microsoft.com/office/drawing/2017/decorative" val="1"/>
              </a:ext>
            </a:extLst>
          </p:cNvPr>
          <p:cNvSpPr txBox="1">
            <a:spLocks/>
          </p:cNvSpPr>
          <p:nvPr userDrawn="1"/>
        </p:nvSpPr>
        <p:spPr>
          <a:xfrm>
            <a:off x="585216" y="2514587"/>
            <a:ext cx="2514600" cy="914400"/>
          </a:xfrm>
          <a:prstGeom prst="rect">
            <a:avLst/>
          </a:prstGeom>
          <a:solidFill>
            <a:srgbClr val="737373"/>
          </a:solidFill>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Segoe UI"/>
              <a:ea typeface="Roboto Light" panose="02000000000000000000" pitchFamily="2" charset="0"/>
              <a:cs typeface="Segoe UI"/>
            </a:endParaRPr>
          </a:p>
        </p:txBody>
      </p:sp>
      <p:sp>
        <p:nvSpPr>
          <p:cNvPr id="56" name="Column 1 bullet subhead">
            <a:extLst>
              <a:ext uri="{FF2B5EF4-FFF2-40B4-BE49-F238E27FC236}">
                <a16:creationId xmlns:a16="http://schemas.microsoft.com/office/drawing/2014/main" id="{FCB3EE21-A7E7-4431-8677-8F367AF95D00}"/>
              </a:ext>
            </a:extLst>
          </p:cNvPr>
          <p:cNvSpPr>
            <a:spLocks noGrp="1"/>
          </p:cNvSpPr>
          <p:nvPr>
            <p:ph type="body" sz="quarter" idx="22" hasCustomPrompt="1"/>
          </p:nvPr>
        </p:nvSpPr>
        <p:spPr>
          <a:xfrm>
            <a:off x="1489545" y="2521634"/>
            <a:ext cx="1599377" cy="900306"/>
          </a:xfrm>
          <a:prstGeom prst="rect">
            <a:avLst/>
          </a:prstGeom>
        </p:spPr>
        <p:txBody>
          <a:bodyPr lIns="91440" tIns="91440" rIns="91440" bIns="91440" anchor="ctr" anchorCtr="0">
            <a:noAutofit/>
          </a:bodyPr>
          <a:lstStyle>
            <a:lvl1pPr marL="182880" indent="-182880" algn="l">
              <a:buFont typeface="Wingdings" panose="05000000000000000000" pitchFamily="2" charset="2"/>
              <a:buChar char=""/>
              <a:defRPr sz="1200">
                <a:solidFill>
                  <a:schemeClr val="bg1"/>
                </a:solidFill>
                <a:latin typeface="Segoe UI"/>
                <a:cs typeface="Segoe UI"/>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p>
          <a:p>
            <a:pPr lvl="0"/>
            <a:r>
              <a:rPr lang="en-US"/>
              <a:t>Description two</a:t>
            </a:r>
          </a:p>
        </p:txBody>
      </p:sp>
      <p:sp>
        <p:nvSpPr>
          <p:cNvPr id="5" name="Column 1 icon placeholder" descr="icon placeholder">
            <a:extLst>
              <a:ext uri="{FF2B5EF4-FFF2-40B4-BE49-F238E27FC236}">
                <a16:creationId xmlns:a16="http://schemas.microsoft.com/office/drawing/2014/main" id="{BD9D49F9-8C38-4084-92F4-B9564B4416E8}"/>
              </a:ext>
            </a:extLst>
          </p:cNvPr>
          <p:cNvSpPr>
            <a:spLocks noGrp="1"/>
          </p:cNvSpPr>
          <p:nvPr>
            <p:ph type="pic" sz="quarter" idx="39" hasCustomPrompt="1"/>
          </p:nvPr>
        </p:nvSpPr>
        <p:spPr>
          <a:xfrm>
            <a:off x="707980" y="2678893"/>
            <a:ext cx="666750" cy="585788"/>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latin typeface="Segoe UI"/>
                <a:cs typeface="Segoe UI"/>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 name="Column 1 heading">
            <a:extLst>
              <a:ext uri="{FF2B5EF4-FFF2-40B4-BE49-F238E27FC236}">
                <a16:creationId xmlns:a16="http://schemas.microsoft.com/office/drawing/2014/main" id="{0A723896-D58B-4797-8DBA-29E041268B72}"/>
              </a:ext>
            </a:extLst>
          </p:cNvPr>
          <p:cNvSpPr>
            <a:spLocks noGrp="1"/>
          </p:cNvSpPr>
          <p:nvPr>
            <p:ph type="body" sz="quarter" idx="35" hasCustomPrompt="1"/>
          </p:nvPr>
        </p:nvSpPr>
        <p:spPr>
          <a:xfrm>
            <a:off x="587070" y="1431555"/>
            <a:ext cx="2514600" cy="909257"/>
          </a:xfrm>
          <a:prstGeom prst="rect">
            <a:avLst/>
          </a:prstGeom>
          <a:solidFill>
            <a:srgbClr val="0078D4"/>
          </a:solidFill>
        </p:spPr>
        <p:txBody>
          <a:bodyPr lIns="182880" rIns="182880" anchor="ctr"/>
          <a:lstStyle>
            <a:lvl1pPr marL="0" indent="0" algn="l">
              <a:spcBef>
                <a:spcPts val="0"/>
              </a:spcBef>
              <a:buNone/>
              <a:defRPr sz="2000">
                <a:solidFill>
                  <a:schemeClr val="bg1"/>
                </a:solidFill>
                <a:latin typeface="+mj-lt"/>
                <a:cs typeface="Segoe UI" panose="020B0502040204020203" pitchFamily="34" charset="0"/>
              </a:defRPr>
            </a:lvl1pPr>
          </a:lstStyle>
          <a:p>
            <a:pPr lvl="0"/>
            <a:r>
              <a:rPr lang="en-US"/>
              <a:t>Heading</a:t>
            </a:r>
          </a:p>
        </p:txBody>
      </p:sp>
      <p:sp>
        <p:nvSpPr>
          <p:cNvPr id="25" name="Roadmap 4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Roadmap (4) (4 columns)</a:t>
            </a:r>
          </a:p>
        </p:txBody>
      </p:sp>
    </p:spTree>
    <p:extLst>
      <p:ext uri="{BB962C8B-B14F-4D97-AF65-F5344CB8AC3E}">
        <p14:creationId xmlns:p14="http://schemas.microsoft.com/office/powerpoint/2010/main" val="337028273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cope of work 1">
    <p:spTree>
      <p:nvGrpSpPr>
        <p:cNvPr id="1" name=""/>
        <p:cNvGrpSpPr/>
        <p:nvPr/>
      </p:nvGrpSpPr>
      <p:grpSpPr>
        <a:xfrm>
          <a:off x="0" y="0"/>
          <a:ext cx="0" cy="0"/>
          <a:chOff x="0" y="0"/>
          <a:chExt cx="0" cy="0"/>
        </a:xfrm>
      </p:grpSpPr>
      <p:sp>
        <p:nvSpPr>
          <p:cNvPr id="5" name="Scope 3 background box, light grey">
            <a:extLst>
              <a:ext uri="{FF2B5EF4-FFF2-40B4-BE49-F238E27FC236}">
                <a16:creationId xmlns:a16="http://schemas.microsoft.com/office/drawing/2014/main" id="{92D7FE50-F74F-4E7A-9964-D7C84E296652}"/>
              </a:ext>
            </a:extLst>
          </p:cNvPr>
          <p:cNvSpPr/>
          <p:nvPr userDrawn="1"/>
        </p:nvSpPr>
        <p:spPr bwMode="auto">
          <a:xfrm>
            <a:off x="8171763" y="1436688"/>
            <a:ext cx="3429000" cy="4572000"/>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900" lvl="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900" lvl="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25" name="Scope 3 description/list">
            <a:extLst>
              <a:ext uri="{FF2B5EF4-FFF2-40B4-BE49-F238E27FC236}">
                <a16:creationId xmlns:a16="http://schemas.microsoft.com/office/drawing/2014/main" id="{794F078B-6DE0-48BE-B541-9060BDE11B21}"/>
              </a:ext>
            </a:extLst>
          </p:cNvPr>
          <p:cNvSpPr>
            <a:spLocks noGrp="1"/>
          </p:cNvSpPr>
          <p:nvPr>
            <p:ph type="body" sz="quarter" idx="30" hasCustomPrompt="1"/>
          </p:nvPr>
        </p:nvSpPr>
        <p:spPr>
          <a:xfrm>
            <a:off x="8170409" y="2403811"/>
            <a:ext cx="3429000" cy="3555219"/>
          </a:xfrm>
          <a:prstGeom prst="rect">
            <a:avLst/>
          </a:prstGeom>
        </p:spPr>
        <p:txBody>
          <a:bodyPr/>
          <a:lstStyle>
            <a:lvl1pPr marL="169863" indent="-169863">
              <a:buFont typeface="Wingdings" panose="05000000000000000000" pitchFamily="2" charset="2"/>
              <a:buChar char=""/>
              <a:defRPr sz="1600">
                <a:latin typeface="+mn-lt"/>
              </a:defRPr>
            </a:lvl1pPr>
            <a:lvl2pPr marL="457200" indent="-228600">
              <a:buFont typeface="Wingdings" panose="05000000000000000000" pitchFamily="2" charset="2"/>
              <a:buChar char=""/>
              <a:defRPr sz="1600">
                <a:latin typeface="+mn-lt"/>
              </a:defRPr>
            </a:lvl2pPr>
            <a:lvl3pPr marL="657225" indent="-200025">
              <a:buFont typeface="Wingdings" panose="05000000000000000000" pitchFamily="2" charset="2"/>
              <a:buChar char=""/>
              <a:defRPr sz="1600">
                <a:latin typeface="+mn-lt"/>
              </a:defRPr>
            </a:lvl3pPr>
            <a:lvl4pPr marL="842963" indent="-180975">
              <a:buFont typeface="Wingdings" panose="05000000000000000000" pitchFamily="2" charset="2"/>
              <a:buChar char=""/>
              <a:defRPr sz="1600">
                <a:latin typeface="+mn-lt"/>
              </a:defRPr>
            </a:lvl4pPr>
            <a:lvl5pPr marL="1023938" indent="-168275">
              <a:buFont typeface="Wingdings" panose="05000000000000000000" pitchFamily="2" charset="2"/>
              <a:buChar cha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cxnSp>
        <p:nvCxnSpPr>
          <p:cNvPr id="31" name="Scope 3 divider">
            <a:extLst>
              <a:ext uri="{FF2B5EF4-FFF2-40B4-BE49-F238E27FC236}">
                <a16:creationId xmlns:a16="http://schemas.microsoft.com/office/drawing/2014/main" id="{7DE8548A-928D-4267-ABB6-8C2267549827}"/>
              </a:ext>
              <a:ext uri="{C183D7F6-B498-43B3-948B-1728B52AA6E4}">
                <adec:decorative xmlns:adec="http://schemas.microsoft.com/office/drawing/2017/decorative" val="1"/>
              </a:ext>
            </a:extLst>
          </p:cNvPr>
          <p:cNvCxnSpPr>
            <a:cxnSpLocks/>
          </p:cNvCxnSpPr>
          <p:nvPr userDrawn="1"/>
        </p:nvCxnSpPr>
        <p:spPr>
          <a:xfrm>
            <a:off x="9171876" y="2283083"/>
            <a:ext cx="138988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Scope 3 heading">
            <a:extLst>
              <a:ext uri="{FF2B5EF4-FFF2-40B4-BE49-F238E27FC236}">
                <a16:creationId xmlns:a16="http://schemas.microsoft.com/office/drawing/2014/main" id="{68FBCAB8-BFBD-4A21-AC3A-DD139C22F4F3}"/>
              </a:ext>
            </a:extLst>
          </p:cNvPr>
          <p:cNvSpPr>
            <a:spLocks noGrp="1"/>
          </p:cNvSpPr>
          <p:nvPr>
            <p:ph type="body" sz="quarter" idx="26" hasCustomPrompt="1"/>
          </p:nvPr>
        </p:nvSpPr>
        <p:spPr>
          <a:xfrm>
            <a:off x="9171876" y="1527433"/>
            <a:ext cx="2439494" cy="582610"/>
          </a:xfrm>
          <a:prstGeom prst="rect">
            <a:avLst/>
          </a:prstGeom>
        </p:spPr>
        <p:txBody>
          <a:bodyPr lIns="0" tIns="0" rIns="182880" bIns="0" anchor="ctr" anchorCtr="0">
            <a:noAutofit/>
          </a:bodyPr>
          <a:lstStyle>
            <a:lvl1pPr marL="0" indent="0" algn="l">
              <a:spcBef>
                <a:spcPts val="0"/>
              </a:spcBef>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three</a:t>
            </a:r>
          </a:p>
        </p:txBody>
      </p:sp>
      <p:sp>
        <p:nvSpPr>
          <p:cNvPr id="30" name="Scope 3 icon placeholder" descr="icon placeholder">
            <a:extLst>
              <a:ext uri="{FF2B5EF4-FFF2-40B4-BE49-F238E27FC236}">
                <a16:creationId xmlns:a16="http://schemas.microsoft.com/office/drawing/2014/main" id="{021B64E4-F2BC-4841-B7FE-651E1BF5B913}"/>
              </a:ext>
            </a:extLst>
          </p:cNvPr>
          <p:cNvSpPr>
            <a:spLocks noGrp="1"/>
          </p:cNvSpPr>
          <p:nvPr>
            <p:ph type="pic" sz="quarter" idx="27" hasCustomPrompt="1"/>
          </p:nvPr>
        </p:nvSpPr>
        <p:spPr>
          <a:xfrm>
            <a:off x="8257544" y="1527433"/>
            <a:ext cx="754062" cy="75565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4" name="Scope 2 background box, light grey">
            <a:extLst>
              <a:ext uri="{FF2B5EF4-FFF2-40B4-BE49-F238E27FC236}">
                <a16:creationId xmlns:a16="http://schemas.microsoft.com/office/drawing/2014/main" id="{3880122C-1CB6-457B-A94A-623D11E10C80}"/>
              </a:ext>
            </a:extLst>
          </p:cNvPr>
          <p:cNvSpPr/>
          <p:nvPr userDrawn="1"/>
        </p:nvSpPr>
        <p:spPr bwMode="auto">
          <a:xfrm>
            <a:off x="4373268" y="1436688"/>
            <a:ext cx="3429000" cy="4572000"/>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900" lvl="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900" lvl="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24" name="Scope 2 description/list">
            <a:extLst>
              <a:ext uri="{FF2B5EF4-FFF2-40B4-BE49-F238E27FC236}">
                <a16:creationId xmlns:a16="http://schemas.microsoft.com/office/drawing/2014/main" id="{D7E782C4-3E2E-439E-8AD2-C106250C63B3}"/>
              </a:ext>
            </a:extLst>
          </p:cNvPr>
          <p:cNvSpPr>
            <a:spLocks noGrp="1"/>
          </p:cNvSpPr>
          <p:nvPr>
            <p:ph type="body" sz="quarter" idx="29" hasCustomPrompt="1"/>
          </p:nvPr>
        </p:nvSpPr>
        <p:spPr>
          <a:xfrm>
            <a:off x="4382018" y="2403811"/>
            <a:ext cx="3429000" cy="3555219"/>
          </a:xfrm>
          <a:prstGeom prst="rect">
            <a:avLst/>
          </a:prstGeom>
        </p:spPr>
        <p:txBody>
          <a:bodyPr/>
          <a:lstStyle>
            <a:lvl1pPr marL="169863" indent="-169863">
              <a:buFont typeface="Wingdings" panose="05000000000000000000" pitchFamily="2" charset="2"/>
              <a:buChar char=""/>
              <a:defRPr sz="1600">
                <a:latin typeface="+mn-lt"/>
              </a:defRPr>
            </a:lvl1pPr>
            <a:lvl2pPr marL="457200" indent="-228600">
              <a:buFont typeface="Wingdings" panose="05000000000000000000" pitchFamily="2" charset="2"/>
              <a:buChar char=""/>
              <a:defRPr sz="1600">
                <a:latin typeface="+mn-lt"/>
              </a:defRPr>
            </a:lvl2pPr>
            <a:lvl3pPr marL="657225" indent="-200025">
              <a:buFont typeface="Wingdings" panose="05000000000000000000" pitchFamily="2" charset="2"/>
              <a:buChar char=""/>
              <a:defRPr sz="1600">
                <a:latin typeface="+mn-lt"/>
              </a:defRPr>
            </a:lvl3pPr>
            <a:lvl4pPr marL="842963" indent="-180975">
              <a:buFont typeface="Wingdings" panose="05000000000000000000" pitchFamily="2" charset="2"/>
              <a:buChar char=""/>
              <a:defRPr sz="1600">
                <a:latin typeface="+mn-lt"/>
              </a:defRPr>
            </a:lvl4pPr>
            <a:lvl5pPr marL="1023938" indent="-168275">
              <a:buFont typeface="Wingdings" panose="05000000000000000000" pitchFamily="2" charset="2"/>
              <a:buChar cha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cxnSp>
        <p:nvCxnSpPr>
          <p:cNvPr id="23" name="Scope 2 divider">
            <a:extLst>
              <a:ext uri="{FF2B5EF4-FFF2-40B4-BE49-F238E27FC236}">
                <a16:creationId xmlns:a16="http://schemas.microsoft.com/office/drawing/2014/main" id="{EE380C7F-E383-4D12-B4C9-73F8D7B5AEC3}"/>
              </a:ext>
              <a:ext uri="{C183D7F6-B498-43B3-948B-1728B52AA6E4}">
                <adec:decorative xmlns:adec="http://schemas.microsoft.com/office/drawing/2017/decorative" val="1"/>
              </a:ext>
            </a:extLst>
          </p:cNvPr>
          <p:cNvCxnSpPr>
            <a:cxnSpLocks/>
          </p:cNvCxnSpPr>
          <p:nvPr userDrawn="1"/>
        </p:nvCxnSpPr>
        <p:spPr>
          <a:xfrm>
            <a:off x="5381454" y="2283083"/>
            <a:ext cx="138988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Scope 2 heading">
            <a:extLst>
              <a:ext uri="{FF2B5EF4-FFF2-40B4-BE49-F238E27FC236}">
                <a16:creationId xmlns:a16="http://schemas.microsoft.com/office/drawing/2014/main" id="{68FBCAB8-BFBD-4A21-AC3A-DD139C22F4F3}"/>
              </a:ext>
            </a:extLst>
          </p:cNvPr>
          <p:cNvSpPr>
            <a:spLocks noGrp="1"/>
          </p:cNvSpPr>
          <p:nvPr>
            <p:ph type="body" sz="quarter" idx="23" hasCustomPrompt="1"/>
          </p:nvPr>
        </p:nvSpPr>
        <p:spPr>
          <a:xfrm>
            <a:off x="5381454" y="1527433"/>
            <a:ext cx="2420814" cy="582610"/>
          </a:xfrm>
          <a:prstGeom prst="rect">
            <a:avLst/>
          </a:prstGeom>
        </p:spPr>
        <p:txBody>
          <a:bodyPr lIns="0" tIns="0" rIns="182880" bIns="0" anchor="ctr" anchorCtr="0">
            <a:noAutofit/>
          </a:bodyPr>
          <a:lstStyle>
            <a:lvl1pPr marL="0" indent="0" algn="l">
              <a:spcBef>
                <a:spcPts val="0"/>
              </a:spcBef>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two</a:t>
            </a:r>
          </a:p>
        </p:txBody>
      </p:sp>
      <p:sp>
        <p:nvSpPr>
          <p:cNvPr id="27" name="Scope 2 icon placeholder" descr="icon placeholder">
            <a:extLst>
              <a:ext uri="{FF2B5EF4-FFF2-40B4-BE49-F238E27FC236}">
                <a16:creationId xmlns:a16="http://schemas.microsoft.com/office/drawing/2014/main" id="{021B64E4-F2BC-4841-B7FE-651E1BF5B913}"/>
              </a:ext>
            </a:extLst>
          </p:cNvPr>
          <p:cNvSpPr>
            <a:spLocks noGrp="1"/>
          </p:cNvSpPr>
          <p:nvPr>
            <p:ph type="pic" sz="quarter" idx="24" hasCustomPrompt="1"/>
          </p:nvPr>
        </p:nvSpPr>
        <p:spPr>
          <a:xfrm>
            <a:off x="4467122" y="1527433"/>
            <a:ext cx="754062" cy="75565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 name="Scope 1 background box, light grey">
            <a:extLst>
              <a:ext uri="{FF2B5EF4-FFF2-40B4-BE49-F238E27FC236}">
                <a16:creationId xmlns:a16="http://schemas.microsoft.com/office/drawing/2014/main" id="{0E84ED78-ABC6-456E-8532-D0B15C0B923D}"/>
              </a:ext>
            </a:extLst>
          </p:cNvPr>
          <p:cNvSpPr/>
          <p:nvPr userDrawn="1"/>
        </p:nvSpPr>
        <p:spPr bwMode="auto">
          <a:xfrm>
            <a:off x="584200" y="1436688"/>
            <a:ext cx="3429000" cy="4572000"/>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1A1A1A"/>
              </a:solidFill>
              <a:ea typeface="Segoe UI" pitchFamily="34" charset="0"/>
              <a:cs typeface="Segoe UI Semilight" panose="020B0402040204020203" pitchFamily="34" charset="0"/>
            </a:endParaRPr>
          </a:p>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90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Scope 1 description/list">
            <a:extLst>
              <a:ext uri="{FF2B5EF4-FFF2-40B4-BE49-F238E27FC236}">
                <a16:creationId xmlns:a16="http://schemas.microsoft.com/office/drawing/2014/main" id="{6CA17109-C857-4F53-B9E3-EA01A0F2AB8F}"/>
              </a:ext>
            </a:extLst>
          </p:cNvPr>
          <p:cNvSpPr>
            <a:spLocks noGrp="1"/>
          </p:cNvSpPr>
          <p:nvPr>
            <p:ph type="body" sz="quarter" idx="28" hasCustomPrompt="1"/>
          </p:nvPr>
        </p:nvSpPr>
        <p:spPr>
          <a:xfrm>
            <a:off x="593627" y="2403811"/>
            <a:ext cx="3429000" cy="3555219"/>
          </a:xfrm>
          <a:prstGeom prst="rect">
            <a:avLst/>
          </a:prstGeom>
        </p:spPr>
        <p:txBody>
          <a:bodyPr/>
          <a:lstStyle>
            <a:lvl1pPr marL="169863" indent="-169863">
              <a:buFont typeface="Wingdings" panose="05000000000000000000" pitchFamily="2" charset="2"/>
              <a:buChar char=""/>
              <a:defRPr sz="1600">
                <a:latin typeface="+mn-lt"/>
              </a:defRPr>
            </a:lvl1pPr>
            <a:lvl2pPr marL="457200" indent="-228600">
              <a:buFont typeface="Wingdings" panose="05000000000000000000" pitchFamily="2" charset="2"/>
              <a:buChar char=""/>
              <a:defRPr sz="1600">
                <a:latin typeface="+mn-lt"/>
              </a:defRPr>
            </a:lvl2pPr>
            <a:lvl3pPr marL="657225" indent="-200025">
              <a:buFont typeface="Wingdings" panose="05000000000000000000" pitchFamily="2" charset="2"/>
              <a:buChar char=""/>
              <a:defRPr sz="1600">
                <a:latin typeface="+mn-lt"/>
              </a:defRPr>
            </a:lvl3pPr>
            <a:lvl4pPr marL="842963" indent="-180975">
              <a:buFont typeface="Wingdings" panose="05000000000000000000" pitchFamily="2" charset="2"/>
              <a:buChar char=""/>
              <a:defRPr sz="1600">
                <a:latin typeface="+mn-lt"/>
              </a:defRPr>
            </a:lvl4pPr>
            <a:lvl5pPr marL="1023938" indent="-168275">
              <a:buFont typeface="Wingdings" panose="05000000000000000000" pitchFamily="2" charset="2"/>
              <a:buChar cha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cxnSp>
        <p:nvCxnSpPr>
          <p:cNvPr id="9" name="Scope 1 divider" descr="title divider one">
            <a:extLst>
              <a:ext uri="{FF2B5EF4-FFF2-40B4-BE49-F238E27FC236}">
                <a16:creationId xmlns:a16="http://schemas.microsoft.com/office/drawing/2014/main" id="{CCAA56BC-FC34-4E6C-9149-88B63C2F2A3D}"/>
              </a:ext>
            </a:extLst>
          </p:cNvPr>
          <p:cNvCxnSpPr>
            <a:cxnSpLocks/>
          </p:cNvCxnSpPr>
          <p:nvPr userDrawn="1"/>
        </p:nvCxnSpPr>
        <p:spPr>
          <a:xfrm>
            <a:off x="1592386" y="2283083"/>
            <a:ext cx="138988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Scope 1 heading">
            <a:extLst>
              <a:ext uri="{FF2B5EF4-FFF2-40B4-BE49-F238E27FC236}">
                <a16:creationId xmlns:a16="http://schemas.microsoft.com/office/drawing/2014/main" id="{68FBCAB8-BFBD-4A21-AC3A-DD139C22F4F3}"/>
              </a:ext>
            </a:extLst>
          </p:cNvPr>
          <p:cNvSpPr>
            <a:spLocks noGrp="1"/>
          </p:cNvSpPr>
          <p:nvPr>
            <p:ph type="body" sz="quarter" idx="18" hasCustomPrompt="1"/>
          </p:nvPr>
        </p:nvSpPr>
        <p:spPr>
          <a:xfrm>
            <a:off x="1592386" y="1527433"/>
            <a:ext cx="2411388" cy="582610"/>
          </a:xfrm>
          <a:prstGeom prst="rect">
            <a:avLst/>
          </a:prstGeom>
        </p:spPr>
        <p:txBody>
          <a:bodyPr lIns="0" tIns="0" rIns="182880" bIns="0" anchor="ctr" anchorCtr="0">
            <a:noAutofit/>
          </a:bodyPr>
          <a:lstStyle>
            <a:lvl1pPr marL="0" indent="0" algn="l">
              <a:spcBef>
                <a:spcPts val="0"/>
              </a:spcBef>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one</a:t>
            </a:r>
          </a:p>
        </p:txBody>
      </p:sp>
      <p:sp>
        <p:nvSpPr>
          <p:cNvPr id="8" name="Scope 1 icon placeholder" descr="icon placeholder">
            <a:extLst>
              <a:ext uri="{FF2B5EF4-FFF2-40B4-BE49-F238E27FC236}">
                <a16:creationId xmlns:a16="http://schemas.microsoft.com/office/drawing/2014/main" id="{021B64E4-F2BC-4841-B7FE-651E1BF5B913}"/>
              </a:ext>
            </a:extLst>
          </p:cNvPr>
          <p:cNvSpPr>
            <a:spLocks noGrp="1"/>
          </p:cNvSpPr>
          <p:nvPr>
            <p:ph type="pic" sz="quarter" idx="21" hasCustomPrompt="1"/>
          </p:nvPr>
        </p:nvSpPr>
        <p:spPr>
          <a:xfrm>
            <a:off x="678054" y="1527433"/>
            <a:ext cx="754062" cy="75565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1" name="Scope of work 1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Scope of work (1) (3 columns)</a:t>
            </a:r>
          </a:p>
        </p:txBody>
      </p:sp>
    </p:spTree>
    <p:extLst>
      <p:ext uri="{BB962C8B-B14F-4D97-AF65-F5344CB8AC3E}">
        <p14:creationId xmlns:p14="http://schemas.microsoft.com/office/powerpoint/2010/main" val="2625476265"/>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cope of work 1 (4 items)">
    <p:spTree>
      <p:nvGrpSpPr>
        <p:cNvPr id="1" name=""/>
        <p:cNvGrpSpPr/>
        <p:nvPr/>
      </p:nvGrpSpPr>
      <p:grpSpPr>
        <a:xfrm>
          <a:off x="0" y="0"/>
          <a:ext cx="0" cy="0"/>
          <a:chOff x="0" y="0"/>
          <a:chExt cx="0" cy="0"/>
        </a:xfrm>
      </p:grpSpPr>
      <p:sp>
        <p:nvSpPr>
          <p:cNvPr id="41" name="Scope 4 background box, light grey">
            <a:extLst>
              <a:ext uri="{FF2B5EF4-FFF2-40B4-BE49-F238E27FC236}">
                <a16:creationId xmlns:a16="http://schemas.microsoft.com/office/drawing/2014/main" id="{025B6456-67DC-4CEA-8A29-C7B388588B0B}"/>
              </a:ext>
            </a:extLst>
          </p:cNvPr>
          <p:cNvSpPr/>
          <p:nvPr userDrawn="1"/>
        </p:nvSpPr>
        <p:spPr bwMode="auto">
          <a:xfrm>
            <a:off x="9094018" y="1436688"/>
            <a:ext cx="2514600" cy="4572000"/>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1A1A1A"/>
              </a:solidFill>
              <a:ea typeface="Segoe UI" pitchFamily="34" charset="0"/>
              <a:cs typeface="Segoe UI Semilight" panose="020B0402040204020203" pitchFamily="34" charset="0"/>
            </a:endParaRPr>
          </a:p>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90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45" name="Scope 4 description/list">
            <a:extLst>
              <a:ext uri="{FF2B5EF4-FFF2-40B4-BE49-F238E27FC236}">
                <a16:creationId xmlns:a16="http://schemas.microsoft.com/office/drawing/2014/main" id="{3700608F-B686-4ABA-8B6F-9684FD22B555}"/>
              </a:ext>
            </a:extLst>
          </p:cNvPr>
          <p:cNvSpPr>
            <a:spLocks noGrp="1"/>
          </p:cNvSpPr>
          <p:nvPr>
            <p:ph type="body" sz="quarter" idx="37" hasCustomPrompt="1"/>
          </p:nvPr>
        </p:nvSpPr>
        <p:spPr>
          <a:xfrm>
            <a:off x="9094018" y="2403811"/>
            <a:ext cx="2514600" cy="3555219"/>
          </a:xfrm>
          <a:prstGeom prst="rect">
            <a:avLst/>
          </a:prstGeom>
        </p:spPr>
        <p:txBody>
          <a:bodyPr/>
          <a:lstStyle>
            <a:lvl1pPr marL="169863" indent="-169863">
              <a:buFont typeface="Wingdings" panose="05000000000000000000" pitchFamily="2" charset="2"/>
              <a:buChar char=""/>
              <a:defRPr sz="1600">
                <a:latin typeface="+mn-lt"/>
              </a:defRPr>
            </a:lvl1pPr>
            <a:lvl2pPr marL="457200" indent="-228600">
              <a:buFont typeface="Wingdings" panose="05000000000000000000" pitchFamily="2" charset="2"/>
              <a:buChar char=""/>
              <a:defRPr sz="1600">
                <a:latin typeface="+mn-lt"/>
              </a:defRPr>
            </a:lvl2pPr>
            <a:lvl3pPr marL="657225" indent="-200025">
              <a:buFont typeface="Wingdings" panose="05000000000000000000" pitchFamily="2" charset="2"/>
              <a:buChar char=""/>
              <a:defRPr sz="1600">
                <a:latin typeface="+mn-lt"/>
              </a:defRPr>
            </a:lvl3pPr>
            <a:lvl4pPr marL="842963" indent="-180975">
              <a:buFont typeface="Wingdings" panose="05000000000000000000" pitchFamily="2" charset="2"/>
              <a:buChar char=""/>
              <a:defRPr sz="1600">
                <a:latin typeface="+mn-lt"/>
              </a:defRPr>
            </a:lvl4pPr>
            <a:lvl5pPr marL="1023938" indent="-168275">
              <a:buFont typeface="Wingdings" panose="05000000000000000000" pitchFamily="2" charset="2"/>
              <a:buChar cha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cxnSp>
        <p:nvCxnSpPr>
          <p:cNvPr id="42" name="Scope 4 divider">
            <a:extLst>
              <a:ext uri="{FF2B5EF4-FFF2-40B4-BE49-F238E27FC236}">
                <a16:creationId xmlns:a16="http://schemas.microsoft.com/office/drawing/2014/main" id="{E26796F5-D100-4761-BE52-3C00136297A7}"/>
              </a:ext>
              <a:ext uri="{C183D7F6-B498-43B3-948B-1728B52AA6E4}">
                <adec:decorative xmlns:adec="http://schemas.microsoft.com/office/drawing/2017/decorative" val="1"/>
              </a:ext>
            </a:extLst>
          </p:cNvPr>
          <p:cNvCxnSpPr>
            <a:cxnSpLocks/>
          </p:cNvCxnSpPr>
          <p:nvPr userDrawn="1"/>
        </p:nvCxnSpPr>
        <p:spPr>
          <a:xfrm>
            <a:off x="9861673" y="2283083"/>
            <a:ext cx="126187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Scope 4 heading">
            <a:extLst>
              <a:ext uri="{FF2B5EF4-FFF2-40B4-BE49-F238E27FC236}">
                <a16:creationId xmlns:a16="http://schemas.microsoft.com/office/drawing/2014/main" id="{50E7070F-A732-4B2B-857F-7DE25F7A47E0}"/>
              </a:ext>
            </a:extLst>
          </p:cNvPr>
          <p:cNvSpPr>
            <a:spLocks noGrp="1"/>
          </p:cNvSpPr>
          <p:nvPr>
            <p:ph type="body" sz="quarter" idx="35" hasCustomPrompt="1"/>
          </p:nvPr>
        </p:nvSpPr>
        <p:spPr>
          <a:xfrm>
            <a:off x="9861673" y="1527433"/>
            <a:ext cx="1746945" cy="582610"/>
          </a:xfrm>
          <a:prstGeom prst="rect">
            <a:avLst/>
          </a:prstGeom>
        </p:spPr>
        <p:txBody>
          <a:bodyPr lIns="0" tIns="0" rIns="182880" bIns="0" anchor="ctr" anchorCtr="0">
            <a:noAutofit/>
          </a:bodyPr>
          <a:lstStyle>
            <a:lvl1pPr marL="0" indent="0" algn="l">
              <a:spcBef>
                <a:spcPts val="0"/>
              </a:spcBef>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four</a:t>
            </a:r>
          </a:p>
        </p:txBody>
      </p:sp>
      <p:sp>
        <p:nvSpPr>
          <p:cNvPr id="44" name="Scope 4 icon placeholder" descr="icon placeholder">
            <a:extLst>
              <a:ext uri="{FF2B5EF4-FFF2-40B4-BE49-F238E27FC236}">
                <a16:creationId xmlns:a16="http://schemas.microsoft.com/office/drawing/2014/main" id="{B8E29175-7DDD-4A97-8EC8-2410C077380C}"/>
              </a:ext>
            </a:extLst>
          </p:cNvPr>
          <p:cNvSpPr>
            <a:spLocks noGrp="1"/>
          </p:cNvSpPr>
          <p:nvPr>
            <p:ph type="pic" sz="quarter" idx="36" hasCustomPrompt="1"/>
          </p:nvPr>
        </p:nvSpPr>
        <p:spPr>
          <a:xfrm>
            <a:off x="9169018" y="1530702"/>
            <a:ext cx="576072" cy="57607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6" name="Scope 3 background box, light grey">
            <a:extLst>
              <a:ext uri="{FF2B5EF4-FFF2-40B4-BE49-F238E27FC236}">
                <a16:creationId xmlns:a16="http://schemas.microsoft.com/office/drawing/2014/main" id="{500B2DAA-C7A8-431F-B9E2-D607C77CFFED}"/>
              </a:ext>
            </a:extLst>
          </p:cNvPr>
          <p:cNvSpPr/>
          <p:nvPr userDrawn="1"/>
        </p:nvSpPr>
        <p:spPr bwMode="auto">
          <a:xfrm>
            <a:off x="6266055" y="1436688"/>
            <a:ext cx="2514600" cy="4572000"/>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1A1A1A"/>
              </a:solidFill>
              <a:ea typeface="Segoe UI" pitchFamily="34" charset="0"/>
              <a:cs typeface="Segoe UI Semilight" panose="020B0402040204020203" pitchFamily="34" charset="0"/>
            </a:endParaRPr>
          </a:p>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90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40" name="Scope 3 description/list">
            <a:extLst>
              <a:ext uri="{FF2B5EF4-FFF2-40B4-BE49-F238E27FC236}">
                <a16:creationId xmlns:a16="http://schemas.microsoft.com/office/drawing/2014/main" id="{A7972890-C9A6-4399-B40E-2E7D21C3A39E}"/>
              </a:ext>
            </a:extLst>
          </p:cNvPr>
          <p:cNvSpPr>
            <a:spLocks noGrp="1"/>
          </p:cNvSpPr>
          <p:nvPr>
            <p:ph type="body" sz="quarter" idx="34" hasCustomPrompt="1"/>
          </p:nvPr>
        </p:nvSpPr>
        <p:spPr>
          <a:xfrm>
            <a:off x="6266055" y="2403811"/>
            <a:ext cx="2514600" cy="3555219"/>
          </a:xfrm>
          <a:prstGeom prst="rect">
            <a:avLst/>
          </a:prstGeom>
        </p:spPr>
        <p:txBody>
          <a:bodyPr/>
          <a:lstStyle>
            <a:lvl1pPr marL="169863" indent="-169863">
              <a:buFont typeface="Wingdings" panose="05000000000000000000" pitchFamily="2" charset="2"/>
              <a:buChar char=""/>
              <a:defRPr sz="1600">
                <a:latin typeface="+mn-lt"/>
              </a:defRPr>
            </a:lvl1pPr>
            <a:lvl2pPr marL="457200" indent="-228600">
              <a:buFont typeface="Wingdings" panose="05000000000000000000" pitchFamily="2" charset="2"/>
              <a:buChar char=""/>
              <a:defRPr sz="1600">
                <a:latin typeface="+mn-lt"/>
              </a:defRPr>
            </a:lvl2pPr>
            <a:lvl3pPr marL="657225" indent="-200025">
              <a:buFont typeface="Wingdings" panose="05000000000000000000" pitchFamily="2" charset="2"/>
              <a:buChar char=""/>
              <a:defRPr sz="1600">
                <a:latin typeface="+mn-lt"/>
              </a:defRPr>
            </a:lvl3pPr>
            <a:lvl4pPr marL="842963" indent="-180975">
              <a:buFont typeface="Wingdings" panose="05000000000000000000" pitchFamily="2" charset="2"/>
              <a:buChar char=""/>
              <a:defRPr sz="1600">
                <a:latin typeface="+mn-lt"/>
              </a:defRPr>
            </a:lvl4pPr>
            <a:lvl5pPr marL="1023938" indent="-168275">
              <a:buFont typeface="Wingdings" panose="05000000000000000000" pitchFamily="2" charset="2"/>
              <a:buChar cha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cxnSp>
        <p:nvCxnSpPr>
          <p:cNvPr id="37" name="Scope 3 divider" descr="title divider one">
            <a:extLst>
              <a:ext uri="{FF2B5EF4-FFF2-40B4-BE49-F238E27FC236}">
                <a16:creationId xmlns:a16="http://schemas.microsoft.com/office/drawing/2014/main" id="{0CF0BBFE-1295-41AD-8D4B-DB16BF615A14}"/>
              </a:ext>
            </a:extLst>
          </p:cNvPr>
          <p:cNvCxnSpPr>
            <a:cxnSpLocks/>
          </p:cNvCxnSpPr>
          <p:nvPr userDrawn="1"/>
        </p:nvCxnSpPr>
        <p:spPr>
          <a:xfrm>
            <a:off x="7039148" y="2283083"/>
            <a:ext cx="126187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Scope 3 heading">
            <a:extLst>
              <a:ext uri="{FF2B5EF4-FFF2-40B4-BE49-F238E27FC236}">
                <a16:creationId xmlns:a16="http://schemas.microsoft.com/office/drawing/2014/main" id="{54748353-3DD9-4D2D-A5B6-6A52C93C8455}"/>
              </a:ext>
            </a:extLst>
          </p:cNvPr>
          <p:cNvSpPr>
            <a:spLocks noGrp="1"/>
          </p:cNvSpPr>
          <p:nvPr>
            <p:ph type="body" sz="quarter" idx="32" hasCustomPrompt="1"/>
          </p:nvPr>
        </p:nvSpPr>
        <p:spPr>
          <a:xfrm>
            <a:off x="7039148" y="1527433"/>
            <a:ext cx="1746945" cy="582610"/>
          </a:xfrm>
          <a:prstGeom prst="rect">
            <a:avLst/>
          </a:prstGeom>
        </p:spPr>
        <p:txBody>
          <a:bodyPr lIns="0" tIns="0" rIns="182880" bIns="0" anchor="ctr" anchorCtr="0">
            <a:noAutofit/>
          </a:bodyPr>
          <a:lstStyle>
            <a:lvl1pPr marL="0" indent="0" algn="l">
              <a:spcBef>
                <a:spcPts val="0"/>
              </a:spcBef>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three</a:t>
            </a:r>
          </a:p>
        </p:txBody>
      </p:sp>
      <p:sp>
        <p:nvSpPr>
          <p:cNvPr id="39" name="Scope 3 icon placeholder" descr="icon placeholder">
            <a:extLst>
              <a:ext uri="{FF2B5EF4-FFF2-40B4-BE49-F238E27FC236}">
                <a16:creationId xmlns:a16="http://schemas.microsoft.com/office/drawing/2014/main" id="{EB27839C-1BFE-4EEE-AEB2-092C8676D29A}"/>
              </a:ext>
            </a:extLst>
          </p:cNvPr>
          <p:cNvSpPr>
            <a:spLocks noGrp="1"/>
          </p:cNvSpPr>
          <p:nvPr>
            <p:ph type="pic" sz="quarter" idx="33" hasCustomPrompt="1"/>
          </p:nvPr>
        </p:nvSpPr>
        <p:spPr>
          <a:xfrm>
            <a:off x="6346493" y="1530702"/>
            <a:ext cx="576072" cy="57607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8" name="Scope 2 background box, light grey">
            <a:extLst>
              <a:ext uri="{FF2B5EF4-FFF2-40B4-BE49-F238E27FC236}">
                <a16:creationId xmlns:a16="http://schemas.microsoft.com/office/drawing/2014/main" id="{36210003-3BD6-4CB8-9C02-98CA3DF10E11}"/>
              </a:ext>
            </a:extLst>
          </p:cNvPr>
          <p:cNvSpPr/>
          <p:nvPr userDrawn="1"/>
        </p:nvSpPr>
        <p:spPr bwMode="auto">
          <a:xfrm>
            <a:off x="3425463" y="1436688"/>
            <a:ext cx="2514600" cy="4572000"/>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1A1A1A"/>
              </a:solidFill>
              <a:ea typeface="Segoe UI" pitchFamily="34" charset="0"/>
              <a:cs typeface="Segoe UI Semilight" panose="020B0402040204020203" pitchFamily="34" charset="0"/>
            </a:endParaRPr>
          </a:p>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90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35" name="Scope 2 description/list">
            <a:extLst>
              <a:ext uri="{FF2B5EF4-FFF2-40B4-BE49-F238E27FC236}">
                <a16:creationId xmlns:a16="http://schemas.microsoft.com/office/drawing/2014/main" id="{3AE62CD1-4B42-4140-B71D-E2E11C3B9150}"/>
              </a:ext>
            </a:extLst>
          </p:cNvPr>
          <p:cNvSpPr>
            <a:spLocks noGrp="1"/>
          </p:cNvSpPr>
          <p:nvPr>
            <p:ph type="body" sz="quarter" idx="31" hasCustomPrompt="1"/>
          </p:nvPr>
        </p:nvSpPr>
        <p:spPr>
          <a:xfrm>
            <a:off x="3425463" y="2403811"/>
            <a:ext cx="2514600" cy="3555219"/>
          </a:xfrm>
          <a:prstGeom prst="rect">
            <a:avLst/>
          </a:prstGeom>
        </p:spPr>
        <p:txBody>
          <a:bodyPr/>
          <a:lstStyle>
            <a:lvl1pPr marL="169863" indent="-169863">
              <a:buFont typeface="Wingdings" panose="05000000000000000000" pitchFamily="2" charset="2"/>
              <a:buChar char=""/>
              <a:defRPr sz="1600">
                <a:latin typeface="+mn-lt"/>
              </a:defRPr>
            </a:lvl1pPr>
            <a:lvl2pPr marL="457200" indent="-228600">
              <a:buFont typeface="Wingdings" panose="05000000000000000000" pitchFamily="2" charset="2"/>
              <a:buChar char=""/>
              <a:defRPr sz="1600">
                <a:latin typeface="+mn-lt"/>
              </a:defRPr>
            </a:lvl2pPr>
            <a:lvl3pPr marL="657225" indent="-200025">
              <a:buFont typeface="Wingdings" panose="05000000000000000000" pitchFamily="2" charset="2"/>
              <a:buChar char=""/>
              <a:defRPr sz="1600">
                <a:latin typeface="+mn-lt"/>
              </a:defRPr>
            </a:lvl3pPr>
            <a:lvl4pPr marL="842963" indent="-180975">
              <a:buFont typeface="Wingdings" panose="05000000000000000000" pitchFamily="2" charset="2"/>
              <a:buChar char=""/>
              <a:defRPr sz="1600">
                <a:latin typeface="+mn-lt"/>
              </a:defRPr>
            </a:lvl4pPr>
            <a:lvl5pPr marL="1023938" indent="-168275">
              <a:buFont typeface="Wingdings" panose="05000000000000000000" pitchFamily="2" charset="2"/>
              <a:buChar cha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cxnSp>
        <p:nvCxnSpPr>
          <p:cNvPr id="32" name="Scope 2 divider" descr="title divider one">
            <a:extLst>
              <a:ext uri="{FF2B5EF4-FFF2-40B4-BE49-F238E27FC236}">
                <a16:creationId xmlns:a16="http://schemas.microsoft.com/office/drawing/2014/main" id="{02FA4E7F-A0DA-4EBE-B9A7-84F1E10C97C0}"/>
              </a:ext>
            </a:extLst>
          </p:cNvPr>
          <p:cNvCxnSpPr>
            <a:cxnSpLocks/>
          </p:cNvCxnSpPr>
          <p:nvPr userDrawn="1"/>
        </p:nvCxnSpPr>
        <p:spPr>
          <a:xfrm>
            <a:off x="4191363" y="2283083"/>
            <a:ext cx="126187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Scope 2 heading">
            <a:extLst>
              <a:ext uri="{FF2B5EF4-FFF2-40B4-BE49-F238E27FC236}">
                <a16:creationId xmlns:a16="http://schemas.microsoft.com/office/drawing/2014/main" id="{C91ADFF1-1109-4A67-943A-8964CC07AC04}"/>
              </a:ext>
            </a:extLst>
          </p:cNvPr>
          <p:cNvSpPr>
            <a:spLocks noGrp="1"/>
          </p:cNvSpPr>
          <p:nvPr>
            <p:ph type="body" sz="quarter" idx="29" hasCustomPrompt="1"/>
          </p:nvPr>
        </p:nvSpPr>
        <p:spPr>
          <a:xfrm>
            <a:off x="4191363" y="1527433"/>
            <a:ext cx="1746945" cy="582610"/>
          </a:xfrm>
          <a:prstGeom prst="rect">
            <a:avLst/>
          </a:prstGeom>
        </p:spPr>
        <p:txBody>
          <a:bodyPr lIns="0" tIns="0" rIns="182880" bIns="0" anchor="ctr" anchorCtr="0">
            <a:noAutofit/>
          </a:bodyPr>
          <a:lstStyle>
            <a:lvl1pPr marL="0" indent="0" algn="l">
              <a:spcBef>
                <a:spcPts val="0"/>
              </a:spcBef>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two</a:t>
            </a:r>
          </a:p>
        </p:txBody>
      </p:sp>
      <p:sp>
        <p:nvSpPr>
          <p:cNvPr id="34" name="Scope 2 icon placeholder" descr="icon placeholder">
            <a:extLst>
              <a:ext uri="{FF2B5EF4-FFF2-40B4-BE49-F238E27FC236}">
                <a16:creationId xmlns:a16="http://schemas.microsoft.com/office/drawing/2014/main" id="{1C0CF608-194B-49AE-8C58-168AD0E7692F}"/>
              </a:ext>
            </a:extLst>
          </p:cNvPr>
          <p:cNvSpPr>
            <a:spLocks noGrp="1"/>
          </p:cNvSpPr>
          <p:nvPr>
            <p:ph type="pic" sz="quarter" idx="30" hasCustomPrompt="1"/>
          </p:nvPr>
        </p:nvSpPr>
        <p:spPr>
          <a:xfrm>
            <a:off x="3498708" y="1530702"/>
            <a:ext cx="576072" cy="57607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 name="Scope 1 background box, light grey">
            <a:extLst>
              <a:ext uri="{FF2B5EF4-FFF2-40B4-BE49-F238E27FC236}">
                <a16:creationId xmlns:a16="http://schemas.microsoft.com/office/drawing/2014/main" id="{0E84ED78-ABC6-456E-8532-D0B15C0B923D}"/>
              </a:ext>
            </a:extLst>
          </p:cNvPr>
          <p:cNvSpPr/>
          <p:nvPr userDrawn="1"/>
        </p:nvSpPr>
        <p:spPr bwMode="auto">
          <a:xfrm>
            <a:off x="593818" y="1436688"/>
            <a:ext cx="2514600" cy="4572000"/>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90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Scope 1 description/list">
            <a:extLst>
              <a:ext uri="{FF2B5EF4-FFF2-40B4-BE49-F238E27FC236}">
                <a16:creationId xmlns:a16="http://schemas.microsoft.com/office/drawing/2014/main" id="{6CA17109-C857-4F53-B9E3-EA01A0F2AB8F}"/>
              </a:ext>
            </a:extLst>
          </p:cNvPr>
          <p:cNvSpPr>
            <a:spLocks noGrp="1"/>
          </p:cNvSpPr>
          <p:nvPr>
            <p:ph type="body" sz="quarter" idx="28" hasCustomPrompt="1"/>
          </p:nvPr>
        </p:nvSpPr>
        <p:spPr>
          <a:xfrm>
            <a:off x="593818" y="2403811"/>
            <a:ext cx="2514600" cy="3555219"/>
          </a:xfrm>
          <a:prstGeom prst="rect">
            <a:avLst/>
          </a:prstGeom>
        </p:spPr>
        <p:txBody>
          <a:bodyPr/>
          <a:lstStyle>
            <a:lvl1pPr marL="169863" indent="-169863">
              <a:buFont typeface="Wingdings" panose="05000000000000000000" pitchFamily="2" charset="2"/>
              <a:buChar char=""/>
              <a:defRPr sz="1600">
                <a:latin typeface="+mn-lt"/>
              </a:defRPr>
            </a:lvl1pPr>
            <a:lvl2pPr marL="457200" indent="-228600">
              <a:buFont typeface="Wingdings" panose="05000000000000000000" pitchFamily="2" charset="2"/>
              <a:buChar char=""/>
              <a:defRPr sz="1600">
                <a:latin typeface="+mn-lt"/>
              </a:defRPr>
            </a:lvl2pPr>
            <a:lvl3pPr marL="657225" indent="-200025">
              <a:buFont typeface="Wingdings" panose="05000000000000000000" pitchFamily="2" charset="2"/>
              <a:buChar char=""/>
              <a:defRPr sz="1600">
                <a:latin typeface="+mn-lt"/>
              </a:defRPr>
            </a:lvl3pPr>
            <a:lvl4pPr marL="842963" indent="-180975">
              <a:buFont typeface="Wingdings" panose="05000000000000000000" pitchFamily="2" charset="2"/>
              <a:buChar char=""/>
              <a:defRPr sz="1600">
                <a:latin typeface="+mn-lt"/>
              </a:defRPr>
            </a:lvl4pPr>
            <a:lvl5pPr marL="1023938" indent="-168275">
              <a:buFont typeface="Wingdings" panose="05000000000000000000" pitchFamily="2" charset="2"/>
              <a:buChar cha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cxnSp>
        <p:nvCxnSpPr>
          <p:cNvPr id="9" name="Scope 1 divider" descr="title divider one">
            <a:extLst>
              <a:ext uri="{FF2B5EF4-FFF2-40B4-BE49-F238E27FC236}">
                <a16:creationId xmlns:a16="http://schemas.microsoft.com/office/drawing/2014/main" id="{CCAA56BC-FC34-4E6C-9149-88B63C2F2A3D}"/>
              </a:ext>
            </a:extLst>
          </p:cNvPr>
          <p:cNvCxnSpPr>
            <a:cxnSpLocks/>
          </p:cNvCxnSpPr>
          <p:nvPr userDrawn="1"/>
        </p:nvCxnSpPr>
        <p:spPr>
          <a:xfrm>
            <a:off x="1370709" y="2283083"/>
            <a:ext cx="126187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Scope 1 heading">
            <a:extLst>
              <a:ext uri="{FF2B5EF4-FFF2-40B4-BE49-F238E27FC236}">
                <a16:creationId xmlns:a16="http://schemas.microsoft.com/office/drawing/2014/main" id="{68FBCAB8-BFBD-4A21-AC3A-DD139C22F4F3}"/>
              </a:ext>
            </a:extLst>
          </p:cNvPr>
          <p:cNvSpPr>
            <a:spLocks noGrp="1"/>
          </p:cNvSpPr>
          <p:nvPr>
            <p:ph type="body" sz="quarter" idx="18" hasCustomPrompt="1"/>
          </p:nvPr>
        </p:nvSpPr>
        <p:spPr>
          <a:xfrm>
            <a:off x="1370709" y="1527433"/>
            <a:ext cx="1746945" cy="582610"/>
          </a:xfrm>
          <a:prstGeom prst="rect">
            <a:avLst/>
          </a:prstGeom>
        </p:spPr>
        <p:txBody>
          <a:bodyPr lIns="0" tIns="0" rIns="182880" bIns="0" anchor="ctr" anchorCtr="0">
            <a:noAutofit/>
          </a:bodyPr>
          <a:lstStyle>
            <a:lvl1pPr marL="0" indent="0" algn="l">
              <a:spcBef>
                <a:spcPts val="0"/>
              </a:spcBef>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one</a:t>
            </a:r>
          </a:p>
        </p:txBody>
      </p:sp>
      <p:sp>
        <p:nvSpPr>
          <p:cNvPr id="8" name="Scope 1 icon placeholder" descr="icon placeholder">
            <a:extLst>
              <a:ext uri="{FF2B5EF4-FFF2-40B4-BE49-F238E27FC236}">
                <a16:creationId xmlns:a16="http://schemas.microsoft.com/office/drawing/2014/main" id="{021B64E4-F2BC-4841-B7FE-651E1BF5B913}"/>
              </a:ext>
            </a:extLst>
          </p:cNvPr>
          <p:cNvSpPr>
            <a:spLocks noGrp="1"/>
          </p:cNvSpPr>
          <p:nvPr>
            <p:ph type="pic" sz="quarter" idx="21" hasCustomPrompt="1"/>
          </p:nvPr>
        </p:nvSpPr>
        <p:spPr>
          <a:xfrm>
            <a:off x="678054" y="1530702"/>
            <a:ext cx="576072" cy="57607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1" name="Scope of work 1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Scope of work (1) (4 columns)</a:t>
            </a:r>
          </a:p>
        </p:txBody>
      </p:sp>
    </p:spTree>
    <p:extLst>
      <p:ext uri="{BB962C8B-B14F-4D97-AF65-F5344CB8AC3E}">
        <p14:creationId xmlns:p14="http://schemas.microsoft.com/office/powerpoint/2010/main" val="278939757"/>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cope of work 2">
    <p:spTree>
      <p:nvGrpSpPr>
        <p:cNvPr id="1" name=""/>
        <p:cNvGrpSpPr/>
        <p:nvPr/>
      </p:nvGrpSpPr>
      <p:grpSpPr>
        <a:xfrm>
          <a:off x="0" y="0"/>
          <a:ext cx="0" cy="0"/>
          <a:chOff x="0" y="0"/>
          <a:chExt cx="0" cy="0"/>
        </a:xfrm>
      </p:grpSpPr>
      <p:sp>
        <p:nvSpPr>
          <p:cNvPr id="3" name="Approach 3 background box, dark grey">
            <a:extLst>
              <a:ext uri="{FF2B5EF4-FFF2-40B4-BE49-F238E27FC236}">
                <a16:creationId xmlns:a16="http://schemas.microsoft.com/office/drawing/2014/main" id="{B23704AF-C118-4CCF-BB73-BB163D3E955A}"/>
              </a:ext>
              <a:ext uri="{C183D7F6-B498-43B3-948B-1728B52AA6E4}">
                <adec:decorative xmlns:adec="http://schemas.microsoft.com/office/drawing/2017/decorative" val="1"/>
              </a:ext>
            </a:extLst>
          </p:cNvPr>
          <p:cNvSpPr/>
          <p:nvPr userDrawn="1"/>
        </p:nvSpPr>
        <p:spPr bwMode="auto">
          <a:xfrm>
            <a:off x="2540280" y="5217051"/>
            <a:ext cx="8975536" cy="10431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4" name="Approach 2 background box, dark grey">
            <a:extLst>
              <a:ext uri="{FF2B5EF4-FFF2-40B4-BE49-F238E27FC236}">
                <a16:creationId xmlns:a16="http://schemas.microsoft.com/office/drawing/2014/main" id="{6140C2B1-B09A-4A9A-9634-E426BBB0F435}"/>
              </a:ext>
              <a:ext uri="{C183D7F6-B498-43B3-948B-1728B52AA6E4}">
                <adec:decorative xmlns:adec="http://schemas.microsoft.com/office/drawing/2017/decorative" val="1"/>
              </a:ext>
            </a:extLst>
          </p:cNvPr>
          <p:cNvSpPr/>
          <p:nvPr userDrawn="1"/>
        </p:nvSpPr>
        <p:spPr bwMode="auto">
          <a:xfrm>
            <a:off x="2540280" y="3891272"/>
            <a:ext cx="8975536" cy="10431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5" name="Approach 1 background box, dark grey">
            <a:extLst>
              <a:ext uri="{FF2B5EF4-FFF2-40B4-BE49-F238E27FC236}">
                <a16:creationId xmlns:a16="http://schemas.microsoft.com/office/drawing/2014/main" id="{503F4FC7-8C24-483E-9B15-0BC8EA0DFCD2}"/>
              </a:ext>
              <a:ext uri="{C183D7F6-B498-43B3-948B-1728B52AA6E4}">
                <adec:decorative xmlns:adec="http://schemas.microsoft.com/office/drawing/2017/decorative" val="1"/>
              </a:ext>
            </a:extLst>
          </p:cNvPr>
          <p:cNvSpPr/>
          <p:nvPr userDrawn="1"/>
        </p:nvSpPr>
        <p:spPr bwMode="auto">
          <a:xfrm>
            <a:off x="2540810" y="2571726"/>
            <a:ext cx="8975006" cy="10431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6" name="Scenario 3 descriptions background box, light grey">
            <a:extLst>
              <a:ext uri="{FF2B5EF4-FFF2-40B4-BE49-F238E27FC236}">
                <a16:creationId xmlns:a16="http://schemas.microsoft.com/office/drawing/2014/main" id="{5BABA89F-C73F-4CFB-A427-305E2CB2A612}"/>
              </a:ext>
              <a:ext uri="{C183D7F6-B498-43B3-948B-1728B52AA6E4}">
                <adec:decorative xmlns:adec="http://schemas.microsoft.com/office/drawing/2017/decorative" val="1"/>
              </a:ext>
            </a:extLst>
          </p:cNvPr>
          <p:cNvSpPr/>
          <p:nvPr userDrawn="1"/>
        </p:nvSpPr>
        <p:spPr bwMode="auto">
          <a:xfrm>
            <a:off x="8861745" y="2165350"/>
            <a:ext cx="2752719" cy="409484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 name="Scenario 2 descriptions background box, light grey">
            <a:extLst>
              <a:ext uri="{FF2B5EF4-FFF2-40B4-BE49-F238E27FC236}">
                <a16:creationId xmlns:a16="http://schemas.microsoft.com/office/drawing/2014/main" id="{2985146A-D3B5-4DFB-8B72-1352A40E540D}"/>
              </a:ext>
              <a:ext uri="{C183D7F6-B498-43B3-948B-1728B52AA6E4}">
                <adec:decorative xmlns:adec="http://schemas.microsoft.com/office/drawing/2017/decorative" val="1"/>
              </a:ext>
            </a:extLst>
          </p:cNvPr>
          <p:cNvSpPr/>
          <p:nvPr userDrawn="1"/>
        </p:nvSpPr>
        <p:spPr bwMode="auto">
          <a:xfrm>
            <a:off x="5713604" y="2165350"/>
            <a:ext cx="2743200" cy="409484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Scenario 1 descriptions background box, light grey">
            <a:extLst>
              <a:ext uri="{FF2B5EF4-FFF2-40B4-BE49-F238E27FC236}">
                <a16:creationId xmlns:a16="http://schemas.microsoft.com/office/drawing/2014/main" id="{196A09A0-62AC-47FE-9F38-70C908B1E5FB}"/>
              </a:ext>
              <a:ext uri="{C183D7F6-B498-43B3-948B-1728B52AA6E4}">
                <adec:decorative xmlns:adec="http://schemas.microsoft.com/office/drawing/2017/decorative" val="1"/>
              </a:ext>
            </a:extLst>
          </p:cNvPr>
          <p:cNvSpPr/>
          <p:nvPr userDrawn="1"/>
        </p:nvSpPr>
        <p:spPr bwMode="auto">
          <a:xfrm>
            <a:off x="2565462" y="2165350"/>
            <a:ext cx="2743200" cy="409315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Approach 3/Scenario 3 description (16 words max)">
            <a:extLst>
              <a:ext uri="{FF2B5EF4-FFF2-40B4-BE49-F238E27FC236}">
                <a16:creationId xmlns:a16="http://schemas.microsoft.com/office/drawing/2014/main" id="{CE400B6B-D02C-4D33-8F34-31C284B07A10}"/>
              </a:ext>
            </a:extLst>
          </p:cNvPr>
          <p:cNvSpPr>
            <a:spLocks noGrp="1"/>
          </p:cNvSpPr>
          <p:nvPr>
            <p:ph type="body" sz="quarter" idx="23" hasCustomPrompt="1"/>
          </p:nvPr>
        </p:nvSpPr>
        <p:spPr>
          <a:xfrm>
            <a:off x="8861745" y="5225131"/>
            <a:ext cx="2752719" cy="1026984"/>
          </a:xfrm>
          <a:prstGeom prst="rect">
            <a:avLst/>
          </a:prstGeom>
        </p:spPr>
        <p:txBody>
          <a:bodyPr lIns="183600" tIns="72000" rIns="183600" bIns="147600" anchor="t" anchorCtr="0">
            <a:noAutofit/>
          </a:bodyPr>
          <a:lstStyle>
            <a:lvl1pPr marL="0" marR="0" indent="-228600" algn="l" defTabSz="932742"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2" name="Approach 3/Scenario 2 description (16 words max)">
            <a:extLst>
              <a:ext uri="{FF2B5EF4-FFF2-40B4-BE49-F238E27FC236}">
                <a16:creationId xmlns:a16="http://schemas.microsoft.com/office/drawing/2014/main" id="{6471B5E8-AB6A-49A5-9EF0-E79424F05BFB}"/>
              </a:ext>
            </a:extLst>
          </p:cNvPr>
          <p:cNvSpPr>
            <a:spLocks noGrp="1"/>
          </p:cNvSpPr>
          <p:nvPr>
            <p:ph type="body" sz="quarter" idx="20" hasCustomPrompt="1"/>
          </p:nvPr>
        </p:nvSpPr>
        <p:spPr>
          <a:xfrm>
            <a:off x="5713604" y="5225131"/>
            <a:ext cx="2743200" cy="1026984"/>
          </a:xfrm>
          <a:prstGeom prst="rect">
            <a:avLst/>
          </a:prstGeom>
        </p:spPr>
        <p:txBody>
          <a:bodyPr lIns="183600" tIns="72000" rIns="183600" bIns="147600" anchor="t" anchorCtr="0">
            <a:noAutofit/>
          </a:bodyPr>
          <a:lstStyle>
            <a:lvl1pPr marL="0" marR="0" indent="-228600" algn="l" defTabSz="932742"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29" name="Approach 3/Scenario 1 description (16 words max)">
            <a:extLst>
              <a:ext uri="{FF2B5EF4-FFF2-40B4-BE49-F238E27FC236}">
                <a16:creationId xmlns:a16="http://schemas.microsoft.com/office/drawing/2014/main" id="{04BB7A00-DE41-4C95-A71B-2B4A68E8C69C}"/>
              </a:ext>
            </a:extLst>
          </p:cNvPr>
          <p:cNvSpPr>
            <a:spLocks noGrp="1"/>
          </p:cNvSpPr>
          <p:nvPr>
            <p:ph type="body" sz="quarter" idx="17" hasCustomPrompt="1"/>
          </p:nvPr>
        </p:nvSpPr>
        <p:spPr>
          <a:xfrm>
            <a:off x="2540280" y="5225131"/>
            <a:ext cx="2773083" cy="1026984"/>
          </a:xfrm>
          <a:prstGeom prst="rect">
            <a:avLst/>
          </a:prstGeom>
        </p:spPr>
        <p:txBody>
          <a:bodyPr lIns="183600" tIns="72000" rIns="183600" bIns="147600" anchor="t" anchorCtr="0">
            <a:noAutofit/>
          </a:bodyPr>
          <a:lstStyle>
            <a:lvl1pPr marL="0" marR="0" indent="-228600" algn="l" defTabSz="932742"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42" name="Approach 3 row heading">
            <a:extLst>
              <a:ext uri="{FF2B5EF4-FFF2-40B4-BE49-F238E27FC236}">
                <a16:creationId xmlns:a16="http://schemas.microsoft.com/office/drawing/2014/main" id="{CA162461-E5EA-41E6-9E6C-064373BF7D1D}"/>
              </a:ext>
            </a:extLst>
          </p:cNvPr>
          <p:cNvSpPr>
            <a:spLocks noGrp="1"/>
          </p:cNvSpPr>
          <p:nvPr>
            <p:ph type="body" sz="quarter" idx="31" hasCustomPrompt="1"/>
          </p:nvPr>
        </p:nvSpPr>
        <p:spPr>
          <a:xfrm>
            <a:off x="593484" y="5210817"/>
            <a:ext cx="1943100" cy="1055612"/>
          </a:xfrm>
          <a:prstGeom prst="rect">
            <a:avLst/>
          </a:prstGeom>
          <a:solidFill>
            <a:srgbClr val="737373"/>
          </a:solidFill>
        </p:spPr>
        <p:txBody>
          <a:bodyPr lIns="182880" rIns="182880" anchor="ctr"/>
          <a:lstStyle>
            <a:lvl1pPr marL="0" indent="0">
              <a:spcBef>
                <a:spcPts val="0"/>
              </a:spcBef>
              <a:buNone/>
              <a:defRPr sz="1600">
                <a:solidFill>
                  <a:schemeClr val="bg1"/>
                </a:solidFill>
                <a:latin typeface="Segoe UI" panose="020B0502040204020203" pitchFamily="34" charset="0"/>
                <a:cs typeface="Segoe UI" panose="020B0502040204020203" pitchFamily="34" charset="0"/>
              </a:defRPr>
            </a:lvl1pPr>
          </a:lstStyle>
          <a:p>
            <a:pPr lvl="0"/>
            <a:r>
              <a:rPr lang="en-US"/>
              <a:t>Approach three</a:t>
            </a:r>
          </a:p>
        </p:txBody>
      </p:sp>
      <p:sp>
        <p:nvSpPr>
          <p:cNvPr id="34" name="Approach 2/Scenario 3 description (16 words max)">
            <a:extLst>
              <a:ext uri="{FF2B5EF4-FFF2-40B4-BE49-F238E27FC236}">
                <a16:creationId xmlns:a16="http://schemas.microsoft.com/office/drawing/2014/main" id="{B0F05427-4282-4EB8-A278-DB263FDD611A}"/>
              </a:ext>
            </a:extLst>
          </p:cNvPr>
          <p:cNvSpPr>
            <a:spLocks noGrp="1"/>
          </p:cNvSpPr>
          <p:nvPr>
            <p:ph type="body" sz="quarter" idx="22" hasCustomPrompt="1"/>
          </p:nvPr>
        </p:nvSpPr>
        <p:spPr>
          <a:xfrm>
            <a:off x="8861745" y="3899352"/>
            <a:ext cx="2752719" cy="1026984"/>
          </a:xfrm>
          <a:prstGeom prst="rect">
            <a:avLst/>
          </a:prstGeom>
        </p:spPr>
        <p:txBody>
          <a:bodyPr lIns="183600" tIns="72000" rIns="183600" bIns="147600" anchor="t" anchorCtr="0">
            <a:noAutofit/>
          </a:bodyPr>
          <a:lstStyle>
            <a:lvl1pPr marL="0" marR="0" indent="-228600" algn="l" defTabSz="932742"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1" name="Approach 2/Scenario 2 description (16 words max)">
            <a:extLst>
              <a:ext uri="{FF2B5EF4-FFF2-40B4-BE49-F238E27FC236}">
                <a16:creationId xmlns:a16="http://schemas.microsoft.com/office/drawing/2014/main" id="{75F556FD-83B5-45FA-AB29-24AD479863C0}"/>
              </a:ext>
            </a:extLst>
          </p:cNvPr>
          <p:cNvSpPr>
            <a:spLocks noGrp="1"/>
          </p:cNvSpPr>
          <p:nvPr>
            <p:ph type="body" sz="quarter" idx="19" hasCustomPrompt="1"/>
          </p:nvPr>
        </p:nvSpPr>
        <p:spPr>
          <a:xfrm>
            <a:off x="5713604" y="3899352"/>
            <a:ext cx="2743200" cy="1026984"/>
          </a:xfrm>
          <a:prstGeom prst="rect">
            <a:avLst/>
          </a:prstGeom>
        </p:spPr>
        <p:txBody>
          <a:bodyPr lIns="183600" tIns="72000" rIns="183600" bIns="147600" anchor="t" anchorCtr="0">
            <a:noAutofit/>
          </a:bodyPr>
          <a:lstStyle>
            <a:lvl1pPr marL="0" marR="0" indent="-228600" algn="l" defTabSz="932742"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28" name="Approach 2/Scenario 1 description (16 words max)">
            <a:extLst>
              <a:ext uri="{FF2B5EF4-FFF2-40B4-BE49-F238E27FC236}">
                <a16:creationId xmlns:a16="http://schemas.microsoft.com/office/drawing/2014/main" id="{F2463F56-2282-448F-A1EA-85F31D6626DD}"/>
              </a:ext>
            </a:extLst>
          </p:cNvPr>
          <p:cNvSpPr>
            <a:spLocks noGrp="1"/>
          </p:cNvSpPr>
          <p:nvPr>
            <p:ph type="body" sz="quarter" idx="16" hasCustomPrompt="1"/>
          </p:nvPr>
        </p:nvSpPr>
        <p:spPr>
          <a:xfrm>
            <a:off x="2540280" y="3899352"/>
            <a:ext cx="2773083" cy="1026984"/>
          </a:xfrm>
          <a:prstGeom prst="rect">
            <a:avLst/>
          </a:prstGeom>
        </p:spPr>
        <p:txBody>
          <a:bodyPr lIns="183600" tIns="72000" rIns="183600" bIns="147600" anchor="t" anchorCtr="0">
            <a:noAutofit/>
          </a:bodyPr>
          <a:lstStyle>
            <a:lvl1pPr marL="0" marR="0" indent="-228600" algn="l" defTabSz="932742"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41" name="Approach 2 row heading">
            <a:extLst>
              <a:ext uri="{FF2B5EF4-FFF2-40B4-BE49-F238E27FC236}">
                <a16:creationId xmlns:a16="http://schemas.microsoft.com/office/drawing/2014/main" id="{D2E5C77B-FB81-4494-8399-B9FB27B5D6E0}"/>
              </a:ext>
            </a:extLst>
          </p:cNvPr>
          <p:cNvSpPr>
            <a:spLocks noGrp="1"/>
          </p:cNvSpPr>
          <p:nvPr>
            <p:ph type="body" sz="quarter" idx="30" hasCustomPrompt="1"/>
          </p:nvPr>
        </p:nvSpPr>
        <p:spPr>
          <a:xfrm>
            <a:off x="593484" y="3885038"/>
            <a:ext cx="1943100" cy="1055612"/>
          </a:xfrm>
          <a:prstGeom prst="rect">
            <a:avLst/>
          </a:prstGeom>
          <a:solidFill>
            <a:srgbClr val="737373"/>
          </a:solidFill>
        </p:spPr>
        <p:txBody>
          <a:bodyPr lIns="182880" rIns="182880" anchor="ctr"/>
          <a:lstStyle>
            <a:lvl1pPr marL="0" indent="0">
              <a:spcBef>
                <a:spcPts val="0"/>
              </a:spcBef>
              <a:buNone/>
              <a:defRPr sz="1600">
                <a:solidFill>
                  <a:schemeClr val="bg1"/>
                </a:solidFill>
                <a:latin typeface="Segoe UI" panose="020B0502040204020203" pitchFamily="34" charset="0"/>
                <a:cs typeface="Segoe UI" panose="020B0502040204020203" pitchFamily="34" charset="0"/>
              </a:defRPr>
            </a:lvl1pPr>
          </a:lstStyle>
          <a:p>
            <a:pPr lvl="0"/>
            <a:r>
              <a:rPr lang="en-US"/>
              <a:t>Approach two</a:t>
            </a:r>
          </a:p>
        </p:txBody>
      </p:sp>
      <p:sp>
        <p:nvSpPr>
          <p:cNvPr id="33" name="Approach 1/Scenario 3 description (16 words max)">
            <a:extLst>
              <a:ext uri="{FF2B5EF4-FFF2-40B4-BE49-F238E27FC236}">
                <a16:creationId xmlns:a16="http://schemas.microsoft.com/office/drawing/2014/main" id="{D0F2D3C8-B636-41BE-9E68-FA36C1C74BEF}"/>
              </a:ext>
            </a:extLst>
          </p:cNvPr>
          <p:cNvSpPr>
            <a:spLocks noGrp="1"/>
          </p:cNvSpPr>
          <p:nvPr>
            <p:ph type="body" sz="quarter" idx="21" hasCustomPrompt="1"/>
          </p:nvPr>
        </p:nvSpPr>
        <p:spPr>
          <a:xfrm>
            <a:off x="8861745" y="2579806"/>
            <a:ext cx="2752719" cy="1026984"/>
          </a:xfrm>
          <a:prstGeom prst="rect">
            <a:avLst/>
          </a:prstGeom>
        </p:spPr>
        <p:txBody>
          <a:bodyPr lIns="183600" tIns="72000" rIns="183600" bIns="147600" anchor="t" anchorCtr="0">
            <a:noAutofit/>
          </a:bodyPr>
          <a:lstStyle>
            <a:lvl1pPr marL="0" marR="0" indent="-228600" algn="l" defTabSz="932742"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0" name="Approach 1/Scenario 2 description (16 words max)">
            <a:extLst>
              <a:ext uri="{FF2B5EF4-FFF2-40B4-BE49-F238E27FC236}">
                <a16:creationId xmlns:a16="http://schemas.microsoft.com/office/drawing/2014/main" id="{D47DAE80-4955-446B-9A50-0AD749F2254A}"/>
              </a:ext>
            </a:extLst>
          </p:cNvPr>
          <p:cNvSpPr>
            <a:spLocks noGrp="1"/>
          </p:cNvSpPr>
          <p:nvPr>
            <p:ph type="body" sz="quarter" idx="18" hasCustomPrompt="1"/>
          </p:nvPr>
        </p:nvSpPr>
        <p:spPr>
          <a:xfrm>
            <a:off x="5713604" y="2579806"/>
            <a:ext cx="2743200" cy="1026984"/>
          </a:xfrm>
          <a:prstGeom prst="rect">
            <a:avLst/>
          </a:prstGeom>
        </p:spPr>
        <p:txBody>
          <a:bodyPr lIns="183600" tIns="72000" rIns="183600" bIns="147600" anchor="t" anchorCtr="0">
            <a:noAutofit/>
          </a:bodyPr>
          <a:lstStyle>
            <a:lvl1pPr marL="0" marR="0" indent="-228600" algn="l" defTabSz="932742"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27" name="Approach 1/Scenario 1 description (16 words max)">
            <a:extLst>
              <a:ext uri="{FF2B5EF4-FFF2-40B4-BE49-F238E27FC236}">
                <a16:creationId xmlns:a16="http://schemas.microsoft.com/office/drawing/2014/main" id="{63B3EB6B-48B9-44BF-B629-AC8DB4538B07}"/>
              </a:ext>
            </a:extLst>
          </p:cNvPr>
          <p:cNvSpPr>
            <a:spLocks noGrp="1"/>
          </p:cNvSpPr>
          <p:nvPr>
            <p:ph type="body" sz="quarter" idx="15" hasCustomPrompt="1"/>
          </p:nvPr>
        </p:nvSpPr>
        <p:spPr>
          <a:xfrm>
            <a:off x="2540280" y="2579806"/>
            <a:ext cx="2773083" cy="1026984"/>
          </a:xfrm>
          <a:prstGeom prst="rect">
            <a:avLst/>
          </a:prstGeom>
        </p:spPr>
        <p:txBody>
          <a:bodyPr lIns="183600" tIns="72000" rIns="183600" bIns="147600" anchor="t" anchorCtr="0">
            <a:noAutofit/>
          </a:bodyPr>
          <a:lstStyle>
            <a:lvl1pPr marL="0" marR="0" indent="-228600" algn="l" defTabSz="932742"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17" name="Approach 1 row heading">
            <a:extLst>
              <a:ext uri="{FF2B5EF4-FFF2-40B4-BE49-F238E27FC236}">
                <a16:creationId xmlns:a16="http://schemas.microsoft.com/office/drawing/2014/main" id="{CDB4810D-0BC5-410E-A832-789490942FA1}"/>
              </a:ext>
            </a:extLst>
          </p:cNvPr>
          <p:cNvSpPr>
            <a:spLocks noGrp="1"/>
          </p:cNvSpPr>
          <p:nvPr>
            <p:ph type="body" sz="quarter" idx="29" hasCustomPrompt="1"/>
          </p:nvPr>
        </p:nvSpPr>
        <p:spPr>
          <a:xfrm>
            <a:off x="593484" y="2565492"/>
            <a:ext cx="1943100" cy="1055612"/>
          </a:xfrm>
          <a:prstGeom prst="rect">
            <a:avLst/>
          </a:prstGeom>
          <a:solidFill>
            <a:srgbClr val="737373"/>
          </a:solidFill>
        </p:spPr>
        <p:txBody>
          <a:bodyPr lIns="182880" rIns="182880" anchor="ctr"/>
          <a:lstStyle>
            <a:lvl1pPr marL="0" indent="0">
              <a:spcBef>
                <a:spcPts val="0"/>
              </a:spcBef>
              <a:buNone/>
              <a:defRPr sz="1600">
                <a:solidFill>
                  <a:schemeClr val="bg1"/>
                </a:solidFill>
                <a:latin typeface="Segoe UI" panose="020B0502040204020203" pitchFamily="34" charset="0"/>
                <a:cs typeface="Segoe UI" panose="020B0502040204020203" pitchFamily="34" charset="0"/>
              </a:defRPr>
            </a:lvl1pPr>
          </a:lstStyle>
          <a:p>
            <a:pPr lvl="0"/>
            <a:r>
              <a:rPr lang="en-US"/>
              <a:t>Approach one</a:t>
            </a:r>
          </a:p>
        </p:txBody>
      </p:sp>
      <p:sp>
        <p:nvSpPr>
          <p:cNvPr id="13" name="Scenario 3 heading background box, blue">
            <a:extLst>
              <a:ext uri="{FF2B5EF4-FFF2-40B4-BE49-F238E27FC236}">
                <a16:creationId xmlns:a16="http://schemas.microsoft.com/office/drawing/2014/main" id="{E24DFE71-495C-40F6-9A27-0B00AEE6EC28}"/>
              </a:ext>
              <a:ext uri="{C183D7F6-B498-43B3-948B-1728B52AA6E4}">
                <adec:decorative xmlns:adec="http://schemas.microsoft.com/office/drawing/2017/decorative" val="1"/>
              </a:ext>
            </a:extLst>
          </p:cNvPr>
          <p:cNvSpPr/>
          <p:nvPr userDrawn="1"/>
        </p:nvSpPr>
        <p:spPr bwMode="auto">
          <a:xfrm>
            <a:off x="8871264" y="1428676"/>
            <a:ext cx="2743200" cy="1143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Column 3 icon placeholder" descr="icon placeholder">
            <a:extLst>
              <a:ext uri="{FF2B5EF4-FFF2-40B4-BE49-F238E27FC236}">
                <a16:creationId xmlns:a16="http://schemas.microsoft.com/office/drawing/2014/main" id="{C0BEC424-6B42-4A46-8E46-3EF4DBD8BB13}"/>
              </a:ext>
            </a:extLst>
          </p:cNvPr>
          <p:cNvSpPr>
            <a:spLocks noGrp="1"/>
          </p:cNvSpPr>
          <p:nvPr>
            <p:ph type="pic" sz="quarter" idx="34" hasCustomPrompt="1"/>
          </p:nvPr>
        </p:nvSpPr>
        <p:spPr>
          <a:xfrm>
            <a:off x="10561904" y="1612522"/>
            <a:ext cx="897876" cy="775309"/>
          </a:xfrm>
          <a:prstGeom prst="rect">
            <a:avLst/>
          </a:prstGeom>
        </p:spPr>
        <p:txBody>
          <a:bodyP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51" name="Scenario/Project 3 heading">
            <a:extLst>
              <a:ext uri="{FF2B5EF4-FFF2-40B4-BE49-F238E27FC236}">
                <a16:creationId xmlns:a16="http://schemas.microsoft.com/office/drawing/2014/main" id="{61B50565-0B20-1C41-9E35-419D77CBF2F3}"/>
              </a:ext>
            </a:extLst>
          </p:cNvPr>
          <p:cNvSpPr>
            <a:spLocks noGrp="1"/>
          </p:cNvSpPr>
          <p:nvPr>
            <p:ph type="body" sz="quarter" idx="35" hasCustomPrompt="1"/>
          </p:nvPr>
        </p:nvSpPr>
        <p:spPr>
          <a:xfrm>
            <a:off x="8881740" y="1428676"/>
            <a:ext cx="1569185" cy="1143000"/>
          </a:xfrm>
          <a:prstGeom prst="rect">
            <a:avLst/>
          </a:prstGeom>
        </p:spPr>
        <p:txBody>
          <a:bodyPr lIns="182880" bIns="91440" anchor="ctr"/>
          <a:lstStyle>
            <a:lvl1pPr marL="0" indent="0">
              <a:lnSpc>
                <a:spcPct val="100000"/>
              </a:lnSpc>
              <a:spcBef>
                <a:spcPts val="0"/>
              </a:spcBef>
              <a:buNone/>
              <a:defRPr sz="2000">
                <a:solidFill>
                  <a:schemeClr val="bg1"/>
                </a:solidFill>
              </a:defRPr>
            </a:lvl1pPr>
          </a:lstStyle>
          <a:p>
            <a:pPr lvl="0"/>
            <a:r>
              <a:rPr lang="en-US" sz="1600"/>
              <a:t>Scenario/</a:t>
            </a:r>
            <a:br>
              <a:rPr lang="en-US" sz="1600"/>
            </a:br>
            <a:r>
              <a:rPr lang="en-US" sz="1600"/>
              <a:t>Project 3</a:t>
            </a:r>
            <a:br>
              <a:rPr lang="en-US" sz="1600"/>
            </a:br>
            <a:r>
              <a:rPr lang="en-US" sz="1600"/>
              <a:t>heading</a:t>
            </a:r>
            <a:endParaRPr lang="en-US"/>
          </a:p>
        </p:txBody>
      </p:sp>
      <p:sp>
        <p:nvSpPr>
          <p:cNvPr id="12" name="Scenario 2 heading background box, bluew">
            <a:extLst>
              <a:ext uri="{FF2B5EF4-FFF2-40B4-BE49-F238E27FC236}">
                <a16:creationId xmlns:a16="http://schemas.microsoft.com/office/drawing/2014/main" id="{969E785D-4699-4040-886F-09BC22E10E45}"/>
              </a:ext>
              <a:ext uri="{C183D7F6-B498-43B3-948B-1728B52AA6E4}">
                <adec:decorative xmlns:adec="http://schemas.microsoft.com/office/drawing/2017/decorative" val="1"/>
              </a:ext>
            </a:extLst>
          </p:cNvPr>
          <p:cNvSpPr/>
          <p:nvPr userDrawn="1"/>
        </p:nvSpPr>
        <p:spPr bwMode="auto">
          <a:xfrm>
            <a:off x="5713604" y="1428676"/>
            <a:ext cx="2743200" cy="1143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Column 2 icon placeholder" descr="icon placeholder">
            <a:extLst>
              <a:ext uri="{FF2B5EF4-FFF2-40B4-BE49-F238E27FC236}">
                <a16:creationId xmlns:a16="http://schemas.microsoft.com/office/drawing/2014/main" id="{C0BEC424-6B42-4A46-8E46-3EF4DBD8BB13}"/>
              </a:ext>
            </a:extLst>
          </p:cNvPr>
          <p:cNvSpPr>
            <a:spLocks noGrp="1"/>
          </p:cNvSpPr>
          <p:nvPr>
            <p:ph type="pic" sz="quarter" idx="32" hasCustomPrompt="1"/>
          </p:nvPr>
        </p:nvSpPr>
        <p:spPr>
          <a:xfrm>
            <a:off x="7393768" y="1612522"/>
            <a:ext cx="897876" cy="775309"/>
          </a:xfrm>
          <a:prstGeom prst="rect">
            <a:avLst/>
          </a:prstGeom>
        </p:spPr>
        <p:txBody>
          <a:bodyP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49" name="Scenario/Project 2 heading">
            <a:extLst>
              <a:ext uri="{FF2B5EF4-FFF2-40B4-BE49-F238E27FC236}">
                <a16:creationId xmlns:a16="http://schemas.microsoft.com/office/drawing/2014/main" id="{61B50565-0B20-1C41-9E35-419D77CBF2F3}"/>
              </a:ext>
            </a:extLst>
          </p:cNvPr>
          <p:cNvSpPr>
            <a:spLocks noGrp="1"/>
          </p:cNvSpPr>
          <p:nvPr>
            <p:ph type="body" sz="quarter" idx="33" hasCustomPrompt="1"/>
          </p:nvPr>
        </p:nvSpPr>
        <p:spPr>
          <a:xfrm>
            <a:off x="5713604" y="1428676"/>
            <a:ext cx="1569185" cy="1143000"/>
          </a:xfrm>
          <a:prstGeom prst="rect">
            <a:avLst/>
          </a:prstGeom>
        </p:spPr>
        <p:txBody>
          <a:bodyPr lIns="182880" bIns="91440" anchor="ctr"/>
          <a:lstStyle>
            <a:lvl1pPr marL="0" indent="0">
              <a:lnSpc>
                <a:spcPct val="100000"/>
              </a:lnSpc>
              <a:spcBef>
                <a:spcPts val="0"/>
              </a:spcBef>
              <a:buNone/>
              <a:defRPr sz="2000">
                <a:solidFill>
                  <a:schemeClr val="bg1"/>
                </a:solidFill>
              </a:defRPr>
            </a:lvl1pPr>
          </a:lstStyle>
          <a:p>
            <a:pPr lvl="0"/>
            <a:r>
              <a:rPr lang="en-US" sz="1600"/>
              <a:t>Scenario/</a:t>
            </a:r>
            <a:br>
              <a:rPr lang="en-US" sz="1600"/>
            </a:br>
            <a:r>
              <a:rPr lang="en-US" sz="1600"/>
              <a:t>Project 2</a:t>
            </a:r>
            <a:br>
              <a:rPr lang="en-US" sz="1600"/>
            </a:br>
            <a:r>
              <a:rPr lang="en-US" sz="1600"/>
              <a:t>heading</a:t>
            </a:r>
            <a:endParaRPr lang="en-US"/>
          </a:p>
        </p:txBody>
      </p:sp>
      <p:sp>
        <p:nvSpPr>
          <p:cNvPr id="11" name="Scenario 1 heading background box, blue">
            <a:extLst>
              <a:ext uri="{FF2B5EF4-FFF2-40B4-BE49-F238E27FC236}">
                <a16:creationId xmlns:a16="http://schemas.microsoft.com/office/drawing/2014/main" id="{4672B9DB-32CE-42D2-A7BA-98B91ABB0E85}"/>
              </a:ext>
              <a:ext uri="{C183D7F6-B498-43B3-948B-1728B52AA6E4}">
                <adec:decorative xmlns:adec="http://schemas.microsoft.com/office/drawing/2017/decorative" val="1"/>
              </a:ext>
            </a:extLst>
          </p:cNvPr>
          <p:cNvSpPr/>
          <p:nvPr userDrawn="1"/>
        </p:nvSpPr>
        <p:spPr bwMode="auto">
          <a:xfrm>
            <a:off x="2565462" y="1428676"/>
            <a:ext cx="2743200" cy="1143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Column 1 icon placeholder" descr="icon placeholder">
            <a:extLst>
              <a:ext uri="{FF2B5EF4-FFF2-40B4-BE49-F238E27FC236}">
                <a16:creationId xmlns:a16="http://schemas.microsoft.com/office/drawing/2014/main" id="{C0BEC424-6B42-4A46-8E46-3EF4DBD8BB13}"/>
              </a:ext>
            </a:extLst>
          </p:cNvPr>
          <p:cNvSpPr>
            <a:spLocks noGrp="1"/>
          </p:cNvSpPr>
          <p:nvPr>
            <p:ph type="pic" sz="quarter" idx="10" hasCustomPrompt="1"/>
          </p:nvPr>
        </p:nvSpPr>
        <p:spPr>
          <a:xfrm>
            <a:off x="4245636" y="1612522"/>
            <a:ext cx="897876" cy="775309"/>
          </a:xfrm>
          <a:prstGeom prst="rect">
            <a:avLst/>
          </a:prstGeom>
        </p:spPr>
        <p:txBody>
          <a:bodyP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6" name="Scenario/Project 1 heading">
            <a:extLst>
              <a:ext uri="{FF2B5EF4-FFF2-40B4-BE49-F238E27FC236}">
                <a16:creationId xmlns:a16="http://schemas.microsoft.com/office/drawing/2014/main" id="{61B50565-0B20-1C41-9E35-419D77CBF2F3}"/>
              </a:ext>
            </a:extLst>
          </p:cNvPr>
          <p:cNvSpPr>
            <a:spLocks noGrp="1"/>
          </p:cNvSpPr>
          <p:nvPr>
            <p:ph type="body" sz="quarter" idx="26" hasCustomPrompt="1"/>
          </p:nvPr>
        </p:nvSpPr>
        <p:spPr>
          <a:xfrm>
            <a:off x="2565472" y="1428676"/>
            <a:ext cx="1569185" cy="1143000"/>
          </a:xfrm>
          <a:prstGeom prst="rect">
            <a:avLst/>
          </a:prstGeom>
        </p:spPr>
        <p:txBody>
          <a:bodyPr lIns="182880" bIns="91440" anchor="ctr"/>
          <a:lstStyle>
            <a:lvl1pPr marL="0" indent="0">
              <a:lnSpc>
                <a:spcPct val="100000"/>
              </a:lnSpc>
              <a:spcBef>
                <a:spcPts val="0"/>
              </a:spcBef>
              <a:buNone/>
              <a:defRPr sz="2000">
                <a:solidFill>
                  <a:schemeClr val="bg1"/>
                </a:solidFill>
              </a:defRPr>
            </a:lvl1pPr>
          </a:lstStyle>
          <a:p>
            <a:pPr lvl="0"/>
            <a:r>
              <a:rPr lang="en-US" sz="1600"/>
              <a:t>Scenario/</a:t>
            </a:r>
            <a:br>
              <a:rPr lang="en-US" sz="1600"/>
            </a:br>
            <a:r>
              <a:rPr lang="en-US" sz="1600"/>
              <a:t>Project 1</a:t>
            </a:r>
            <a:br>
              <a:rPr lang="en-US" sz="1600"/>
            </a:br>
            <a:r>
              <a:rPr lang="en-US" sz="1600"/>
              <a:t>heading</a:t>
            </a:r>
            <a:endParaRPr lang="en-US"/>
          </a:p>
        </p:txBody>
      </p:sp>
      <p:sp>
        <p:nvSpPr>
          <p:cNvPr id="39" name="Scope of work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Scope of work (2) (3 x 3 matrix)</a:t>
            </a:r>
          </a:p>
        </p:txBody>
      </p:sp>
    </p:spTree>
    <p:extLst>
      <p:ext uri="{BB962C8B-B14F-4D97-AF65-F5344CB8AC3E}">
        <p14:creationId xmlns:p14="http://schemas.microsoft.com/office/powerpoint/2010/main" val="138756914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5280">
          <p15:clr>
            <a:srgbClr val="FBAE40"/>
          </p15:clr>
        </p15:guide>
        <p15:guide id="3" pos="3840">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Persona 1">
    <p:spTree>
      <p:nvGrpSpPr>
        <p:cNvPr id="1" name=""/>
        <p:cNvGrpSpPr/>
        <p:nvPr/>
      </p:nvGrpSpPr>
      <p:grpSpPr>
        <a:xfrm>
          <a:off x="0" y="0"/>
          <a:ext cx="0" cy="0"/>
          <a:chOff x="0" y="0"/>
          <a:chExt cx="0" cy="0"/>
        </a:xfrm>
      </p:grpSpPr>
      <p:sp>
        <p:nvSpPr>
          <p:cNvPr id="3" name="Left column background box, blue">
            <a:extLst>
              <a:ext uri="{FF2B5EF4-FFF2-40B4-BE49-F238E27FC236}">
                <a16:creationId xmlns:a16="http://schemas.microsoft.com/office/drawing/2014/main" id="{50952F38-2EC1-4EDE-B960-1058743E9716}"/>
              </a:ext>
              <a:ext uri="{C183D7F6-B498-43B3-948B-1728B52AA6E4}">
                <adec:decorative xmlns:adec="http://schemas.microsoft.com/office/drawing/2017/decorative" val="1"/>
              </a:ext>
            </a:extLst>
          </p:cNvPr>
          <p:cNvSpPr/>
          <p:nvPr userDrawn="1"/>
        </p:nvSpPr>
        <p:spPr>
          <a:xfrm>
            <a:off x="369810" y="407884"/>
            <a:ext cx="2628900" cy="6057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3" name="Desired future tech, row 2, #5">
            <a:extLst>
              <a:ext uri="{FF2B5EF4-FFF2-40B4-BE49-F238E27FC236}">
                <a16:creationId xmlns:a16="http://schemas.microsoft.com/office/drawing/2014/main" id="{6069EA76-84F2-FD4D-B208-CCB29711E266}"/>
              </a:ext>
            </a:extLst>
          </p:cNvPr>
          <p:cNvSpPr>
            <a:spLocks noGrp="1"/>
          </p:cNvSpPr>
          <p:nvPr>
            <p:ph type="pic" sz="quarter" idx="40" hasCustomPrompt="1"/>
          </p:nvPr>
        </p:nvSpPr>
        <p:spPr>
          <a:xfrm>
            <a:off x="9837570" y="5848908"/>
            <a:ext cx="409865" cy="415296"/>
          </a:xfrm>
          <a:prstGeom prst="rect">
            <a:avLst/>
          </a:prstGeom>
        </p:spPr>
        <p:txBody>
          <a:bodyPr/>
          <a:lstStyle>
            <a:lvl1pPr>
              <a:defRPr sz="800"/>
            </a:lvl1pPr>
          </a:lstStyle>
          <a:p>
            <a:r>
              <a:rPr lang="en-US"/>
              <a:t>icon</a:t>
            </a:r>
          </a:p>
        </p:txBody>
      </p:sp>
      <p:sp>
        <p:nvSpPr>
          <p:cNvPr id="122" name="Desired future tech, row 2, #4">
            <a:extLst>
              <a:ext uri="{FF2B5EF4-FFF2-40B4-BE49-F238E27FC236}">
                <a16:creationId xmlns:a16="http://schemas.microsoft.com/office/drawing/2014/main" id="{DF77D567-0B65-A540-B533-50987E567971}"/>
              </a:ext>
            </a:extLst>
          </p:cNvPr>
          <p:cNvSpPr>
            <a:spLocks noGrp="1"/>
          </p:cNvSpPr>
          <p:nvPr>
            <p:ph type="pic" sz="quarter" idx="39" hasCustomPrompt="1"/>
          </p:nvPr>
        </p:nvSpPr>
        <p:spPr>
          <a:xfrm>
            <a:off x="9258737" y="5848908"/>
            <a:ext cx="409865" cy="415296"/>
          </a:xfrm>
          <a:prstGeom prst="rect">
            <a:avLst/>
          </a:prstGeom>
        </p:spPr>
        <p:txBody>
          <a:bodyPr/>
          <a:lstStyle>
            <a:lvl1pPr>
              <a:defRPr sz="800"/>
            </a:lvl1pPr>
          </a:lstStyle>
          <a:p>
            <a:r>
              <a:rPr lang="en-US"/>
              <a:t>icon</a:t>
            </a:r>
          </a:p>
        </p:txBody>
      </p:sp>
      <p:sp>
        <p:nvSpPr>
          <p:cNvPr id="121" name="Desired future tech, row 2, #3">
            <a:extLst>
              <a:ext uri="{FF2B5EF4-FFF2-40B4-BE49-F238E27FC236}">
                <a16:creationId xmlns:a16="http://schemas.microsoft.com/office/drawing/2014/main" id="{71A857C5-E3EE-B144-8782-FAEF1E387FDB}"/>
              </a:ext>
            </a:extLst>
          </p:cNvPr>
          <p:cNvSpPr>
            <a:spLocks noGrp="1"/>
          </p:cNvSpPr>
          <p:nvPr>
            <p:ph type="pic" sz="quarter" idx="38" hasCustomPrompt="1"/>
          </p:nvPr>
        </p:nvSpPr>
        <p:spPr>
          <a:xfrm>
            <a:off x="8679905" y="5848908"/>
            <a:ext cx="409865" cy="415296"/>
          </a:xfrm>
          <a:prstGeom prst="rect">
            <a:avLst/>
          </a:prstGeom>
        </p:spPr>
        <p:txBody>
          <a:bodyPr/>
          <a:lstStyle>
            <a:lvl1pPr>
              <a:defRPr sz="800"/>
            </a:lvl1pPr>
          </a:lstStyle>
          <a:p>
            <a:r>
              <a:rPr lang="en-US"/>
              <a:t>icon</a:t>
            </a:r>
          </a:p>
        </p:txBody>
      </p:sp>
      <p:sp>
        <p:nvSpPr>
          <p:cNvPr id="120" name="Desired future tech, row 2, #2">
            <a:extLst>
              <a:ext uri="{FF2B5EF4-FFF2-40B4-BE49-F238E27FC236}">
                <a16:creationId xmlns:a16="http://schemas.microsoft.com/office/drawing/2014/main" id="{FEA6B667-7FA2-C94D-A0A1-A63250D626AE}"/>
              </a:ext>
            </a:extLst>
          </p:cNvPr>
          <p:cNvSpPr>
            <a:spLocks noGrp="1"/>
          </p:cNvSpPr>
          <p:nvPr>
            <p:ph type="pic" sz="quarter" idx="37" hasCustomPrompt="1"/>
          </p:nvPr>
        </p:nvSpPr>
        <p:spPr>
          <a:xfrm>
            <a:off x="8101073" y="5848908"/>
            <a:ext cx="409865" cy="415296"/>
          </a:xfrm>
          <a:prstGeom prst="rect">
            <a:avLst/>
          </a:prstGeom>
        </p:spPr>
        <p:txBody>
          <a:bodyPr/>
          <a:lstStyle>
            <a:lvl1pPr>
              <a:defRPr sz="800"/>
            </a:lvl1pPr>
          </a:lstStyle>
          <a:p>
            <a:r>
              <a:rPr lang="en-US"/>
              <a:t>icon</a:t>
            </a:r>
          </a:p>
        </p:txBody>
      </p:sp>
      <p:sp>
        <p:nvSpPr>
          <p:cNvPr id="119" name="Desired future tech, row 2, #1">
            <a:extLst>
              <a:ext uri="{FF2B5EF4-FFF2-40B4-BE49-F238E27FC236}">
                <a16:creationId xmlns:a16="http://schemas.microsoft.com/office/drawing/2014/main" id="{838FEA4F-1856-644A-ADD5-852D4C6CBA0E}"/>
              </a:ext>
            </a:extLst>
          </p:cNvPr>
          <p:cNvSpPr>
            <a:spLocks noGrp="1"/>
          </p:cNvSpPr>
          <p:nvPr>
            <p:ph type="pic" sz="quarter" idx="36" hasCustomPrompt="1"/>
          </p:nvPr>
        </p:nvSpPr>
        <p:spPr>
          <a:xfrm>
            <a:off x="7522241" y="5848908"/>
            <a:ext cx="409865" cy="415296"/>
          </a:xfrm>
          <a:prstGeom prst="rect">
            <a:avLst/>
          </a:prstGeom>
        </p:spPr>
        <p:txBody>
          <a:bodyPr/>
          <a:lstStyle>
            <a:lvl1pPr>
              <a:defRPr sz="800"/>
            </a:lvl1pPr>
          </a:lstStyle>
          <a:p>
            <a:r>
              <a:rPr lang="en-US"/>
              <a:t>icon</a:t>
            </a:r>
          </a:p>
        </p:txBody>
      </p:sp>
      <p:sp>
        <p:nvSpPr>
          <p:cNvPr id="118" name="Desired future tech, row 1, #5">
            <a:extLst>
              <a:ext uri="{FF2B5EF4-FFF2-40B4-BE49-F238E27FC236}">
                <a16:creationId xmlns:a16="http://schemas.microsoft.com/office/drawing/2014/main" id="{5077DBE6-2393-F349-8D87-51B3200B5BEA}"/>
              </a:ext>
            </a:extLst>
          </p:cNvPr>
          <p:cNvSpPr>
            <a:spLocks noGrp="1"/>
          </p:cNvSpPr>
          <p:nvPr>
            <p:ph type="pic" sz="quarter" idx="35" hasCustomPrompt="1"/>
          </p:nvPr>
        </p:nvSpPr>
        <p:spPr>
          <a:xfrm>
            <a:off x="9837570" y="5285437"/>
            <a:ext cx="409865" cy="415296"/>
          </a:xfrm>
          <a:prstGeom prst="rect">
            <a:avLst/>
          </a:prstGeom>
        </p:spPr>
        <p:txBody>
          <a:bodyPr/>
          <a:lstStyle>
            <a:lvl1pPr>
              <a:defRPr sz="800"/>
            </a:lvl1pPr>
          </a:lstStyle>
          <a:p>
            <a:r>
              <a:rPr lang="en-US"/>
              <a:t>icon</a:t>
            </a:r>
          </a:p>
        </p:txBody>
      </p:sp>
      <p:sp>
        <p:nvSpPr>
          <p:cNvPr id="117" name="Desired future tech, row 1, #4">
            <a:extLst>
              <a:ext uri="{FF2B5EF4-FFF2-40B4-BE49-F238E27FC236}">
                <a16:creationId xmlns:a16="http://schemas.microsoft.com/office/drawing/2014/main" id="{F4B1316A-4A40-2E4B-A13E-29D44517286A}"/>
              </a:ext>
            </a:extLst>
          </p:cNvPr>
          <p:cNvSpPr>
            <a:spLocks noGrp="1"/>
          </p:cNvSpPr>
          <p:nvPr>
            <p:ph type="pic" sz="quarter" idx="34" hasCustomPrompt="1"/>
          </p:nvPr>
        </p:nvSpPr>
        <p:spPr>
          <a:xfrm>
            <a:off x="9258737" y="5285437"/>
            <a:ext cx="409865" cy="415296"/>
          </a:xfrm>
          <a:prstGeom prst="rect">
            <a:avLst/>
          </a:prstGeom>
        </p:spPr>
        <p:txBody>
          <a:bodyPr/>
          <a:lstStyle>
            <a:lvl1pPr>
              <a:defRPr sz="800"/>
            </a:lvl1pPr>
          </a:lstStyle>
          <a:p>
            <a:r>
              <a:rPr lang="en-US"/>
              <a:t>icon</a:t>
            </a:r>
          </a:p>
        </p:txBody>
      </p:sp>
      <p:sp>
        <p:nvSpPr>
          <p:cNvPr id="116" name="Desired future tech, row 1, #3">
            <a:extLst>
              <a:ext uri="{FF2B5EF4-FFF2-40B4-BE49-F238E27FC236}">
                <a16:creationId xmlns:a16="http://schemas.microsoft.com/office/drawing/2014/main" id="{9BD33D0A-3BB0-854F-8F5F-E1B195CCA77C}"/>
              </a:ext>
            </a:extLst>
          </p:cNvPr>
          <p:cNvSpPr>
            <a:spLocks noGrp="1"/>
          </p:cNvSpPr>
          <p:nvPr>
            <p:ph type="pic" sz="quarter" idx="33" hasCustomPrompt="1"/>
          </p:nvPr>
        </p:nvSpPr>
        <p:spPr>
          <a:xfrm>
            <a:off x="8679905" y="5285437"/>
            <a:ext cx="409865" cy="415296"/>
          </a:xfrm>
          <a:prstGeom prst="rect">
            <a:avLst/>
          </a:prstGeom>
        </p:spPr>
        <p:txBody>
          <a:bodyPr/>
          <a:lstStyle>
            <a:lvl1pPr>
              <a:defRPr sz="800"/>
            </a:lvl1pPr>
          </a:lstStyle>
          <a:p>
            <a:r>
              <a:rPr lang="en-US"/>
              <a:t>icon</a:t>
            </a:r>
          </a:p>
        </p:txBody>
      </p:sp>
      <p:sp>
        <p:nvSpPr>
          <p:cNvPr id="115" name="Desired future tech, row 1, #2">
            <a:extLst>
              <a:ext uri="{FF2B5EF4-FFF2-40B4-BE49-F238E27FC236}">
                <a16:creationId xmlns:a16="http://schemas.microsoft.com/office/drawing/2014/main" id="{56BDB28F-B91F-5F41-BA98-7F6F2C773D44}"/>
              </a:ext>
            </a:extLst>
          </p:cNvPr>
          <p:cNvSpPr>
            <a:spLocks noGrp="1"/>
          </p:cNvSpPr>
          <p:nvPr>
            <p:ph type="pic" sz="quarter" idx="32" hasCustomPrompt="1"/>
          </p:nvPr>
        </p:nvSpPr>
        <p:spPr>
          <a:xfrm>
            <a:off x="8101073" y="5285437"/>
            <a:ext cx="409865" cy="415296"/>
          </a:xfrm>
          <a:prstGeom prst="rect">
            <a:avLst/>
          </a:prstGeom>
        </p:spPr>
        <p:txBody>
          <a:bodyPr/>
          <a:lstStyle>
            <a:lvl1pPr>
              <a:defRPr sz="800"/>
            </a:lvl1pPr>
          </a:lstStyle>
          <a:p>
            <a:r>
              <a:rPr lang="en-US"/>
              <a:t>icon</a:t>
            </a:r>
          </a:p>
        </p:txBody>
      </p:sp>
      <p:sp>
        <p:nvSpPr>
          <p:cNvPr id="114" name="Desired future tech, row 1, #1">
            <a:extLst>
              <a:ext uri="{FF2B5EF4-FFF2-40B4-BE49-F238E27FC236}">
                <a16:creationId xmlns:a16="http://schemas.microsoft.com/office/drawing/2014/main" id="{20BF48A3-9343-E540-BADB-558356A51D19}"/>
              </a:ext>
            </a:extLst>
          </p:cNvPr>
          <p:cNvSpPr>
            <a:spLocks noGrp="1"/>
          </p:cNvSpPr>
          <p:nvPr>
            <p:ph type="pic" sz="quarter" idx="31" hasCustomPrompt="1"/>
          </p:nvPr>
        </p:nvSpPr>
        <p:spPr>
          <a:xfrm>
            <a:off x="7522241" y="5285437"/>
            <a:ext cx="409865" cy="415296"/>
          </a:xfrm>
          <a:prstGeom prst="rect">
            <a:avLst/>
          </a:prstGeom>
        </p:spPr>
        <p:txBody>
          <a:bodyPr/>
          <a:lstStyle>
            <a:lvl1pPr>
              <a:defRPr sz="800"/>
            </a:lvl1pPr>
          </a:lstStyle>
          <a:p>
            <a:r>
              <a:rPr lang="en-US"/>
              <a:t>icon</a:t>
            </a:r>
          </a:p>
        </p:txBody>
      </p:sp>
      <p:sp>
        <p:nvSpPr>
          <p:cNvPr id="95" name="Desired future technology (subheading)">
            <a:extLst>
              <a:ext uri="{FF2B5EF4-FFF2-40B4-BE49-F238E27FC236}">
                <a16:creationId xmlns:a16="http://schemas.microsoft.com/office/drawing/2014/main" id="{AAA2C3FD-FAE2-4F26-BA85-5A93449292F4}"/>
              </a:ext>
            </a:extLst>
          </p:cNvPr>
          <p:cNvSpPr txBox="1"/>
          <p:nvPr userDrawn="1"/>
        </p:nvSpPr>
        <p:spPr>
          <a:xfrm>
            <a:off x="7524582" y="5018443"/>
            <a:ext cx="2489767" cy="153888"/>
          </a:xfrm>
          <a:prstGeom prst="rect">
            <a:avLst/>
          </a:prstGeom>
          <a:noFill/>
        </p:spPr>
        <p:txBody>
          <a:bodyPr wrap="square" lIns="0" tIns="0" rIns="0" bIns="0" rtlCol="0" anchor="t" anchorCtr="0">
            <a:spAutoFit/>
          </a:bodyPr>
          <a:lstStyle/>
          <a:p>
            <a:pPr lvl="0"/>
            <a:r>
              <a:rPr lang="en-US" sz="1000">
                <a:solidFill>
                  <a:schemeClr val="tx1"/>
                </a:solidFill>
              </a:rPr>
              <a:t>Desired future technology</a:t>
            </a:r>
          </a:p>
        </p:txBody>
      </p:sp>
      <p:sp>
        <p:nvSpPr>
          <p:cNvPr id="72" name="Current devices, row 2, #5">
            <a:extLst>
              <a:ext uri="{FF2B5EF4-FFF2-40B4-BE49-F238E27FC236}">
                <a16:creationId xmlns:a16="http://schemas.microsoft.com/office/drawing/2014/main" id="{6069EA76-84F2-FD4D-B208-CCB29711E266}"/>
              </a:ext>
            </a:extLst>
          </p:cNvPr>
          <p:cNvSpPr>
            <a:spLocks noGrp="1"/>
          </p:cNvSpPr>
          <p:nvPr userDrawn="1">
            <p:ph type="pic" sz="quarter" idx="30" hasCustomPrompt="1"/>
          </p:nvPr>
        </p:nvSpPr>
        <p:spPr>
          <a:xfrm>
            <a:off x="5576091" y="5848908"/>
            <a:ext cx="409865" cy="415296"/>
          </a:xfrm>
          <a:prstGeom prst="rect">
            <a:avLst/>
          </a:prstGeom>
        </p:spPr>
        <p:txBody>
          <a:bodyPr/>
          <a:lstStyle>
            <a:lvl1pPr>
              <a:defRPr sz="800"/>
            </a:lvl1pPr>
          </a:lstStyle>
          <a:p>
            <a:r>
              <a:rPr lang="en-US"/>
              <a:t>icon</a:t>
            </a:r>
          </a:p>
        </p:txBody>
      </p:sp>
      <p:sp>
        <p:nvSpPr>
          <p:cNvPr id="71" name="Current devices, row 2, #4">
            <a:extLst>
              <a:ext uri="{FF2B5EF4-FFF2-40B4-BE49-F238E27FC236}">
                <a16:creationId xmlns:a16="http://schemas.microsoft.com/office/drawing/2014/main" id="{DF77D567-0B65-A540-B533-50987E567971}"/>
              </a:ext>
            </a:extLst>
          </p:cNvPr>
          <p:cNvSpPr>
            <a:spLocks noGrp="1"/>
          </p:cNvSpPr>
          <p:nvPr userDrawn="1">
            <p:ph type="pic" sz="quarter" idx="29" hasCustomPrompt="1"/>
          </p:nvPr>
        </p:nvSpPr>
        <p:spPr>
          <a:xfrm>
            <a:off x="4997258" y="5848908"/>
            <a:ext cx="409865" cy="415296"/>
          </a:xfrm>
          <a:prstGeom prst="rect">
            <a:avLst/>
          </a:prstGeom>
        </p:spPr>
        <p:txBody>
          <a:bodyPr/>
          <a:lstStyle>
            <a:lvl1pPr>
              <a:defRPr sz="800"/>
            </a:lvl1pPr>
          </a:lstStyle>
          <a:p>
            <a:r>
              <a:rPr lang="en-US"/>
              <a:t>icon</a:t>
            </a:r>
          </a:p>
        </p:txBody>
      </p:sp>
      <p:sp>
        <p:nvSpPr>
          <p:cNvPr id="70" name="Current devices, row 2, #3">
            <a:extLst>
              <a:ext uri="{FF2B5EF4-FFF2-40B4-BE49-F238E27FC236}">
                <a16:creationId xmlns:a16="http://schemas.microsoft.com/office/drawing/2014/main" id="{71A857C5-E3EE-B144-8782-FAEF1E387FDB}"/>
              </a:ext>
            </a:extLst>
          </p:cNvPr>
          <p:cNvSpPr>
            <a:spLocks noGrp="1"/>
          </p:cNvSpPr>
          <p:nvPr userDrawn="1">
            <p:ph type="pic" sz="quarter" idx="28" hasCustomPrompt="1"/>
          </p:nvPr>
        </p:nvSpPr>
        <p:spPr>
          <a:xfrm>
            <a:off x="4418426" y="5848908"/>
            <a:ext cx="409865" cy="415296"/>
          </a:xfrm>
          <a:prstGeom prst="rect">
            <a:avLst/>
          </a:prstGeom>
        </p:spPr>
        <p:txBody>
          <a:bodyPr/>
          <a:lstStyle>
            <a:lvl1pPr>
              <a:defRPr sz="800"/>
            </a:lvl1pPr>
          </a:lstStyle>
          <a:p>
            <a:r>
              <a:rPr lang="en-US"/>
              <a:t>icon</a:t>
            </a:r>
          </a:p>
        </p:txBody>
      </p:sp>
      <p:sp>
        <p:nvSpPr>
          <p:cNvPr id="69" name="Current devices, row 2, #2">
            <a:extLst>
              <a:ext uri="{FF2B5EF4-FFF2-40B4-BE49-F238E27FC236}">
                <a16:creationId xmlns:a16="http://schemas.microsoft.com/office/drawing/2014/main" id="{FEA6B667-7FA2-C94D-A0A1-A63250D626AE}"/>
              </a:ext>
            </a:extLst>
          </p:cNvPr>
          <p:cNvSpPr>
            <a:spLocks noGrp="1"/>
          </p:cNvSpPr>
          <p:nvPr userDrawn="1">
            <p:ph type="pic" sz="quarter" idx="27" hasCustomPrompt="1"/>
          </p:nvPr>
        </p:nvSpPr>
        <p:spPr>
          <a:xfrm>
            <a:off x="3839594" y="5848908"/>
            <a:ext cx="409865" cy="415296"/>
          </a:xfrm>
          <a:prstGeom prst="rect">
            <a:avLst/>
          </a:prstGeom>
        </p:spPr>
        <p:txBody>
          <a:bodyPr/>
          <a:lstStyle>
            <a:lvl1pPr>
              <a:defRPr sz="800"/>
            </a:lvl1pPr>
          </a:lstStyle>
          <a:p>
            <a:r>
              <a:rPr lang="en-US"/>
              <a:t>icon</a:t>
            </a:r>
          </a:p>
        </p:txBody>
      </p:sp>
      <p:sp>
        <p:nvSpPr>
          <p:cNvPr id="68" name="Current devices, row 2, #1">
            <a:extLst>
              <a:ext uri="{FF2B5EF4-FFF2-40B4-BE49-F238E27FC236}">
                <a16:creationId xmlns:a16="http://schemas.microsoft.com/office/drawing/2014/main" id="{838FEA4F-1856-644A-ADD5-852D4C6CBA0E}"/>
              </a:ext>
            </a:extLst>
          </p:cNvPr>
          <p:cNvSpPr>
            <a:spLocks noGrp="1"/>
          </p:cNvSpPr>
          <p:nvPr userDrawn="1">
            <p:ph type="pic" sz="quarter" idx="26" hasCustomPrompt="1"/>
          </p:nvPr>
        </p:nvSpPr>
        <p:spPr>
          <a:xfrm>
            <a:off x="3260762" y="5848908"/>
            <a:ext cx="409865" cy="415296"/>
          </a:xfrm>
          <a:prstGeom prst="rect">
            <a:avLst/>
          </a:prstGeom>
        </p:spPr>
        <p:txBody>
          <a:bodyPr/>
          <a:lstStyle>
            <a:lvl1pPr>
              <a:defRPr sz="800"/>
            </a:lvl1pPr>
          </a:lstStyle>
          <a:p>
            <a:r>
              <a:rPr lang="en-US"/>
              <a:t>icon</a:t>
            </a:r>
          </a:p>
        </p:txBody>
      </p:sp>
      <p:sp>
        <p:nvSpPr>
          <p:cNvPr id="67" name="Current devices, row 1, #5">
            <a:extLst>
              <a:ext uri="{FF2B5EF4-FFF2-40B4-BE49-F238E27FC236}">
                <a16:creationId xmlns:a16="http://schemas.microsoft.com/office/drawing/2014/main" id="{5077DBE6-2393-F349-8D87-51B3200B5BEA}"/>
              </a:ext>
            </a:extLst>
          </p:cNvPr>
          <p:cNvSpPr>
            <a:spLocks noGrp="1"/>
          </p:cNvSpPr>
          <p:nvPr userDrawn="1">
            <p:ph type="pic" sz="quarter" idx="25" hasCustomPrompt="1"/>
          </p:nvPr>
        </p:nvSpPr>
        <p:spPr>
          <a:xfrm>
            <a:off x="5576091" y="5285437"/>
            <a:ext cx="409865" cy="415296"/>
          </a:xfrm>
          <a:prstGeom prst="rect">
            <a:avLst/>
          </a:prstGeom>
        </p:spPr>
        <p:txBody>
          <a:bodyPr/>
          <a:lstStyle>
            <a:lvl1pPr>
              <a:defRPr sz="800"/>
            </a:lvl1pPr>
          </a:lstStyle>
          <a:p>
            <a:r>
              <a:rPr lang="en-US"/>
              <a:t>icon</a:t>
            </a:r>
          </a:p>
        </p:txBody>
      </p:sp>
      <p:sp>
        <p:nvSpPr>
          <p:cNvPr id="66" name="Current devices, row 1, #4">
            <a:extLst>
              <a:ext uri="{FF2B5EF4-FFF2-40B4-BE49-F238E27FC236}">
                <a16:creationId xmlns:a16="http://schemas.microsoft.com/office/drawing/2014/main" id="{F4B1316A-4A40-2E4B-A13E-29D44517286A}"/>
              </a:ext>
            </a:extLst>
          </p:cNvPr>
          <p:cNvSpPr>
            <a:spLocks noGrp="1"/>
          </p:cNvSpPr>
          <p:nvPr userDrawn="1">
            <p:ph type="pic" sz="quarter" idx="24" hasCustomPrompt="1"/>
          </p:nvPr>
        </p:nvSpPr>
        <p:spPr>
          <a:xfrm>
            <a:off x="4997258" y="5285437"/>
            <a:ext cx="409865" cy="415296"/>
          </a:xfrm>
          <a:prstGeom prst="rect">
            <a:avLst/>
          </a:prstGeom>
        </p:spPr>
        <p:txBody>
          <a:bodyPr/>
          <a:lstStyle>
            <a:lvl1pPr>
              <a:defRPr sz="800"/>
            </a:lvl1pPr>
          </a:lstStyle>
          <a:p>
            <a:r>
              <a:rPr lang="en-US"/>
              <a:t>icon</a:t>
            </a:r>
          </a:p>
        </p:txBody>
      </p:sp>
      <p:sp>
        <p:nvSpPr>
          <p:cNvPr id="65" name="Current devices, row 1, #3">
            <a:extLst>
              <a:ext uri="{FF2B5EF4-FFF2-40B4-BE49-F238E27FC236}">
                <a16:creationId xmlns:a16="http://schemas.microsoft.com/office/drawing/2014/main" id="{9BD33D0A-3BB0-854F-8F5F-E1B195CCA77C}"/>
              </a:ext>
            </a:extLst>
          </p:cNvPr>
          <p:cNvSpPr>
            <a:spLocks noGrp="1"/>
          </p:cNvSpPr>
          <p:nvPr userDrawn="1">
            <p:ph type="pic" sz="quarter" idx="23" hasCustomPrompt="1"/>
          </p:nvPr>
        </p:nvSpPr>
        <p:spPr>
          <a:xfrm>
            <a:off x="4418426" y="5285437"/>
            <a:ext cx="409865" cy="415296"/>
          </a:xfrm>
          <a:prstGeom prst="rect">
            <a:avLst/>
          </a:prstGeom>
        </p:spPr>
        <p:txBody>
          <a:bodyPr/>
          <a:lstStyle>
            <a:lvl1pPr>
              <a:defRPr sz="800"/>
            </a:lvl1pPr>
          </a:lstStyle>
          <a:p>
            <a:r>
              <a:rPr lang="en-US"/>
              <a:t>icon</a:t>
            </a:r>
          </a:p>
        </p:txBody>
      </p:sp>
      <p:sp>
        <p:nvSpPr>
          <p:cNvPr id="64" name="Current devices, row 1, #2">
            <a:extLst>
              <a:ext uri="{FF2B5EF4-FFF2-40B4-BE49-F238E27FC236}">
                <a16:creationId xmlns:a16="http://schemas.microsoft.com/office/drawing/2014/main" id="{56BDB28F-B91F-5F41-BA98-7F6F2C773D44}"/>
              </a:ext>
            </a:extLst>
          </p:cNvPr>
          <p:cNvSpPr>
            <a:spLocks noGrp="1"/>
          </p:cNvSpPr>
          <p:nvPr userDrawn="1">
            <p:ph type="pic" sz="quarter" idx="22" hasCustomPrompt="1"/>
          </p:nvPr>
        </p:nvSpPr>
        <p:spPr>
          <a:xfrm>
            <a:off x="3839594" y="5285437"/>
            <a:ext cx="409865" cy="415296"/>
          </a:xfrm>
          <a:prstGeom prst="rect">
            <a:avLst/>
          </a:prstGeom>
        </p:spPr>
        <p:txBody>
          <a:bodyPr/>
          <a:lstStyle>
            <a:lvl1pPr>
              <a:defRPr sz="800"/>
            </a:lvl1pPr>
          </a:lstStyle>
          <a:p>
            <a:r>
              <a:rPr lang="en-US"/>
              <a:t>icon</a:t>
            </a:r>
          </a:p>
        </p:txBody>
      </p:sp>
      <p:sp>
        <p:nvSpPr>
          <p:cNvPr id="5" name="Current devices, row 1 #1">
            <a:extLst>
              <a:ext uri="{FF2B5EF4-FFF2-40B4-BE49-F238E27FC236}">
                <a16:creationId xmlns:a16="http://schemas.microsoft.com/office/drawing/2014/main" id="{20BF48A3-9343-E540-BADB-558356A51D19}"/>
              </a:ext>
            </a:extLst>
          </p:cNvPr>
          <p:cNvSpPr>
            <a:spLocks noGrp="1"/>
          </p:cNvSpPr>
          <p:nvPr userDrawn="1">
            <p:ph type="pic" sz="quarter" idx="21" hasCustomPrompt="1"/>
          </p:nvPr>
        </p:nvSpPr>
        <p:spPr>
          <a:xfrm>
            <a:off x="3260762" y="5285437"/>
            <a:ext cx="409865" cy="415296"/>
          </a:xfrm>
          <a:prstGeom prst="rect">
            <a:avLst/>
          </a:prstGeom>
        </p:spPr>
        <p:txBody>
          <a:bodyPr/>
          <a:lstStyle>
            <a:lvl1pPr>
              <a:defRPr sz="800"/>
            </a:lvl1pPr>
          </a:lstStyle>
          <a:p>
            <a:r>
              <a:rPr lang="en-US"/>
              <a:t>icon</a:t>
            </a:r>
          </a:p>
        </p:txBody>
      </p:sp>
      <p:sp>
        <p:nvSpPr>
          <p:cNvPr id="51" name="Current (subheading)">
            <a:extLst>
              <a:ext uri="{FF2B5EF4-FFF2-40B4-BE49-F238E27FC236}">
                <a16:creationId xmlns:a16="http://schemas.microsoft.com/office/drawing/2014/main" id="{64E03865-BA46-4AC3-9B07-613889BDE6CE}"/>
              </a:ext>
            </a:extLst>
          </p:cNvPr>
          <p:cNvSpPr txBox="1"/>
          <p:nvPr userDrawn="1"/>
        </p:nvSpPr>
        <p:spPr>
          <a:xfrm>
            <a:off x="3256325" y="5018443"/>
            <a:ext cx="709756" cy="153888"/>
          </a:xfrm>
          <a:prstGeom prst="rect">
            <a:avLst/>
          </a:prstGeom>
          <a:noFill/>
        </p:spPr>
        <p:txBody>
          <a:bodyPr wrap="square" lIns="0" tIns="0" rIns="0" bIns="0" rtlCol="0" anchor="t" anchorCtr="0">
            <a:spAutoFit/>
          </a:bodyPr>
          <a:lstStyle/>
          <a:p>
            <a:pPr marL="0" lvl="0" indent="0" algn="l" defTabSz="1066669" rtl="0" eaLnBrk="1" latinLnBrk="0" hangingPunct="1">
              <a:spcBef>
                <a:spcPts val="1765"/>
              </a:spcBef>
              <a:buClr>
                <a:srgbClr val="0072C6"/>
              </a:buClr>
              <a:buSzPct val="100000"/>
              <a:buFont typeface="Wingdings" pitchFamily="2" charset="2"/>
              <a:buNone/>
            </a:pPr>
            <a:r>
              <a:rPr lang="en-US" sz="1000" kern="1200" spc="-20" baseline="0">
                <a:solidFill>
                  <a:schemeClr val="tx1"/>
                </a:solidFill>
              </a:rPr>
              <a:t>Current</a:t>
            </a:r>
            <a:endParaRPr lang="en-US" sz="1000" spc="-20" baseline="0">
              <a:solidFill>
                <a:schemeClr val="tx1"/>
              </a:solidFill>
            </a:endParaRPr>
          </a:p>
        </p:txBody>
      </p:sp>
      <p:sp>
        <p:nvSpPr>
          <p:cNvPr id="25" name="My devices (heading)">
            <a:extLst>
              <a:ext uri="{FF2B5EF4-FFF2-40B4-BE49-F238E27FC236}">
                <a16:creationId xmlns:a16="http://schemas.microsoft.com/office/drawing/2014/main" id="{89A74EA6-86CB-44A1-9980-87C2F5E34E21}"/>
              </a:ext>
            </a:extLst>
          </p:cNvPr>
          <p:cNvSpPr txBox="1"/>
          <p:nvPr userDrawn="1"/>
        </p:nvSpPr>
        <p:spPr>
          <a:xfrm>
            <a:off x="3256325" y="4773483"/>
            <a:ext cx="907300" cy="215444"/>
          </a:xfrm>
          <a:prstGeom prst="rect">
            <a:avLst/>
          </a:prstGeom>
          <a:noFill/>
        </p:spPr>
        <p:txBody>
          <a:bodyPr wrap="none" lIns="0" tIns="0" rIns="0" bIns="0" rtlCol="0" anchor="t" anchorCtr="0">
            <a:spAutoFit/>
          </a:bodyPr>
          <a:lstStyle/>
          <a:p>
            <a:pPr marL="0" marR="0" lvl="0" indent="0" algn="l" defTabSz="1218851"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j-lt"/>
                <a:ea typeface="+mn-ea"/>
                <a:cs typeface="Impact Label"/>
              </a:rPr>
              <a:t>My devices</a:t>
            </a:r>
          </a:p>
        </p:txBody>
      </p:sp>
      <p:sp>
        <p:nvSpPr>
          <p:cNvPr id="113" name="Key system (1 line) for green bar">
            <a:extLst>
              <a:ext uri="{FF2B5EF4-FFF2-40B4-BE49-F238E27FC236}">
                <a16:creationId xmlns:a16="http://schemas.microsoft.com/office/drawing/2014/main" id="{AC85FCC8-A778-4A62-80A8-E2C8200C41A2}"/>
              </a:ext>
            </a:extLst>
          </p:cNvPr>
          <p:cNvSpPr>
            <a:spLocks noGrp="1"/>
          </p:cNvSpPr>
          <p:nvPr userDrawn="1">
            <p:ph type="body" sz="quarter" idx="20" hasCustomPrompt="1"/>
          </p:nvPr>
        </p:nvSpPr>
        <p:spPr>
          <a:xfrm>
            <a:off x="9660999" y="4234991"/>
            <a:ext cx="1943100" cy="303503"/>
          </a:xfrm>
          <a:prstGeom prst="rect">
            <a:avLst/>
          </a:prstGeom>
          <a:ln>
            <a:noFill/>
          </a:ln>
        </p:spPr>
        <p:txBody>
          <a:bodyPr lIns="0" tIns="0" rIns="0" bIns="0" anchor="ctr" anchorCtr="0">
            <a:noAutofit/>
          </a:bodyPr>
          <a:lstStyle>
            <a:lvl1pPr marL="0" marR="0" indent="0" algn="l" defTabSz="914367"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97" marR="0" lvl="0" indent="-224097" algn="l" defTabSz="914367" rtl="0" eaLnBrk="1" fontAlgn="auto" latinLnBrk="0" hangingPunct="1">
              <a:lnSpc>
                <a:spcPct val="100000"/>
              </a:lnSpc>
              <a:spcBef>
                <a:spcPts val="0"/>
              </a:spcBef>
              <a:spcAft>
                <a:spcPts val="0"/>
              </a:spcAft>
              <a:buClrTx/>
              <a:buSzTx/>
              <a:tabLst/>
              <a:defRPr/>
            </a:pPr>
            <a:r>
              <a:rPr lang="en-US"/>
              <a:t>Lorem ipsum</a:t>
            </a:r>
          </a:p>
        </p:txBody>
      </p:sp>
      <p:grpSp>
        <p:nvGrpSpPr>
          <p:cNvPr id="39" name="Green bar (my key systems)"/>
          <p:cNvGrpSpPr/>
          <p:nvPr userDrawn="1"/>
        </p:nvGrpSpPr>
        <p:grpSpPr>
          <a:xfrm>
            <a:off x="7522490" y="4315028"/>
            <a:ext cx="1989480" cy="143428"/>
            <a:chOff x="7547152" y="4570905"/>
            <a:chExt cx="1989480" cy="143428"/>
          </a:xfrm>
        </p:grpSpPr>
        <p:cxnSp>
          <p:nvCxnSpPr>
            <p:cNvPr id="81" name="Straight Connector 80">
              <a:extLst>
                <a:ext uri="{FF2B5EF4-FFF2-40B4-BE49-F238E27FC236}">
                  <a16:creationId xmlns:a16="http://schemas.microsoft.com/office/drawing/2014/main" id="{7A6AB26F-273C-435F-AC48-3CE7AB52090C}"/>
                </a:ext>
              </a:extLst>
            </p:cNvPr>
            <p:cNvCxnSpPr/>
            <p:nvPr userDrawn="1"/>
          </p:nvCxnSpPr>
          <p:spPr>
            <a:xfrm flipV="1">
              <a:off x="7655750" y="4642619"/>
              <a:ext cx="1880882"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7" name="Rounded Rectangle 39">
              <a:extLst>
                <a:ext uri="{FF2B5EF4-FFF2-40B4-BE49-F238E27FC236}">
                  <a16:creationId xmlns:a16="http://schemas.microsoft.com/office/drawing/2014/main" id="{8202D980-920E-5243-8C44-D7B99A602236}"/>
                </a:ext>
              </a:extLst>
            </p:cNvPr>
            <p:cNvSpPr/>
            <p:nvPr userDrawn="1"/>
          </p:nvSpPr>
          <p:spPr>
            <a:xfrm>
              <a:off x="7547152" y="4570905"/>
              <a:ext cx="1414597" cy="143428"/>
            </a:xfrm>
            <a:prstGeom prst="roundRect">
              <a:avLst>
                <a:gd name="adj" fmla="val 0"/>
              </a:avLst>
            </a:prstGeom>
            <a:solidFill>
              <a:srgbClr val="A9E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EAEAEA">
                    <a:lumMod val="50000"/>
                  </a:srgbClr>
                </a:solidFill>
                <a:latin typeface="Segoe UI" panose="020B0502040204020203" pitchFamily="34" charset="0"/>
                <a:cs typeface="Segoe UI" panose="020B0502040204020203" pitchFamily="34" charset="0"/>
              </a:endParaRPr>
            </a:p>
          </p:txBody>
        </p:sp>
      </p:grpSp>
      <p:sp>
        <p:nvSpPr>
          <p:cNvPr id="112" name="Key system (1 line) for orange bar">
            <a:extLst>
              <a:ext uri="{FF2B5EF4-FFF2-40B4-BE49-F238E27FC236}">
                <a16:creationId xmlns:a16="http://schemas.microsoft.com/office/drawing/2014/main" id="{6A7BF1E6-DA75-48A0-8BC4-443847E3E96A}"/>
              </a:ext>
            </a:extLst>
          </p:cNvPr>
          <p:cNvSpPr>
            <a:spLocks noGrp="1"/>
          </p:cNvSpPr>
          <p:nvPr userDrawn="1">
            <p:ph type="body" sz="quarter" idx="19" hasCustomPrompt="1"/>
          </p:nvPr>
        </p:nvSpPr>
        <p:spPr>
          <a:xfrm>
            <a:off x="9660999" y="3852609"/>
            <a:ext cx="1943100" cy="303503"/>
          </a:xfrm>
          <a:prstGeom prst="rect">
            <a:avLst/>
          </a:prstGeom>
          <a:ln>
            <a:noFill/>
          </a:ln>
        </p:spPr>
        <p:txBody>
          <a:bodyPr lIns="0" tIns="0" rIns="0" bIns="0" anchor="ctr" anchorCtr="0">
            <a:noAutofit/>
          </a:bodyPr>
          <a:lstStyle>
            <a:lvl1pPr marL="0" marR="0" indent="0" algn="l" defTabSz="914367"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97" marR="0" lvl="0" indent="-224097" algn="l" defTabSz="914367" rtl="0" eaLnBrk="1" fontAlgn="auto" latinLnBrk="0" hangingPunct="1">
              <a:lnSpc>
                <a:spcPct val="100000"/>
              </a:lnSpc>
              <a:spcBef>
                <a:spcPts val="0"/>
              </a:spcBef>
              <a:spcAft>
                <a:spcPts val="0"/>
              </a:spcAft>
              <a:buClrTx/>
              <a:buSzTx/>
              <a:tabLst/>
              <a:defRPr/>
            </a:pPr>
            <a:r>
              <a:rPr lang="en-US"/>
              <a:t>Lorem ipsum</a:t>
            </a:r>
          </a:p>
        </p:txBody>
      </p:sp>
      <p:grpSp>
        <p:nvGrpSpPr>
          <p:cNvPr id="38" name="Orange bar (my key systems)"/>
          <p:cNvGrpSpPr/>
          <p:nvPr userDrawn="1"/>
        </p:nvGrpSpPr>
        <p:grpSpPr>
          <a:xfrm>
            <a:off x="7522490" y="3932646"/>
            <a:ext cx="1989480" cy="143428"/>
            <a:chOff x="7547152" y="4166897"/>
            <a:chExt cx="1989480" cy="143428"/>
          </a:xfrm>
        </p:grpSpPr>
        <p:cxnSp>
          <p:nvCxnSpPr>
            <p:cNvPr id="80" name="Straight Connector 79">
              <a:extLst>
                <a:ext uri="{FF2B5EF4-FFF2-40B4-BE49-F238E27FC236}">
                  <a16:creationId xmlns:a16="http://schemas.microsoft.com/office/drawing/2014/main" id="{F49A88A0-9F8A-4790-9D15-EC2CDB8C1516}"/>
                </a:ext>
              </a:extLst>
            </p:cNvPr>
            <p:cNvCxnSpPr/>
            <p:nvPr userDrawn="1"/>
          </p:nvCxnSpPr>
          <p:spPr>
            <a:xfrm>
              <a:off x="7652455" y="4238611"/>
              <a:ext cx="1884177"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6" name="Rounded Rectangle 37">
              <a:extLst>
                <a:ext uri="{FF2B5EF4-FFF2-40B4-BE49-F238E27FC236}">
                  <a16:creationId xmlns:a16="http://schemas.microsoft.com/office/drawing/2014/main" id="{6E761C68-62CD-5E47-A06B-4121FD1C2F08}"/>
                </a:ext>
              </a:extLst>
            </p:cNvPr>
            <p:cNvSpPr/>
            <p:nvPr userDrawn="1"/>
          </p:nvSpPr>
          <p:spPr>
            <a:xfrm>
              <a:off x="7547152" y="4166897"/>
              <a:ext cx="997378" cy="143428"/>
            </a:xfrm>
            <a:prstGeom prst="roundRect">
              <a:avLst>
                <a:gd name="adj" fmla="val 0"/>
              </a:avLst>
            </a:prstGeom>
            <a:solidFill>
              <a:srgbClr val="F4A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EAEAEA">
                    <a:lumMod val="50000"/>
                  </a:srgbClr>
                </a:solidFill>
                <a:latin typeface="Segoe UI" panose="020B0502040204020203" pitchFamily="34" charset="0"/>
                <a:cs typeface="Segoe UI" panose="020B0502040204020203" pitchFamily="34" charset="0"/>
              </a:endParaRPr>
            </a:p>
          </p:txBody>
        </p:sp>
      </p:grpSp>
      <p:sp>
        <p:nvSpPr>
          <p:cNvPr id="111" name="Key system (1 line) for blue bar">
            <a:extLst>
              <a:ext uri="{FF2B5EF4-FFF2-40B4-BE49-F238E27FC236}">
                <a16:creationId xmlns:a16="http://schemas.microsoft.com/office/drawing/2014/main" id="{7C161A8B-BFFE-4B7A-80FF-AB6E735633A6}"/>
              </a:ext>
            </a:extLst>
          </p:cNvPr>
          <p:cNvSpPr>
            <a:spLocks noGrp="1"/>
          </p:cNvSpPr>
          <p:nvPr userDrawn="1">
            <p:ph type="body" sz="quarter" idx="18" hasCustomPrompt="1"/>
          </p:nvPr>
        </p:nvSpPr>
        <p:spPr>
          <a:xfrm>
            <a:off x="9660999" y="3473258"/>
            <a:ext cx="1943100" cy="303503"/>
          </a:xfrm>
          <a:prstGeom prst="rect">
            <a:avLst/>
          </a:prstGeom>
          <a:ln>
            <a:noFill/>
          </a:ln>
        </p:spPr>
        <p:txBody>
          <a:bodyPr lIns="0" tIns="0" rIns="0" bIns="0" anchor="ctr" anchorCtr="0">
            <a:noAutofit/>
          </a:bodyPr>
          <a:lstStyle>
            <a:lvl1pPr marL="0" marR="0" indent="0" algn="l" defTabSz="914367"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97" marR="0" lvl="0" indent="-224097" algn="l" defTabSz="914367" rtl="0" eaLnBrk="1" fontAlgn="auto" latinLnBrk="0" hangingPunct="1">
              <a:lnSpc>
                <a:spcPct val="100000"/>
              </a:lnSpc>
              <a:spcBef>
                <a:spcPts val="0"/>
              </a:spcBef>
              <a:spcAft>
                <a:spcPts val="0"/>
              </a:spcAft>
              <a:buClrTx/>
              <a:buSzTx/>
              <a:tabLst/>
              <a:defRPr/>
            </a:pPr>
            <a:r>
              <a:rPr lang="en-US"/>
              <a:t>Lorem ipsum</a:t>
            </a:r>
          </a:p>
        </p:txBody>
      </p:sp>
      <p:grpSp>
        <p:nvGrpSpPr>
          <p:cNvPr id="37" name="Blue bar (my key systems)"/>
          <p:cNvGrpSpPr/>
          <p:nvPr userDrawn="1"/>
        </p:nvGrpSpPr>
        <p:grpSpPr>
          <a:xfrm>
            <a:off x="7522490" y="3553295"/>
            <a:ext cx="1989480" cy="143428"/>
            <a:chOff x="7547152" y="3762888"/>
            <a:chExt cx="1989480" cy="143428"/>
          </a:xfrm>
        </p:grpSpPr>
        <p:cxnSp>
          <p:nvCxnSpPr>
            <p:cNvPr id="79" name="Straight Connector 121">
              <a:extLst>
                <a:ext uri="{FF2B5EF4-FFF2-40B4-BE49-F238E27FC236}">
                  <a16:creationId xmlns:a16="http://schemas.microsoft.com/office/drawing/2014/main" id="{5F155D8A-7158-401D-8D72-482E17130ECE}"/>
                </a:ext>
              </a:extLst>
            </p:cNvPr>
            <p:cNvCxnSpPr/>
            <p:nvPr userDrawn="1"/>
          </p:nvCxnSpPr>
          <p:spPr>
            <a:xfrm>
              <a:off x="7644173" y="3834602"/>
              <a:ext cx="1892459"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5" name="Rounded Rectangle 35">
              <a:extLst>
                <a:ext uri="{FF2B5EF4-FFF2-40B4-BE49-F238E27FC236}">
                  <a16:creationId xmlns:a16="http://schemas.microsoft.com/office/drawing/2014/main" id="{476199A9-A41D-3549-AB4C-B00BB9CE6053}"/>
                </a:ext>
              </a:extLst>
            </p:cNvPr>
            <p:cNvSpPr/>
            <p:nvPr userDrawn="1"/>
          </p:nvSpPr>
          <p:spPr>
            <a:xfrm>
              <a:off x="7547152" y="3762888"/>
              <a:ext cx="682685" cy="143428"/>
            </a:xfrm>
            <a:prstGeom prst="roundRect">
              <a:avLst>
                <a:gd name="adj" fmla="val 0"/>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EAEAEA">
                    <a:lumMod val="50000"/>
                  </a:srgbClr>
                </a:solidFill>
                <a:latin typeface="Segoe UI" panose="020B0502040204020203" pitchFamily="34" charset="0"/>
                <a:cs typeface="Segoe UI" panose="020B0502040204020203" pitchFamily="34" charset="0"/>
              </a:endParaRPr>
            </a:p>
          </p:txBody>
        </p:sp>
      </p:grpSp>
      <p:sp>
        <p:nvSpPr>
          <p:cNvPr id="34" name="My key systems (heading)">
            <a:extLst>
              <a:ext uri="{FF2B5EF4-FFF2-40B4-BE49-F238E27FC236}">
                <a16:creationId xmlns:a16="http://schemas.microsoft.com/office/drawing/2014/main" id="{9A128CDD-DD8B-4D8B-BF56-B80198499F04}"/>
              </a:ext>
            </a:extLst>
          </p:cNvPr>
          <p:cNvSpPr txBox="1"/>
          <p:nvPr userDrawn="1"/>
        </p:nvSpPr>
        <p:spPr>
          <a:xfrm>
            <a:off x="7522490" y="3216618"/>
            <a:ext cx="1276632" cy="215444"/>
          </a:xfrm>
          <a:prstGeom prst="rect">
            <a:avLst/>
          </a:prstGeom>
          <a:noFill/>
        </p:spPr>
        <p:txBody>
          <a:bodyPr wrap="none" lIns="0" tIns="0" rIns="0" bIns="0" rtlCol="0" anchor="t" anchorCtr="0">
            <a:spAutoFit/>
          </a:bodyPr>
          <a:lstStyle/>
          <a:p>
            <a:pPr marL="0" marR="0" lvl="0" indent="0" algn="l" defTabSz="1218851"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j-lt"/>
                <a:ea typeface="+mn-ea"/>
                <a:cs typeface="Segoe UI" panose="020B0502040204020203" pitchFamily="34" charset="0"/>
              </a:rPr>
              <a:t>My key systems</a:t>
            </a:r>
          </a:p>
        </p:txBody>
      </p:sp>
      <p:sp>
        <p:nvSpPr>
          <p:cNvPr id="110" name="Activity (1 line) for orange bar">
            <a:extLst>
              <a:ext uri="{FF2B5EF4-FFF2-40B4-BE49-F238E27FC236}">
                <a16:creationId xmlns:a16="http://schemas.microsoft.com/office/drawing/2014/main" id="{A7C96285-E733-4433-90CF-3AD2ADB832A1}"/>
              </a:ext>
            </a:extLst>
          </p:cNvPr>
          <p:cNvSpPr>
            <a:spLocks noGrp="1"/>
          </p:cNvSpPr>
          <p:nvPr userDrawn="1">
            <p:ph type="body" sz="quarter" idx="17" hasCustomPrompt="1"/>
          </p:nvPr>
        </p:nvSpPr>
        <p:spPr>
          <a:xfrm>
            <a:off x="9660999" y="2736068"/>
            <a:ext cx="1943100" cy="303503"/>
          </a:xfrm>
          <a:prstGeom prst="rect">
            <a:avLst/>
          </a:prstGeom>
          <a:ln>
            <a:noFill/>
          </a:ln>
        </p:spPr>
        <p:txBody>
          <a:bodyPr lIns="0" tIns="0" rIns="0" bIns="0" anchor="ctr" anchorCtr="0">
            <a:noAutofit/>
          </a:bodyPr>
          <a:lstStyle>
            <a:lvl1pPr marL="0" marR="0" indent="0" algn="l" defTabSz="914367"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97" marR="0" lvl="0" indent="-224097" algn="l" defTabSz="914367" rtl="0" eaLnBrk="1" fontAlgn="auto" latinLnBrk="0" hangingPunct="1">
              <a:lnSpc>
                <a:spcPct val="100000"/>
              </a:lnSpc>
              <a:spcBef>
                <a:spcPts val="0"/>
              </a:spcBef>
              <a:spcAft>
                <a:spcPts val="0"/>
              </a:spcAft>
              <a:buClrTx/>
              <a:buSzTx/>
              <a:tabLst/>
              <a:defRPr/>
            </a:pPr>
            <a:r>
              <a:rPr lang="en-US"/>
              <a:t>Lorem ipsum</a:t>
            </a:r>
          </a:p>
        </p:txBody>
      </p:sp>
      <p:grpSp>
        <p:nvGrpSpPr>
          <p:cNvPr id="36" name="Orange bar (my activities)"/>
          <p:cNvGrpSpPr/>
          <p:nvPr userDrawn="1"/>
        </p:nvGrpSpPr>
        <p:grpSpPr>
          <a:xfrm>
            <a:off x="7522490" y="2803776"/>
            <a:ext cx="1989480" cy="143428"/>
            <a:chOff x="7547152" y="2742131"/>
            <a:chExt cx="1989480" cy="143428"/>
          </a:xfrm>
        </p:grpSpPr>
        <p:cxnSp>
          <p:nvCxnSpPr>
            <p:cNvPr id="89" name="Straight Connector 88">
              <a:extLst>
                <a:ext uri="{FF2B5EF4-FFF2-40B4-BE49-F238E27FC236}">
                  <a16:creationId xmlns:a16="http://schemas.microsoft.com/office/drawing/2014/main" id="{E74B4307-2C0C-4B7A-89E0-13B3ADFB6567}"/>
                </a:ext>
              </a:extLst>
            </p:cNvPr>
            <p:cNvCxnSpPr/>
            <p:nvPr userDrawn="1"/>
          </p:nvCxnSpPr>
          <p:spPr>
            <a:xfrm flipV="1">
              <a:off x="7638036" y="2813845"/>
              <a:ext cx="1898596"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52" name="Rectangle: Rounded Corners 22">
              <a:extLst>
                <a:ext uri="{FF2B5EF4-FFF2-40B4-BE49-F238E27FC236}">
                  <a16:creationId xmlns:a16="http://schemas.microsoft.com/office/drawing/2014/main" id="{4177B9F8-8FC9-C144-BE97-CC3F7603DF85}"/>
                </a:ext>
              </a:extLst>
            </p:cNvPr>
            <p:cNvSpPr/>
            <p:nvPr userDrawn="1"/>
          </p:nvSpPr>
          <p:spPr bwMode="auto">
            <a:xfrm>
              <a:off x="7547152" y="2742131"/>
              <a:ext cx="776089" cy="143428"/>
            </a:xfrm>
            <a:prstGeom prst="roundRect">
              <a:avLst>
                <a:gd name="adj" fmla="val 0"/>
              </a:avLst>
            </a:prstGeom>
            <a:solidFill>
              <a:srgbClr val="F4A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grpSp>
      <p:sp>
        <p:nvSpPr>
          <p:cNvPr id="109" name="Activity (1 line) for blue bar">
            <a:extLst>
              <a:ext uri="{FF2B5EF4-FFF2-40B4-BE49-F238E27FC236}">
                <a16:creationId xmlns:a16="http://schemas.microsoft.com/office/drawing/2014/main" id="{C5B6AAA2-57D5-4204-BEB5-1CFB46CE75F5}"/>
              </a:ext>
            </a:extLst>
          </p:cNvPr>
          <p:cNvSpPr>
            <a:spLocks noGrp="1"/>
          </p:cNvSpPr>
          <p:nvPr userDrawn="1">
            <p:ph type="body" sz="quarter" idx="16" hasCustomPrompt="1"/>
          </p:nvPr>
        </p:nvSpPr>
        <p:spPr>
          <a:xfrm>
            <a:off x="9660999" y="2357018"/>
            <a:ext cx="1943100" cy="303503"/>
          </a:xfrm>
          <a:prstGeom prst="rect">
            <a:avLst/>
          </a:prstGeom>
          <a:ln>
            <a:noFill/>
          </a:ln>
        </p:spPr>
        <p:txBody>
          <a:bodyPr lIns="0" tIns="0" rIns="0" bIns="0" anchor="ctr" anchorCtr="0">
            <a:noAutofit/>
          </a:bodyPr>
          <a:lstStyle>
            <a:lvl1pPr marL="0" marR="0" indent="0" algn="l" defTabSz="914367"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97" marR="0" lvl="0" indent="-224097" algn="l" defTabSz="914367" rtl="0" eaLnBrk="1" fontAlgn="auto" latinLnBrk="0" hangingPunct="1">
              <a:lnSpc>
                <a:spcPct val="100000"/>
              </a:lnSpc>
              <a:spcBef>
                <a:spcPts val="0"/>
              </a:spcBef>
              <a:spcAft>
                <a:spcPts val="0"/>
              </a:spcAft>
              <a:buClrTx/>
              <a:buSzTx/>
              <a:tabLst/>
              <a:defRPr/>
            </a:pPr>
            <a:r>
              <a:rPr lang="en-US"/>
              <a:t>Lorem ipsum</a:t>
            </a:r>
          </a:p>
        </p:txBody>
      </p:sp>
      <p:grpSp>
        <p:nvGrpSpPr>
          <p:cNvPr id="35" name="Blue bar (my activities)"/>
          <p:cNvGrpSpPr/>
          <p:nvPr userDrawn="1"/>
        </p:nvGrpSpPr>
        <p:grpSpPr>
          <a:xfrm>
            <a:off x="7522490" y="2426822"/>
            <a:ext cx="1989480" cy="143428"/>
            <a:chOff x="7547152" y="2412397"/>
            <a:chExt cx="1989480" cy="143428"/>
          </a:xfrm>
        </p:grpSpPr>
        <p:cxnSp>
          <p:nvCxnSpPr>
            <p:cNvPr id="88" name="Straight Connector 87">
              <a:extLst>
                <a:ext uri="{FF2B5EF4-FFF2-40B4-BE49-F238E27FC236}">
                  <a16:creationId xmlns:a16="http://schemas.microsoft.com/office/drawing/2014/main" id="{F413D9C6-D6DF-441A-B0BA-47AD85023490}"/>
                </a:ext>
              </a:extLst>
            </p:cNvPr>
            <p:cNvCxnSpPr/>
            <p:nvPr userDrawn="1"/>
          </p:nvCxnSpPr>
          <p:spPr>
            <a:xfrm flipV="1">
              <a:off x="7638036" y="2484111"/>
              <a:ext cx="1898596"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50" name="Rectangle: Rounded Corners 21">
              <a:extLst>
                <a:ext uri="{FF2B5EF4-FFF2-40B4-BE49-F238E27FC236}">
                  <a16:creationId xmlns:a16="http://schemas.microsoft.com/office/drawing/2014/main" id="{211EBC47-659E-894E-9E68-E0E477011630}"/>
                </a:ext>
              </a:extLst>
            </p:cNvPr>
            <p:cNvSpPr/>
            <p:nvPr userDrawn="1"/>
          </p:nvSpPr>
          <p:spPr bwMode="auto">
            <a:xfrm>
              <a:off x="7547152" y="2412397"/>
              <a:ext cx="1414597" cy="143428"/>
            </a:xfrm>
            <a:prstGeom prst="roundRect">
              <a:avLst>
                <a:gd name="adj" fmla="val 0"/>
              </a:avLst>
            </a:prstGeom>
            <a:solidFill>
              <a:srgbClr val="43A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grpSp>
      <p:sp>
        <p:nvSpPr>
          <p:cNvPr id="108" name="Activity (1 line) for green bar">
            <a:extLst>
              <a:ext uri="{FF2B5EF4-FFF2-40B4-BE49-F238E27FC236}">
                <a16:creationId xmlns:a16="http://schemas.microsoft.com/office/drawing/2014/main" id="{FCAC1B5E-E372-4774-BCD5-5A10326B2EBF}"/>
              </a:ext>
            </a:extLst>
          </p:cNvPr>
          <p:cNvSpPr>
            <a:spLocks noGrp="1"/>
          </p:cNvSpPr>
          <p:nvPr userDrawn="1">
            <p:ph type="body" sz="quarter" idx="15" hasCustomPrompt="1"/>
          </p:nvPr>
        </p:nvSpPr>
        <p:spPr>
          <a:xfrm>
            <a:off x="9660999" y="1977967"/>
            <a:ext cx="1943100" cy="303503"/>
          </a:xfrm>
          <a:prstGeom prst="rect">
            <a:avLst/>
          </a:prstGeom>
          <a:ln>
            <a:noFill/>
          </a:ln>
        </p:spPr>
        <p:txBody>
          <a:bodyPr lIns="0" tIns="0" rIns="0" bIns="0" anchor="ctr" anchorCtr="0">
            <a:noAutofit/>
          </a:bodyPr>
          <a:lstStyle>
            <a:lvl1pPr marL="0" marR="0" indent="0" algn="l" defTabSz="914367"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97" marR="0" lvl="0" indent="-224097" algn="l" defTabSz="914367" rtl="0" eaLnBrk="1" fontAlgn="auto" latinLnBrk="0" hangingPunct="1">
              <a:lnSpc>
                <a:spcPct val="100000"/>
              </a:lnSpc>
              <a:spcBef>
                <a:spcPts val="0"/>
              </a:spcBef>
              <a:spcAft>
                <a:spcPts val="0"/>
              </a:spcAft>
              <a:buClrTx/>
              <a:buSzTx/>
              <a:tabLst/>
              <a:defRPr/>
            </a:pPr>
            <a:r>
              <a:rPr lang="en-US"/>
              <a:t>Lorem ipsum</a:t>
            </a:r>
          </a:p>
        </p:txBody>
      </p:sp>
      <p:grpSp>
        <p:nvGrpSpPr>
          <p:cNvPr id="33" name="Green bar (my activities)"/>
          <p:cNvGrpSpPr/>
          <p:nvPr userDrawn="1"/>
        </p:nvGrpSpPr>
        <p:grpSpPr>
          <a:xfrm>
            <a:off x="7522490" y="2065801"/>
            <a:ext cx="1989480" cy="143428"/>
            <a:chOff x="7547152" y="2082662"/>
            <a:chExt cx="1989480" cy="143428"/>
          </a:xfrm>
        </p:grpSpPr>
        <p:cxnSp>
          <p:nvCxnSpPr>
            <p:cNvPr id="87" name="Straight Connector 86">
              <a:extLst>
                <a:ext uri="{FF2B5EF4-FFF2-40B4-BE49-F238E27FC236}">
                  <a16:creationId xmlns:a16="http://schemas.microsoft.com/office/drawing/2014/main" id="{1C36E0B9-FFEE-4866-8028-D2F45AC8D2D0}"/>
                </a:ext>
              </a:extLst>
            </p:cNvPr>
            <p:cNvCxnSpPr/>
            <p:nvPr userDrawn="1"/>
          </p:nvCxnSpPr>
          <p:spPr>
            <a:xfrm>
              <a:off x="7634711" y="2154376"/>
              <a:ext cx="1901921"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9" name="Rectangle: Rounded Corners 20">
              <a:extLst>
                <a:ext uri="{FF2B5EF4-FFF2-40B4-BE49-F238E27FC236}">
                  <a16:creationId xmlns:a16="http://schemas.microsoft.com/office/drawing/2014/main" id="{AD539DC1-4652-4844-80C6-EC9C6944EF98}"/>
                </a:ext>
              </a:extLst>
            </p:cNvPr>
            <p:cNvSpPr/>
            <p:nvPr userDrawn="1"/>
          </p:nvSpPr>
          <p:spPr bwMode="auto">
            <a:xfrm>
              <a:off x="7547152" y="2082662"/>
              <a:ext cx="1695329" cy="143428"/>
            </a:xfrm>
            <a:prstGeom prst="roundRect">
              <a:avLst>
                <a:gd name="adj" fmla="val 0"/>
              </a:avLst>
            </a:prstGeom>
            <a:solidFill>
              <a:srgbClr val="A9E5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grpSp>
      <p:sp>
        <p:nvSpPr>
          <p:cNvPr id="92" name="Activity (1 line) for reddish bar">
            <a:extLst>
              <a:ext uri="{FF2B5EF4-FFF2-40B4-BE49-F238E27FC236}">
                <a16:creationId xmlns:a16="http://schemas.microsoft.com/office/drawing/2014/main" id="{AFE55B9F-4DBD-4119-A23C-0E755E348473}"/>
              </a:ext>
            </a:extLst>
          </p:cNvPr>
          <p:cNvSpPr>
            <a:spLocks noGrp="1"/>
          </p:cNvSpPr>
          <p:nvPr userDrawn="1">
            <p:ph type="body" sz="quarter" idx="14" hasCustomPrompt="1"/>
          </p:nvPr>
        </p:nvSpPr>
        <p:spPr>
          <a:xfrm>
            <a:off x="9660999" y="1598917"/>
            <a:ext cx="1943100" cy="303503"/>
          </a:xfrm>
          <a:prstGeom prst="rect">
            <a:avLst/>
          </a:prstGeom>
          <a:ln>
            <a:noFill/>
          </a:ln>
        </p:spPr>
        <p:txBody>
          <a:bodyPr lIns="0" tIns="0" rIns="0" bIns="0" anchor="ctr" anchorCtr="0">
            <a:noAutofit/>
          </a:bodyPr>
          <a:lstStyle>
            <a:lvl1pPr marL="0" marR="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97" marR="0" lvl="0" indent="-224097"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err="1"/>
              <a:t>Lorem</a:t>
            </a:r>
            <a:r>
              <a:rPr lang="en-US"/>
              <a:t> </a:t>
            </a:r>
            <a:r>
              <a:rPr lang="en-US" err="1"/>
              <a:t>ipsum</a:t>
            </a:r>
            <a:endParaRPr lang="en-US"/>
          </a:p>
        </p:txBody>
      </p:sp>
      <p:grpSp>
        <p:nvGrpSpPr>
          <p:cNvPr id="53" name="Reddish bar (my activities)"/>
          <p:cNvGrpSpPr/>
          <p:nvPr userDrawn="1"/>
        </p:nvGrpSpPr>
        <p:grpSpPr>
          <a:xfrm>
            <a:off x="7522490" y="1706356"/>
            <a:ext cx="1989480" cy="143428"/>
            <a:chOff x="7547152" y="1752928"/>
            <a:chExt cx="1989480" cy="143428"/>
          </a:xfrm>
        </p:grpSpPr>
        <p:cxnSp>
          <p:nvCxnSpPr>
            <p:cNvPr id="86" name="Straight Connector 121">
              <a:extLst>
                <a:ext uri="{FF2B5EF4-FFF2-40B4-BE49-F238E27FC236}">
                  <a16:creationId xmlns:a16="http://schemas.microsoft.com/office/drawing/2014/main" id="{60051952-8EBC-4152-A7CA-47597728F47A}"/>
                </a:ext>
              </a:extLst>
            </p:cNvPr>
            <p:cNvCxnSpPr/>
            <p:nvPr userDrawn="1"/>
          </p:nvCxnSpPr>
          <p:spPr>
            <a:xfrm>
              <a:off x="7626351" y="1824642"/>
              <a:ext cx="1910281"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8" name="Rectangle: Rounded Corners 19">
              <a:extLst>
                <a:ext uri="{FF2B5EF4-FFF2-40B4-BE49-F238E27FC236}">
                  <a16:creationId xmlns:a16="http://schemas.microsoft.com/office/drawing/2014/main" id="{151ED28B-9E96-3D49-A907-AA7A2E1D363C}"/>
                </a:ext>
              </a:extLst>
            </p:cNvPr>
            <p:cNvSpPr/>
            <p:nvPr userDrawn="1"/>
          </p:nvSpPr>
          <p:spPr bwMode="auto">
            <a:xfrm>
              <a:off x="7547152" y="1752928"/>
              <a:ext cx="588801" cy="143428"/>
            </a:xfrm>
            <a:prstGeom prst="roundRect">
              <a:avLst>
                <a:gd name="adj" fmla="val 0"/>
              </a:avLst>
            </a:prstGeom>
            <a:solidFill>
              <a:srgbClr val="F465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grpSp>
      <p:sp>
        <p:nvSpPr>
          <p:cNvPr id="26" name="My activities (heading)">
            <a:extLst>
              <a:ext uri="{FF2B5EF4-FFF2-40B4-BE49-F238E27FC236}">
                <a16:creationId xmlns:a16="http://schemas.microsoft.com/office/drawing/2014/main" id="{86C2CE9C-1DBF-4B4B-BBDE-B80C81B18ADC}"/>
              </a:ext>
            </a:extLst>
          </p:cNvPr>
          <p:cNvSpPr txBox="1"/>
          <p:nvPr userDrawn="1"/>
        </p:nvSpPr>
        <p:spPr>
          <a:xfrm>
            <a:off x="7524582" y="1381485"/>
            <a:ext cx="1017907" cy="215444"/>
          </a:xfrm>
          <a:prstGeom prst="rect">
            <a:avLst/>
          </a:prstGeom>
          <a:noFill/>
        </p:spPr>
        <p:txBody>
          <a:bodyPr wrap="none" lIns="0" tIns="0" rIns="0" bIns="0" rtlCol="0" anchor="t" anchorCtr="0">
            <a:spAutoFit/>
          </a:bodyPr>
          <a:lstStyle/>
          <a:p>
            <a:pPr marL="0" marR="0" lvl="0" indent="0" algn="l" defTabSz="1218851"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j-lt"/>
                <a:ea typeface="+mn-ea"/>
                <a:cs typeface="Segoe UI" panose="020B0502040204020203" pitchFamily="34" charset="0"/>
              </a:rPr>
              <a:t>My activities</a:t>
            </a:r>
          </a:p>
        </p:txBody>
      </p:sp>
      <p:sp>
        <p:nvSpPr>
          <p:cNvPr id="4" name="Description/list of responsibilities">
            <a:extLst>
              <a:ext uri="{FF2B5EF4-FFF2-40B4-BE49-F238E27FC236}">
                <a16:creationId xmlns:a16="http://schemas.microsoft.com/office/drawing/2014/main" id="{2B726B0C-923B-4035-8272-6F90DAB110ED}"/>
              </a:ext>
            </a:extLst>
          </p:cNvPr>
          <p:cNvSpPr>
            <a:spLocks noGrp="1"/>
          </p:cNvSpPr>
          <p:nvPr>
            <p:ph type="body" sz="quarter" idx="41" hasCustomPrompt="1"/>
          </p:nvPr>
        </p:nvSpPr>
        <p:spPr>
          <a:xfrm>
            <a:off x="3266104" y="3545411"/>
            <a:ext cx="3488985" cy="888019"/>
          </a:xfrm>
          <a:prstGeom prst="rect">
            <a:avLst/>
          </a:prstGeom>
        </p:spPr>
        <p:txBody>
          <a:bodyPr lIns="0" tIns="0" rIns="0" bIns="0"/>
          <a:lstStyle>
            <a:lvl1pPr marL="112713" indent="-112713">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pPr lvl="0"/>
            <a:r>
              <a:rPr lang="en-US"/>
              <a:t>Description one</a:t>
            </a:r>
          </a:p>
          <a:p>
            <a:pPr lvl="0"/>
            <a:r>
              <a:rPr lang="en-US"/>
              <a:t>Description two</a:t>
            </a:r>
          </a:p>
          <a:p>
            <a:pPr lvl="0"/>
            <a:r>
              <a:rPr lang="en-US"/>
              <a:t>Description three</a:t>
            </a:r>
          </a:p>
          <a:p>
            <a:pPr lvl="0"/>
            <a:r>
              <a:rPr lang="en-US"/>
              <a:t>Description four</a:t>
            </a:r>
          </a:p>
          <a:p>
            <a:pPr lvl="0"/>
            <a:r>
              <a:rPr lang="en-US"/>
              <a:t>Description five</a:t>
            </a:r>
          </a:p>
        </p:txBody>
      </p:sp>
      <p:sp>
        <p:nvSpPr>
          <p:cNvPr id="23" name="My responsibilities (heading)">
            <a:extLst>
              <a:ext uri="{FF2B5EF4-FFF2-40B4-BE49-F238E27FC236}">
                <a16:creationId xmlns:a16="http://schemas.microsoft.com/office/drawing/2014/main" id="{78841A50-0604-465B-BCC1-025528D93AB7}"/>
              </a:ext>
            </a:extLst>
          </p:cNvPr>
          <p:cNvSpPr txBox="1"/>
          <p:nvPr userDrawn="1"/>
        </p:nvSpPr>
        <p:spPr>
          <a:xfrm>
            <a:off x="3256325" y="3216618"/>
            <a:ext cx="1567737" cy="215444"/>
          </a:xfrm>
          <a:prstGeom prst="rect">
            <a:avLst/>
          </a:prstGeom>
          <a:noFill/>
        </p:spPr>
        <p:txBody>
          <a:bodyPr wrap="none" lIns="0" tIns="0" rIns="0" bIns="0" rtlCol="0">
            <a:spAutoFit/>
          </a:bodyPr>
          <a:lstStyle/>
          <a:p>
            <a:pPr marL="0" marR="0" lvl="0" indent="0" algn="l" defTabSz="1218851"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j-lt"/>
                <a:ea typeface="+mn-ea"/>
                <a:cs typeface="Segoe UI" panose="020B0502040204020203" pitchFamily="34" charset="0"/>
              </a:rPr>
              <a:t>My responsibilities </a:t>
            </a:r>
          </a:p>
        </p:txBody>
      </p:sp>
      <p:grpSp>
        <p:nvGrpSpPr>
          <p:cNvPr id="41" name="Mobile/Placed scale (my work style)"/>
          <p:cNvGrpSpPr/>
          <p:nvPr userDrawn="1"/>
        </p:nvGrpSpPr>
        <p:grpSpPr>
          <a:xfrm>
            <a:off x="3256325" y="1703612"/>
            <a:ext cx="3501777" cy="198232"/>
            <a:chOff x="3367304" y="1904439"/>
            <a:chExt cx="3501777" cy="198232"/>
          </a:xfrm>
        </p:grpSpPr>
        <p:sp>
          <p:nvSpPr>
            <p:cNvPr id="11" name="Rectangle 155">
              <a:extLst>
                <a:ext uri="{FF2B5EF4-FFF2-40B4-BE49-F238E27FC236}">
                  <a16:creationId xmlns:a16="http://schemas.microsoft.com/office/drawing/2014/main" id="{721344D5-B1E2-4030-A6B1-1039EDF0E8E8}"/>
                </a:ext>
              </a:extLst>
            </p:cNvPr>
            <p:cNvSpPr/>
            <p:nvPr userDrawn="1"/>
          </p:nvSpPr>
          <p:spPr>
            <a:xfrm>
              <a:off x="6164301" y="1928077"/>
              <a:ext cx="704780" cy="150957"/>
            </a:xfrm>
            <a:prstGeom prst="rect">
              <a:avLst/>
            </a:prstGeom>
            <a:noFill/>
            <a:ln w="25400" cap="flat" cmpd="sng" algn="ctr">
              <a:noFill/>
              <a:prstDash val="solid"/>
            </a:ln>
            <a:effectLst/>
          </p:spPr>
          <p:txBody>
            <a:bodyPr wrap="square" lIns="0" tIns="0" rIns="0" bIns="0" rtlCol="0" anchor="t" anchorCtr="0"/>
            <a:lstStyle/>
            <a:p>
              <a:pPr marL="0" marR="0" lvl="0" indent="0" algn="l" defTabSz="95222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Placed</a:t>
              </a:r>
            </a:p>
          </p:txBody>
        </p:sp>
        <p:sp>
          <p:nvSpPr>
            <p:cNvPr id="15" name="Rectangle 159">
              <a:extLst>
                <a:ext uri="{FF2B5EF4-FFF2-40B4-BE49-F238E27FC236}">
                  <a16:creationId xmlns:a16="http://schemas.microsoft.com/office/drawing/2014/main" id="{99324580-A762-4E2D-8449-72B2499665BF}"/>
                </a:ext>
              </a:extLst>
            </p:cNvPr>
            <p:cNvSpPr/>
            <p:nvPr userDrawn="1"/>
          </p:nvSpPr>
          <p:spPr>
            <a:xfrm>
              <a:off x="3367304" y="1926611"/>
              <a:ext cx="678742" cy="153888"/>
            </a:xfrm>
            <a:prstGeom prst="rect">
              <a:avLst/>
            </a:prstGeom>
            <a:noFill/>
          </p:spPr>
          <p:txBody>
            <a:bodyPr wrap="square" lIns="0" tIns="0" rIns="0" bIns="0" anchor="t" anchorCtr="0">
              <a:spAutoFit/>
            </a:bodyPr>
            <a:lstStyle/>
            <a:p>
              <a:pPr marL="0" marR="0" lvl="0" indent="0" algn="l" defTabSz="1218851"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Mobile </a:t>
              </a:r>
              <a:endPar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cxnSp>
          <p:nvCxnSpPr>
            <p:cNvPr id="17" name="Straight Connector 121">
              <a:extLst>
                <a:ext uri="{FF2B5EF4-FFF2-40B4-BE49-F238E27FC236}">
                  <a16:creationId xmlns:a16="http://schemas.microsoft.com/office/drawing/2014/main" id="{928F6D08-11DA-4E70-90BE-CB220B47B244}"/>
                </a:ext>
              </a:extLst>
            </p:cNvPr>
            <p:cNvCxnSpPr/>
            <p:nvPr userDrawn="1"/>
          </p:nvCxnSpPr>
          <p:spPr>
            <a:xfrm>
              <a:off x="4173388" y="2003555"/>
              <a:ext cx="1929835"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48FDD436-4968-F143-B582-AD1B679EA33C}"/>
                </a:ext>
              </a:extLst>
            </p:cNvPr>
            <p:cNvSpPr/>
            <p:nvPr userDrawn="1"/>
          </p:nvSpPr>
          <p:spPr>
            <a:xfrm>
              <a:off x="4649154" y="1904439"/>
              <a:ext cx="198232" cy="198232"/>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EAEAEA">
                    <a:lumMod val="50000"/>
                  </a:srgbClr>
                </a:solidFill>
                <a:latin typeface="Segoe UI Semilight"/>
              </a:endParaRPr>
            </a:p>
          </p:txBody>
        </p:sp>
      </p:grpSp>
      <p:grpSp>
        <p:nvGrpSpPr>
          <p:cNvPr id="21" name="Collaborative/Autonomous scale (my work style)"/>
          <p:cNvGrpSpPr/>
          <p:nvPr userDrawn="1"/>
        </p:nvGrpSpPr>
        <p:grpSpPr>
          <a:xfrm>
            <a:off x="3256325" y="2010945"/>
            <a:ext cx="3531185" cy="203825"/>
            <a:chOff x="3367304" y="2232867"/>
            <a:chExt cx="3531185" cy="203825"/>
          </a:xfrm>
        </p:grpSpPr>
        <p:sp>
          <p:nvSpPr>
            <p:cNvPr id="12" name="Rectangle 156">
              <a:extLst>
                <a:ext uri="{FF2B5EF4-FFF2-40B4-BE49-F238E27FC236}">
                  <a16:creationId xmlns:a16="http://schemas.microsoft.com/office/drawing/2014/main" id="{E7C39CBE-541E-4831-80B3-C78D5A0BEC0A}"/>
                </a:ext>
              </a:extLst>
            </p:cNvPr>
            <p:cNvSpPr/>
            <p:nvPr userDrawn="1"/>
          </p:nvSpPr>
          <p:spPr>
            <a:xfrm>
              <a:off x="6164301" y="2257835"/>
              <a:ext cx="734188" cy="153888"/>
            </a:xfrm>
            <a:prstGeom prst="rect">
              <a:avLst/>
            </a:prstGeom>
            <a:noFill/>
          </p:spPr>
          <p:txBody>
            <a:bodyPr wrap="none" lIns="0" tIns="0" rIns="0" bIns="0" anchor="t" anchorCtr="0">
              <a:spAutoFit/>
            </a:bodyPr>
            <a:lstStyle/>
            <a:p>
              <a:pPr marL="0" marR="0" lvl="0" indent="0" algn="l" defTabSz="95222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Autonomous</a:t>
              </a:r>
            </a:p>
          </p:txBody>
        </p:sp>
        <p:sp>
          <p:nvSpPr>
            <p:cNvPr id="16" name="Rectangle 160">
              <a:extLst>
                <a:ext uri="{FF2B5EF4-FFF2-40B4-BE49-F238E27FC236}">
                  <a16:creationId xmlns:a16="http://schemas.microsoft.com/office/drawing/2014/main" id="{7B5D5926-ADEF-4C9D-95D0-AEAE0E800D61}"/>
                </a:ext>
              </a:extLst>
            </p:cNvPr>
            <p:cNvSpPr/>
            <p:nvPr userDrawn="1"/>
          </p:nvSpPr>
          <p:spPr>
            <a:xfrm>
              <a:off x="3367304" y="2257835"/>
              <a:ext cx="745271" cy="153888"/>
            </a:xfrm>
            <a:prstGeom prst="rect">
              <a:avLst/>
            </a:prstGeom>
            <a:noFill/>
          </p:spPr>
          <p:txBody>
            <a:bodyPr wrap="none" lIns="0" tIns="0" rIns="0" bIns="0" anchor="t" anchorCtr="0">
              <a:spAutoFit/>
            </a:bodyPr>
            <a:lstStyle/>
            <a:p>
              <a:pPr marL="0" marR="0" lvl="0" indent="0" algn="l" defTabSz="95222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Collaborative</a:t>
              </a:r>
            </a:p>
          </p:txBody>
        </p:sp>
        <p:cxnSp>
          <p:nvCxnSpPr>
            <p:cNvPr id="18" name="Straight Connector 17">
              <a:extLst>
                <a:ext uri="{FF2B5EF4-FFF2-40B4-BE49-F238E27FC236}">
                  <a16:creationId xmlns:a16="http://schemas.microsoft.com/office/drawing/2014/main" id="{34C5C97C-2E8D-4A17-9D43-90951BAE4D6E}"/>
                </a:ext>
              </a:extLst>
            </p:cNvPr>
            <p:cNvCxnSpPr/>
            <p:nvPr userDrawn="1"/>
          </p:nvCxnSpPr>
          <p:spPr>
            <a:xfrm>
              <a:off x="4173388" y="2334779"/>
              <a:ext cx="1921390"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15C9C603-F373-034D-BD23-5C34AFE2AE9B}"/>
                </a:ext>
              </a:extLst>
            </p:cNvPr>
            <p:cNvSpPr/>
            <p:nvPr userDrawn="1"/>
          </p:nvSpPr>
          <p:spPr>
            <a:xfrm>
              <a:off x="5175094" y="2232867"/>
              <a:ext cx="203825" cy="203825"/>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EAEAEA">
                    <a:lumMod val="50000"/>
                  </a:srgbClr>
                </a:solidFill>
                <a:latin typeface="Segoe UI Semilight"/>
              </a:endParaRPr>
            </a:p>
          </p:txBody>
        </p:sp>
      </p:grpSp>
      <p:grpSp>
        <p:nvGrpSpPr>
          <p:cNvPr id="22" name="Internal/External scale (my work style)"/>
          <p:cNvGrpSpPr/>
          <p:nvPr userDrawn="1"/>
        </p:nvGrpSpPr>
        <p:grpSpPr>
          <a:xfrm>
            <a:off x="3256325" y="2321643"/>
            <a:ext cx="3244711" cy="205838"/>
            <a:chOff x="3367304" y="2568223"/>
            <a:chExt cx="3244711" cy="205838"/>
          </a:xfrm>
        </p:grpSpPr>
        <p:sp>
          <p:nvSpPr>
            <p:cNvPr id="13" name="Rectangle 157">
              <a:extLst>
                <a:ext uri="{FF2B5EF4-FFF2-40B4-BE49-F238E27FC236}">
                  <a16:creationId xmlns:a16="http://schemas.microsoft.com/office/drawing/2014/main" id="{10D695C5-F877-4069-8FA1-4BF33270CB00}"/>
                </a:ext>
              </a:extLst>
            </p:cNvPr>
            <p:cNvSpPr/>
            <p:nvPr userDrawn="1"/>
          </p:nvSpPr>
          <p:spPr>
            <a:xfrm>
              <a:off x="3367304" y="2595170"/>
              <a:ext cx="678742" cy="151944"/>
            </a:xfrm>
            <a:prstGeom prst="rect">
              <a:avLst/>
            </a:prstGeom>
            <a:noFill/>
            <a:ln w="25400" cap="flat" cmpd="sng" algn="ctr">
              <a:noFill/>
              <a:prstDash val="solid"/>
            </a:ln>
            <a:effectLst/>
          </p:spPr>
          <p:txBody>
            <a:bodyPr wrap="square" lIns="0" tIns="0" rIns="0" bIns="0" rtlCol="0" anchor="t" anchorCtr="0"/>
            <a:lstStyle/>
            <a:p>
              <a:pPr marL="0" marR="0" lvl="0" indent="0" algn="l" defTabSz="95222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Internal</a:t>
              </a:r>
            </a:p>
          </p:txBody>
        </p:sp>
        <p:sp>
          <p:nvSpPr>
            <p:cNvPr id="14" name="Rectangle 158">
              <a:extLst>
                <a:ext uri="{FF2B5EF4-FFF2-40B4-BE49-F238E27FC236}">
                  <a16:creationId xmlns:a16="http://schemas.microsoft.com/office/drawing/2014/main" id="{EABD3EE6-51E5-4279-A16F-5FBEC0AE010F}"/>
                </a:ext>
              </a:extLst>
            </p:cNvPr>
            <p:cNvSpPr/>
            <p:nvPr userDrawn="1"/>
          </p:nvSpPr>
          <p:spPr>
            <a:xfrm>
              <a:off x="6164301" y="2594198"/>
              <a:ext cx="447714" cy="153888"/>
            </a:xfrm>
            <a:prstGeom prst="rect">
              <a:avLst/>
            </a:prstGeom>
            <a:noFill/>
          </p:spPr>
          <p:txBody>
            <a:bodyPr wrap="none" lIns="0" tIns="0" rIns="0" bIns="0" anchor="t" anchorCtr="0">
              <a:spAutoFit/>
            </a:bodyPr>
            <a:lstStyle/>
            <a:p>
              <a:pPr marL="0" marR="0" lvl="0" indent="0" algn="l" defTabSz="95222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External</a:t>
              </a:r>
            </a:p>
          </p:txBody>
        </p:sp>
        <p:cxnSp>
          <p:nvCxnSpPr>
            <p:cNvPr id="19" name="Straight Connector 18">
              <a:extLst>
                <a:ext uri="{FF2B5EF4-FFF2-40B4-BE49-F238E27FC236}">
                  <a16:creationId xmlns:a16="http://schemas.microsoft.com/office/drawing/2014/main" id="{3DB741FA-D9B1-4800-8EED-AF48609F0EB0}"/>
                </a:ext>
              </a:extLst>
            </p:cNvPr>
            <p:cNvCxnSpPr/>
            <p:nvPr userDrawn="1"/>
          </p:nvCxnSpPr>
          <p:spPr>
            <a:xfrm flipV="1">
              <a:off x="4173388" y="2671142"/>
              <a:ext cx="1918030"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73D507-7DBC-ED4F-83CC-0057759A0613}"/>
                </a:ext>
              </a:extLst>
            </p:cNvPr>
            <p:cNvSpPr/>
            <p:nvPr userDrawn="1"/>
          </p:nvSpPr>
          <p:spPr>
            <a:xfrm>
              <a:off x="4479685" y="2568223"/>
              <a:ext cx="205838" cy="205838"/>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EAEAEA">
                    <a:lumMod val="50000"/>
                  </a:srgbClr>
                </a:solidFill>
                <a:latin typeface="Segoe UI Semilight"/>
              </a:endParaRPr>
            </a:p>
          </p:txBody>
        </p:sp>
      </p:grpSp>
      <p:sp>
        <p:nvSpPr>
          <p:cNvPr id="10" name="My work style (heading)">
            <a:extLst>
              <a:ext uri="{FF2B5EF4-FFF2-40B4-BE49-F238E27FC236}">
                <a16:creationId xmlns:a16="http://schemas.microsoft.com/office/drawing/2014/main" id="{409C3F45-92DE-4683-BCE2-63C88A6F38FB}"/>
              </a:ext>
            </a:extLst>
          </p:cNvPr>
          <p:cNvSpPr txBox="1"/>
          <p:nvPr userDrawn="1"/>
        </p:nvSpPr>
        <p:spPr>
          <a:xfrm>
            <a:off x="3256325" y="1381485"/>
            <a:ext cx="1135824" cy="215444"/>
          </a:xfrm>
          <a:prstGeom prst="rect">
            <a:avLst/>
          </a:prstGeom>
          <a:noFill/>
        </p:spPr>
        <p:txBody>
          <a:bodyPr wrap="none" lIns="0" tIns="0" rIns="0" bIns="0" rtlCol="0" anchor="t" anchorCtr="0">
            <a:spAutoFit/>
          </a:bodyPr>
          <a:lstStyle/>
          <a:p>
            <a:pPr marL="0" marR="0" lvl="0" indent="0" algn="l" defTabSz="1218851"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j-lt"/>
                <a:ea typeface="+mn-ea"/>
                <a:cs typeface="Segoe UI" panose="020B0502040204020203" pitchFamily="34" charset="0"/>
              </a:rPr>
              <a:t>My work style</a:t>
            </a:r>
          </a:p>
        </p:txBody>
      </p:sp>
      <p:sp>
        <p:nvSpPr>
          <p:cNvPr id="7" name="Persona backstory text">
            <a:extLst>
              <a:ext uri="{FF2B5EF4-FFF2-40B4-BE49-F238E27FC236}">
                <a16:creationId xmlns:a16="http://schemas.microsoft.com/office/drawing/2014/main" id="{505BDB66-106A-4CFA-9142-AB6C3EE2F673}"/>
              </a:ext>
            </a:extLst>
          </p:cNvPr>
          <p:cNvSpPr>
            <a:spLocks noGrp="1"/>
          </p:cNvSpPr>
          <p:nvPr userDrawn="1">
            <p:ph type="body" sz="quarter" idx="10" hasCustomPrompt="1"/>
          </p:nvPr>
        </p:nvSpPr>
        <p:spPr>
          <a:xfrm>
            <a:off x="655560" y="3513335"/>
            <a:ext cx="2057400" cy="2628900"/>
          </a:xfrm>
          <a:prstGeom prst="rect">
            <a:avLst/>
          </a:prstGeom>
        </p:spPr>
        <p:txBody>
          <a:bodyPr lIns="0" rIns="0">
            <a:noAutofit/>
          </a:bodyPr>
          <a:lstStyle>
            <a:lvl1pPr marL="0" indent="0">
              <a:lnSpc>
                <a:spcPct val="110000"/>
              </a:lnSpc>
              <a:spcBef>
                <a:spcPts val="0"/>
              </a:spcBef>
              <a:buNone/>
              <a:defRPr kumimoji="0" lang="en-US" sz="1200" b="0" i="0" u="none" strike="noStrike" kern="1200" cap="none" spc="0" normalizeH="0" baseline="0" dirty="0" smtClean="0">
                <a:ln>
                  <a:noFill/>
                </a:ln>
                <a:solidFill>
                  <a:srgbClr val="FFFFFF"/>
                </a:solidFill>
                <a:effectLst/>
                <a:uLnTx/>
                <a:uFillTx/>
                <a:latin typeface="+mn-lt"/>
                <a:ea typeface="+mn-ea"/>
                <a:cs typeface="Segoe UI Semilight" panose="020B0402040204020203" pitchFamily="34" charset="0"/>
              </a:defRPr>
            </a:lvl1pPr>
            <a:lvl2pPr marL="224097" indent="0">
              <a:buNone/>
              <a:defRPr kumimoji="0" lang="en-US" sz="1176" b="0" i="0" u="none" strike="noStrike" kern="1200" cap="none" spc="0" normalizeH="0" baseline="0" dirty="0" smtClean="0">
                <a:ln>
                  <a:noFill/>
                </a:ln>
                <a:solidFill>
                  <a:srgbClr val="FFFFFF"/>
                </a:solidFill>
                <a:effectLst/>
                <a:uLnTx/>
                <a:uFillTx/>
                <a:latin typeface="Segoe Pro Cond" panose="020B0506040504020203"/>
                <a:ea typeface="+mn-ea"/>
                <a:cs typeface="+mn-cs"/>
              </a:defRPr>
            </a:lvl2pPr>
            <a:lvl3pPr marL="448193" indent="0">
              <a:buNone/>
              <a:defRPr kumimoji="0" lang="en-US" sz="1176" b="0" i="0" u="none" strike="noStrike" kern="1200" cap="none" spc="0" normalizeH="0" baseline="0" dirty="0" smtClean="0">
                <a:ln>
                  <a:noFill/>
                </a:ln>
                <a:solidFill>
                  <a:srgbClr val="FFFFFF"/>
                </a:solidFill>
                <a:effectLst/>
                <a:uLnTx/>
                <a:uFillTx/>
                <a:latin typeface="Segoe Pro Cond" panose="020B0506040504020203"/>
                <a:ea typeface="+mn-ea"/>
                <a:cs typeface="+mn-cs"/>
              </a:defRPr>
            </a:lvl3pPr>
            <a:lvl4pPr marL="672290" indent="0">
              <a:buNone/>
              <a:defRPr kumimoji="0" lang="en-US" sz="1176" b="0" i="0" u="none" strike="noStrike" kern="1200" cap="none" spc="0" normalizeH="0" baseline="0" dirty="0" smtClean="0">
                <a:ln>
                  <a:noFill/>
                </a:ln>
                <a:solidFill>
                  <a:srgbClr val="FFFFFF"/>
                </a:solidFill>
                <a:effectLst/>
                <a:uLnTx/>
                <a:uFillTx/>
                <a:latin typeface="Segoe Pro Cond" panose="020B0506040504020203"/>
                <a:ea typeface="+mn-ea"/>
                <a:cs typeface="+mn-cs"/>
              </a:defRPr>
            </a:lvl4pPr>
            <a:lvl5pPr marL="896386" indent="0">
              <a:buNone/>
              <a:defRPr kumimoji="0" lang="en-US" sz="1176" b="0" i="0" u="none" strike="noStrike" kern="1200" cap="none" spc="0" normalizeH="0" baseline="0" dirty="0">
                <a:ln>
                  <a:noFill/>
                </a:ln>
                <a:solidFill>
                  <a:srgbClr val="FFFFFF"/>
                </a:solidFill>
                <a:effectLst/>
                <a:uLnTx/>
                <a:uFillTx/>
                <a:latin typeface="Segoe Pro Cond" panose="020B0506040504020203"/>
                <a:ea typeface="+mn-ea"/>
                <a:cs typeface="+mn-cs"/>
              </a:defRPr>
            </a:lvl5pPr>
          </a:lstStyle>
          <a:p>
            <a:pPr lvl="0"/>
            <a:r>
              <a:rPr lang="en-US"/>
              <a:t>Persona backstory</a:t>
            </a:r>
          </a:p>
        </p:txBody>
      </p:sp>
      <p:sp>
        <p:nvSpPr>
          <p:cNvPr id="9" name="Persona photo placeholder" descr="persona photo placeholder">
            <a:extLst>
              <a:ext uri="{FF2B5EF4-FFF2-40B4-BE49-F238E27FC236}">
                <a16:creationId xmlns:a16="http://schemas.microsoft.com/office/drawing/2014/main" id="{06F78DF3-BF65-4C65-88B3-62B011432C41}"/>
              </a:ext>
            </a:extLst>
          </p:cNvPr>
          <p:cNvSpPr>
            <a:spLocks noGrp="1"/>
          </p:cNvSpPr>
          <p:nvPr userDrawn="1">
            <p:ph type="pic" sz="quarter" idx="11" hasCustomPrompt="1"/>
          </p:nvPr>
        </p:nvSpPr>
        <p:spPr>
          <a:xfrm>
            <a:off x="655560" y="1192016"/>
            <a:ext cx="2057400" cy="2057400"/>
          </a:xfrm>
          <a:prstGeom prst="rect">
            <a:avLst/>
          </a:prstGeom>
        </p:spPr>
        <p:txBody>
          <a:bodyPr/>
          <a:lstStyle>
            <a:lvl1pPr marL="0" indent="0" algn="ctr">
              <a:lnSpc>
                <a:spcPct val="100000"/>
              </a:lnSpc>
              <a:buNone/>
              <a:defRPr>
                <a:solidFill>
                  <a:schemeClr val="bg1"/>
                </a:solidFill>
              </a:defRPr>
            </a:lvl1pPr>
          </a:lstStyle>
          <a:p>
            <a:r>
              <a:rPr lang="en-US"/>
              <a:t>Tap to insert photo of persona</a:t>
            </a:r>
          </a:p>
        </p:txBody>
      </p:sp>
      <p:sp>
        <p:nvSpPr>
          <p:cNvPr id="78" name="Persona description">
            <a:extLst>
              <a:ext uri="{FF2B5EF4-FFF2-40B4-BE49-F238E27FC236}">
                <a16:creationId xmlns:a16="http://schemas.microsoft.com/office/drawing/2014/main" id="{D71C0ABC-B9C9-42EA-93E6-13021AEFC534}"/>
              </a:ext>
            </a:extLst>
          </p:cNvPr>
          <p:cNvSpPr>
            <a:spLocks noGrp="1"/>
          </p:cNvSpPr>
          <p:nvPr userDrawn="1">
            <p:ph type="body" sz="quarter" idx="12" hasCustomPrompt="1"/>
          </p:nvPr>
        </p:nvSpPr>
        <p:spPr>
          <a:xfrm>
            <a:off x="655560" y="701217"/>
            <a:ext cx="2057400" cy="361111"/>
          </a:xfrm>
          <a:prstGeom prst="rect">
            <a:avLst/>
          </a:prstGeom>
        </p:spPr>
        <p:txBody>
          <a:bodyPr lIns="0" rIns="0">
            <a:noAutofit/>
          </a:bodyPr>
          <a:lstStyle>
            <a:lvl1pPr marL="0" indent="0">
              <a:spcBef>
                <a:spcPts val="0"/>
              </a:spcBef>
              <a:buNone/>
              <a:defRPr sz="1000">
                <a:solidFill>
                  <a:schemeClr val="bg1"/>
                </a:solidFill>
              </a:defRPr>
            </a:lvl1pPr>
            <a:lvl2pPr>
              <a:defRPr sz="882">
                <a:solidFill>
                  <a:schemeClr val="bg1"/>
                </a:solidFill>
              </a:defRPr>
            </a:lvl2pPr>
            <a:lvl3pPr>
              <a:defRPr sz="882">
                <a:solidFill>
                  <a:schemeClr val="bg1"/>
                </a:solidFill>
              </a:defRPr>
            </a:lvl3pPr>
            <a:lvl4pPr>
              <a:defRPr sz="882">
                <a:solidFill>
                  <a:schemeClr val="bg1"/>
                </a:solidFill>
              </a:defRPr>
            </a:lvl4pPr>
            <a:lvl5pPr>
              <a:defRPr sz="882">
                <a:solidFill>
                  <a:schemeClr val="bg1"/>
                </a:solidFill>
              </a:defRPr>
            </a:lvl5pPr>
          </a:lstStyle>
          <a:p>
            <a:pPr lvl="0"/>
            <a:r>
              <a:rPr lang="en-US"/>
              <a:t>persona description</a:t>
            </a:r>
          </a:p>
        </p:txBody>
      </p:sp>
      <p:sp>
        <p:nvSpPr>
          <p:cNvPr id="97" name="Persona 1 slide title: name, role">
            <a:extLst>
              <a:ext uri="{FF2B5EF4-FFF2-40B4-BE49-F238E27FC236}">
                <a16:creationId xmlns:a16="http://schemas.microsoft.com/office/drawing/2014/main" id="{2D9CF5A6-0E76-4774-9CAE-AC123BB1D44A}"/>
              </a:ext>
            </a:extLst>
          </p:cNvPr>
          <p:cNvSpPr>
            <a:spLocks noGrp="1"/>
          </p:cNvSpPr>
          <p:nvPr userDrawn="1">
            <p:ph type="title" hasCustomPrompt="1"/>
          </p:nvPr>
        </p:nvSpPr>
        <p:spPr>
          <a:xfrm>
            <a:off x="3256324" y="457200"/>
            <a:ext cx="8353063" cy="553998"/>
          </a:xfrm>
          <a:prstGeom prst="rect">
            <a:avLst/>
          </a:prstGeom>
        </p:spPr>
        <p:txBody>
          <a:bodyPr lIns="0" tIns="0" rIns="0" bIns="0"/>
          <a:lstStyle>
            <a:lvl1pPr>
              <a:defRPr baseline="0"/>
            </a:lvl1pPr>
          </a:lstStyle>
          <a:p>
            <a:r>
              <a:rPr lang="en-US"/>
              <a:t>Persona (1): enter name, role</a:t>
            </a:r>
          </a:p>
        </p:txBody>
      </p:sp>
    </p:spTree>
    <p:extLst>
      <p:ext uri="{BB962C8B-B14F-4D97-AF65-F5344CB8AC3E}">
        <p14:creationId xmlns:p14="http://schemas.microsoft.com/office/powerpoint/2010/main" val="3235711310"/>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Persona 2">
    <p:spTree>
      <p:nvGrpSpPr>
        <p:cNvPr id="1" name=""/>
        <p:cNvGrpSpPr/>
        <p:nvPr/>
      </p:nvGrpSpPr>
      <p:grpSpPr>
        <a:xfrm>
          <a:off x="0" y="0"/>
          <a:ext cx="0" cy="0"/>
          <a:chOff x="0" y="0"/>
          <a:chExt cx="0" cy="0"/>
        </a:xfrm>
      </p:grpSpPr>
      <p:sp>
        <p:nvSpPr>
          <p:cNvPr id="35" name="Identified problems description/list">
            <a:extLst>
              <a:ext uri="{FF2B5EF4-FFF2-40B4-BE49-F238E27FC236}">
                <a16:creationId xmlns:a16="http://schemas.microsoft.com/office/drawing/2014/main" id="{D87E0F43-9B28-48D5-9D23-061793497621}"/>
              </a:ext>
            </a:extLst>
          </p:cNvPr>
          <p:cNvSpPr>
            <a:spLocks noGrp="1"/>
          </p:cNvSpPr>
          <p:nvPr>
            <p:ph type="body" sz="quarter" idx="25"/>
          </p:nvPr>
        </p:nvSpPr>
        <p:spPr>
          <a:xfrm>
            <a:off x="7609160" y="4438640"/>
            <a:ext cx="4000500" cy="1828800"/>
          </a:xfrm>
          <a:prstGeom prst="rect">
            <a:avLst/>
          </a:prstGeom>
        </p:spPr>
        <p:txBody>
          <a:bodyPr lIns="0" tIns="0" rIns="0" bIns="0" anchor="t" anchorCtr="0">
            <a:noAutofit/>
          </a:bodyPr>
          <a:lstStyle>
            <a:lvl1pPr marL="182880" marR="0" indent="-182880" algn="l" defTabSz="914367" rtl="0" eaLnBrk="1" fontAlgn="auto" latinLnBrk="0" hangingPunct="1">
              <a:lnSpc>
                <a:spcPct val="100000"/>
              </a:lnSpc>
              <a:spcBef>
                <a:spcPts val="0"/>
              </a:spcBef>
              <a:spcAft>
                <a:spcPts val="0"/>
              </a:spcAft>
              <a:buClrTx/>
              <a:buSzPct val="90000"/>
              <a:buFont typeface="Wingdings" panose="05000000000000000000" pitchFamily="2" charset="2"/>
              <a:buChar char=""/>
              <a:tabLst/>
              <a:defRPr lang="en-US" sz="16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Edit Master text styles</a:t>
            </a:r>
          </a:p>
        </p:txBody>
      </p:sp>
      <p:sp>
        <p:nvSpPr>
          <p:cNvPr id="16" name="Identified problems heading"/>
          <p:cNvSpPr>
            <a:spLocks noGrp="1"/>
          </p:cNvSpPr>
          <p:nvPr>
            <p:ph type="body" sz="quarter" idx="22" hasCustomPrompt="1"/>
          </p:nvPr>
        </p:nvSpPr>
        <p:spPr>
          <a:xfrm>
            <a:off x="7609160" y="3978931"/>
            <a:ext cx="4000500" cy="315290"/>
          </a:xfrm>
          <a:prstGeom prst="rect">
            <a:avLst/>
          </a:prstGeom>
        </p:spPr>
        <p:txBody>
          <a:bodyPr wrap="square" lIns="0" tIns="0" rIns="0" bIns="0" anchor="t" anchorCtr="0">
            <a:spAutoFit/>
          </a:bodyPr>
          <a:lstStyle>
            <a:lvl1pPr marL="0" indent="0">
              <a:lnSpc>
                <a:spcPct val="100000"/>
              </a:lnSpc>
              <a:spcBef>
                <a:spcPts val="0"/>
              </a:spcBef>
              <a:spcAft>
                <a:spcPts val="0"/>
              </a:spcAft>
              <a:buNone/>
              <a:defRPr sz="2000">
                <a:solidFill>
                  <a:srgbClr val="0078D7"/>
                </a:solidFill>
                <a:latin typeface="Segoe UI" panose="020B0502040204020203" pitchFamily="34" charset="0"/>
                <a:cs typeface="Segoe UI" panose="020B0502040204020203" pitchFamily="34" charset="0"/>
              </a:defRPr>
            </a:lvl1pPr>
            <a:lvl2pPr marL="224097" indent="0">
              <a:buFont typeface="Arial" panose="020B0604020202020204" pitchFamily="34" charset="0"/>
              <a:buNone/>
              <a:defRPr>
                <a:solidFill>
                  <a:schemeClr val="tx1"/>
                </a:solidFill>
              </a:defRPr>
            </a:lvl2pPr>
            <a:lvl3pPr marL="784338" indent="-336145">
              <a:buFont typeface="Arial" panose="020B0604020202020204" pitchFamily="34" charset="0"/>
              <a:buChar char="•"/>
              <a:defRPr>
                <a:solidFill>
                  <a:schemeClr val="tx1"/>
                </a:solidFill>
              </a:defRPr>
            </a:lvl3pPr>
            <a:lvl4pPr marL="1008435" indent="-336145">
              <a:buFont typeface="Arial" panose="020B0604020202020204" pitchFamily="34" charset="0"/>
              <a:buChar char="•"/>
              <a:defRPr>
                <a:solidFill>
                  <a:schemeClr val="tx1"/>
                </a:solidFill>
              </a:defRPr>
            </a:lvl4pPr>
            <a:lvl5pPr marL="1232531" indent="-336145">
              <a:buFont typeface="Arial" panose="020B0604020202020204" pitchFamily="34" charset="0"/>
              <a:buChar char="•"/>
              <a:defRPr>
                <a:solidFill>
                  <a:schemeClr val="tx1"/>
                </a:solidFill>
              </a:defRPr>
            </a:lvl5pPr>
          </a:lstStyle>
          <a:p>
            <a:pPr lvl="0"/>
            <a:r>
              <a:rPr lang="en-US"/>
              <a:t>Identified problems</a:t>
            </a:r>
          </a:p>
        </p:txBody>
      </p:sp>
      <p:sp>
        <p:nvSpPr>
          <p:cNvPr id="9" name="Personal story description/list">
            <a:extLst>
              <a:ext uri="{FF2B5EF4-FFF2-40B4-BE49-F238E27FC236}">
                <a16:creationId xmlns:a16="http://schemas.microsoft.com/office/drawing/2014/main" id="{0B9C7750-DE4D-4450-B103-5CCB98348233}"/>
              </a:ext>
            </a:extLst>
          </p:cNvPr>
          <p:cNvSpPr>
            <a:spLocks noGrp="1"/>
          </p:cNvSpPr>
          <p:nvPr>
            <p:ph type="body" sz="quarter" idx="19"/>
          </p:nvPr>
        </p:nvSpPr>
        <p:spPr>
          <a:xfrm>
            <a:off x="7609160" y="1886722"/>
            <a:ext cx="4000500" cy="1828800"/>
          </a:xfrm>
          <a:prstGeom prst="rect">
            <a:avLst/>
          </a:prstGeom>
        </p:spPr>
        <p:txBody>
          <a:bodyPr lIns="0" tIns="0" rIns="0" bIns="0" anchor="t" anchorCtr="0">
            <a:no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lang="en-US" sz="16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Edit Master text styles</a:t>
            </a:r>
          </a:p>
        </p:txBody>
      </p:sp>
      <p:sp>
        <p:nvSpPr>
          <p:cNvPr id="24" name="Personal story heading">
            <a:extLst>
              <a:ext uri="{FF2B5EF4-FFF2-40B4-BE49-F238E27FC236}">
                <a16:creationId xmlns:a16="http://schemas.microsoft.com/office/drawing/2014/main" id="{C1E6B1A6-1009-47CC-95F7-462A9D0567EC}"/>
              </a:ext>
            </a:extLst>
          </p:cNvPr>
          <p:cNvSpPr>
            <a:spLocks noGrp="1"/>
          </p:cNvSpPr>
          <p:nvPr>
            <p:ph type="body" sz="quarter" idx="18" hasCustomPrompt="1"/>
          </p:nvPr>
        </p:nvSpPr>
        <p:spPr>
          <a:xfrm>
            <a:off x="7609160" y="1433926"/>
            <a:ext cx="4000500" cy="307777"/>
          </a:xfrm>
          <a:prstGeom prst="rect">
            <a:avLst/>
          </a:prstGeom>
        </p:spPr>
        <p:txBody>
          <a:bodyPr wrap="square" lIns="0" tIns="0" rIns="0" bIns="0" anchor="t" anchorCtr="0">
            <a:spAutoFit/>
          </a:bodyPr>
          <a:lstStyle>
            <a:lvl1pPr marL="0" indent="0">
              <a:lnSpc>
                <a:spcPct val="100000"/>
              </a:lnSpc>
              <a:spcBef>
                <a:spcPts val="0"/>
              </a:spcBef>
              <a:spcAft>
                <a:spcPts val="0"/>
              </a:spcAft>
              <a:buNone/>
              <a:defRPr sz="2000">
                <a:solidFill>
                  <a:srgbClr val="0078D7"/>
                </a:solidFill>
                <a:latin typeface="Segoe UI" panose="020B0502040204020203" pitchFamily="34" charset="0"/>
                <a:cs typeface="Segoe UI" panose="020B0502040204020203" pitchFamily="34" charset="0"/>
              </a:defRPr>
            </a:lvl1pPr>
            <a:lvl2pPr marL="224097" indent="0">
              <a:buFont typeface="Arial" panose="020B0604020202020204" pitchFamily="34" charset="0"/>
              <a:buNone/>
              <a:defRPr>
                <a:solidFill>
                  <a:schemeClr val="tx1"/>
                </a:solidFill>
              </a:defRPr>
            </a:lvl2pPr>
            <a:lvl3pPr marL="784338" indent="-336145">
              <a:buFont typeface="Arial" panose="020B0604020202020204" pitchFamily="34" charset="0"/>
              <a:buChar char="•"/>
              <a:defRPr>
                <a:solidFill>
                  <a:schemeClr val="tx1"/>
                </a:solidFill>
              </a:defRPr>
            </a:lvl3pPr>
            <a:lvl4pPr marL="1008435" indent="-336145">
              <a:buFont typeface="Arial" panose="020B0604020202020204" pitchFamily="34" charset="0"/>
              <a:buChar char="•"/>
              <a:defRPr>
                <a:solidFill>
                  <a:schemeClr val="tx1"/>
                </a:solidFill>
              </a:defRPr>
            </a:lvl4pPr>
            <a:lvl5pPr marL="1232531" indent="-336145">
              <a:buFont typeface="Arial" panose="020B0604020202020204" pitchFamily="34" charset="0"/>
              <a:buChar char="•"/>
              <a:defRPr>
                <a:solidFill>
                  <a:schemeClr val="tx1"/>
                </a:solidFill>
              </a:defRPr>
            </a:lvl5pPr>
          </a:lstStyle>
          <a:p>
            <a:pPr lvl="0"/>
            <a:r>
              <a:rPr lang="en-US"/>
              <a:t>Personal story?</a:t>
            </a:r>
          </a:p>
        </p:txBody>
      </p:sp>
      <p:sp>
        <p:nvSpPr>
          <p:cNvPr id="27" name="Conversation starters description/list">
            <a:extLst>
              <a:ext uri="{FF2B5EF4-FFF2-40B4-BE49-F238E27FC236}">
                <a16:creationId xmlns:a16="http://schemas.microsoft.com/office/drawing/2014/main" id="{D87E0F43-9B28-48D5-9D23-061793497621}"/>
              </a:ext>
            </a:extLst>
          </p:cNvPr>
          <p:cNvSpPr>
            <a:spLocks noGrp="1"/>
          </p:cNvSpPr>
          <p:nvPr>
            <p:ph type="body" sz="quarter" idx="20"/>
          </p:nvPr>
        </p:nvSpPr>
        <p:spPr>
          <a:xfrm>
            <a:off x="3250978" y="4438640"/>
            <a:ext cx="4000500" cy="1828800"/>
          </a:xfrm>
          <a:prstGeom prst="rect">
            <a:avLst/>
          </a:prstGeom>
        </p:spPr>
        <p:txBody>
          <a:bodyPr lIns="0" tIns="0" rIns="0" bIns="0" anchor="t" anchorCtr="0">
            <a:noAutofit/>
          </a:bodyPr>
          <a:lstStyle>
            <a:lvl1pPr marL="182880" marR="0" indent="-182880" algn="l" defTabSz="914367" rtl="0" eaLnBrk="1" fontAlgn="auto" latinLnBrk="0" hangingPunct="1">
              <a:lnSpc>
                <a:spcPct val="100000"/>
              </a:lnSpc>
              <a:spcBef>
                <a:spcPts val="0"/>
              </a:spcBef>
              <a:spcAft>
                <a:spcPts val="0"/>
              </a:spcAft>
              <a:buClrTx/>
              <a:buSzPct val="90000"/>
              <a:buFont typeface="Wingdings" panose="05000000000000000000" pitchFamily="2" charset="2"/>
              <a:buChar char=""/>
              <a:tabLst/>
              <a:defRPr lang="en-US" sz="16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Edit Master text styles</a:t>
            </a:r>
          </a:p>
        </p:txBody>
      </p:sp>
      <p:sp>
        <p:nvSpPr>
          <p:cNvPr id="23" name="Conversation starters heading">
            <a:extLst>
              <a:ext uri="{FF2B5EF4-FFF2-40B4-BE49-F238E27FC236}">
                <a16:creationId xmlns:a16="http://schemas.microsoft.com/office/drawing/2014/main" id="{B3170FBB-2FDB-471F-93D9-C1D5BEC6DD1F}"/>
              </a:ext>
            </a:extLst>
          </p:cNvPr>
          <p:cNvSpPr>
            <a:spLocks noGrp="1"/>
          </p:cNvSpPr>
          <p:nvPr>
            <p:ph type="body" sz="quarter" idx="17" hasCustomPrompt="1"/>
          </p:nvPr>
        </p:nvSpPr>
        <p:spPr>
          <a:xfrm>
            <a:off x="3250978" y="3982218"/>
            <a:ext cx="4000500" cy="307777"/>
          </a:xfrm>
          <a:prstGeom prst="rect">
            <a:avLst/>
          </a:prstGeom>
        </p:spPr>
        <p:txBody>
          <a:bodyPr wrap="square" lIns="0" tIns="0" rIns="0" bIns="0" anchor="t" anchorCtr="0">
            <a:spAutoFit/>
          </a:bodyPr>
          <a:lstStyle>
            <a:lvl1pPr marL="0" indent="0">
              <a:lnSpc>
                <a:spcPct val="100000"/>
              </a:lnSpc>
              <a:spcBef>
                <a:spcPts val="0"/>
              </a:spcBef>
              <a:spcAft>
                <a:spcPts val="0"/>
              </a:spcAft>
              <a:buNone/>
              <a:defRPr sz="2000">
                <a:solidFill>
                  <a:srgbClr val="0078D7"/>
                </a:solidFill>
                <a:latin typeface="Segoe UI" panose="020B0502040204020203" pitchFamily="34" charset="0"/>
                <a:cs typeface="Segoe UI" panose="020B0502040204020203" pitchFamily="34" charset="0"/>
              </a:defRPr>
            </a:lvl1pPr>
            <a:lvl2pPr marL="224097" indent="0">
              <a:buFont typeface="Arial" panose="020B0604020202020204" pitchFamily="34" charset="0"/>
              <a:buNone/>
              <a:defRPr>
                <a:solidFill>
                  <a:schemeClr val="tx1"/>
                </a:solidFill>
              </a:defRPr>
            </a:lvl2pPr>
            <a:lvl3pPr marL="784338" indent="-336145">
              <a:buFont typeface="Arial" panose="020B0604020202020204" pitchFamily="34" charset="0"/>
              <a:buChar char="•"/>
              <a:defRPr>
                <a:solidFill>
                  <a:schemeClr val="tx1"/>
                </a:solidFill>
              </a:defRPr>
            </a:lvl3pPr>
            <a:lvl4pPr marL="1008435" indent="-336145">
              <a:buFont typeface="Arial" panose="020B0604020202020204" pitchFamily="34" charset="0"/>
              <a:buChar char="•"/>
              <a:defRPr>
                <a:solidFill>
                  <a:schemeClr val="tx1"/>
                </a:solidFill>
              </a:defRPr>
            </a:lvl4pPr>
            <a:lvl5pPr marL="1232531" indent="-336145">
              <a:buFont typeface="Arial" panose="020B0604020202020204" pitchFamily="34" charset="0"/>
              <a:buChar char="•"/>
              <a:defRPr>
                <a:solidFill>
                  <a:schemeClr val="tx1"/>
                </a:solidFill>
              </a:defRPr>
            </a:lvl5pPr>
          </a:lstStyle>
          <a:p>
            <a:pPr lvl="0"/>
            <a:r>
              <a:rPr lang="en-US"/>
              <a:t>Conversation starters</a:t>
            </a:r>
          </a:p>
        </p:txBody>
      </p:sp>
      <p:sp>
        <p:nvSpPr>
          <p:cNvPr id="14" name="Onboarding description/list">
            <a:extLst>
              <a:ext uri="{FF2B5EF4-FFF2-40B4-BE49-F238E27FC236}">
                <a16:creationId xmlns:a16="http://schemas.microsoft.com/office/drawing/2014/main" id="{0B9C7750-DE4D-4450-B103-5CCB98348233}"/>
              </a:ext>
            </a:extLst>
          </p:cNvPr>
          <p:cNvSpPr>
            <a:spLocks noGrp="1"/>
          </p:cNvSpPr>
          <p:nvPr>
            <p:ph type="body" sz="quarter" idx="21" hasCustomPrompt="1"/>
          </p:nvPr>
        </p:nvSpPr>
        <p:spPr>
          <a:xfrm>
            <a:off x="3259971" y="1886722"/>
            <a:ext cx="4000500" cy="1828800"/>
          </a:xfrm>
          <a:prstGeom prst="rect">
            <a:avLst/>
          </a:prstGeom>
        </p:spPr>
        <p:txBody>
          <a:bodyPr lIns="0" tIns="0" rIns="0" bIns="0" anchor="t" anchorCtr="0">
            <a:no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lang="en-US" sz="16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What do you provide?</a:t>
            </a:r>
          </a:p>
        </p:txBody>
      </p:sp>
      <p:sp>
        <p:nvSpPr>
          <p:cNvPr id="4" name="Onboarding heading"/>
          <p:cNvSpPr>
            <a:spLocks noGrp="1"/>
          </p:cNvSpPr>
          <p:nvPr>
            <p:ph type="body" sz="quarter" idx="10" hasCustomPrompt="1"/>
          </p:nvPr>
        </p:nvSpPr>
        <p:spPr>
          <a:xfrm>
            <a:off x="3256326" y="1433926"/>
            <a:ext cx="4000500" cy="307777"/>
          </a:xfrm>
          <a:prstGeom prst="rect">
            <a:avLst/>
          </a:prstGeom>
        </p:spPr>
        <p:txBody>
          <a:bodyPr wrap="square" lIns="0" tIns="0" rIns="0" bIns="0" anchor="t" anchorCtr="0">
            <a:spAutoFit/>
          </a:bodyPr>
          <a:lstStyle>
            <a:lvl1pPr marL="0" indent="0">
              <a:lnSpc>
                <a:spcPct val="100000"/>
              </a:lnSpc>
              <a:spcBef>
                <a:spcPts val="0"/>
              </a:spcBef>
              <a:buNone/>
              <a:defRPr sz="2000">
                <a:solidFill>
                  <a:srgbClr val="0078D7"/>
                </a:solidFill>
                <a:latin typeface="Segoe UI" panose="020B0502040204020203" pitchFamily="34" charset="0"/>
                <a:cs typeface="Segoe UI" panose="020B0502040204020203" pitchFamily="34" charset="0"/>
              </a:defRPr>
            </a:lvl1pPr>
            <a:lvl2pPr marL="224097" indent="0">
              <a:buFont typeface="Arial" panose="020B0604020202020204" pitchFamily="34" charset="0"/>
              <a:buNone/>
              <a:defRPr>
                <a:solidFill>
                  <a:schemeClr val="tx1"/>
                </a:solidFill>
              </a:defRPr>
            </a:lvl2pPr>
            <a:lvl3pPr marL="784338" indent="-336145">
              <a:buFont typeface="Arial" panose="020B0604020202020204" pitchFamily="34" charset="0"/>
              <a:buChar char="•"/>
              <a:defRPr>
                <a:solidFill>
                  <a:schemeClr val="tx1"/>
                </a:solidFill>
              </a:defRPr>
            </a:lvl3pPr>
            <a:lvl4pPr marL="1008435" indent="-336145">
              <a:buFont typeface="Arial" panose="020B0604020202020204" pitchFamily="34" charset="0"/>
              <a:buChar char="•"/>
              <a:defRPr>
                <a:solidFill>
                  <a:schemeClr val="tx1"/>
                </a:solidFill>
              </a:defRPr>
            </a:lvl4pPr>
            <a:lvl5pPr marL="1232531" indent="-336145">
              <a:buFont typeface="Arial" panose="020B0604020202020204" pitchFamily="34" charset="0"/>
              <a:buChar char="•"/>
              <a:defRPr>
                <a:solidFill>
                  <a:schemeClr val="tx1"/>
                </a:solidFill>
              </a:defRPr>
            </a:lvl5pPr>
          </a:lstStyle>
          <a:p>
            <a:pPr lvl="0"/>
            <a:r>
              <a:rPr lang="en-US"/>
              <a:t>Onboarding</a:t>
            </a:r>
          </a:p>
        </p:txBody>
      </p:sp>
      <p:sp>
        <p:nvSpPr>
          <p:cNvPr id="19" name="Left column background box, dark blue">
            <a:extLst>
              <a:ext uri="{FF2B5EF4-FFF2-40B4-BE49-F238E27FC236}">
                <a16:creationId xmlns:a16="http://schemas.microsoft.com/office/drawing/2014/main" id="{50952F38-2EC1-4EDE-B960-1058743E9716}"/>
              </a:ext>
              <a:ext uri="{C183D7F6-B498-43B3-948B-1728B52AA6E4}">
                <adec:decorative xmlns:adec="http://schemas.microsoft.com/office/drawing/2017/decorative" val="1"/>
              </a:ext>
            </a:extLst>
          </p:cNvPr>
          <p:cNvSpPr/>
          <p:nvPr userDrawn="1"/>
        </p:nvSpPr>
        <p:spPr>
          <a:xfrm>
            <a:off x="369810" y="407886"/>
            <a:ext cx="2628900" cy="6057900"/>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Scenario description">
            <a:extLst>
              <a:ext uri="{FF2B5EF4-FFF2-40B4-BE49-F238E27FC236}">
                <a16:creationId xmlns:a16="http://schemas.microsoft.com/office/drawing/2014/main" id="{505BDB66-106A-4CFA-9142-AB6C3EE2F673}"/>
              </a:ext>
            </a:extLst>
          </p:cNvPr>
          <p:cNvSpPr>
            <a:spLocks noGrp="1"/>
          </p:cNvSpPr>
          <p:nvPr>
            <p:ph type="body" sz="quarter" idx="24" hasCustomPrompt="1"/>
          </p:nvPr>
        </p:nvSpPr>
        <p:spPr>
          <a:xfrm>
            <a:off x="655560" y="3045194"/>
            <a:ext cx="2057400" cy="3092068"/>
          </a:xfrm>
          <a:prstGeom prst="rect">
            <a:avLst/>
          </a:prstGeom>
        </p:spPr>
        <p:txBody>
          <a:bodyPr lIns="0" rIns="0">
            <a:noAutofit/>
          </a:bodyPr>
          <a:lstStyle>
            <a:lvl1pPr marL="0" indent="0">
              <a:lnSpc>
                <a:spcPct val="110000"/>
              </a:lnSpc>
              <a:spcBef>
                <a:spcPts val="0"/>
              </a:spcBef>
              <a:buNone/>
              <a:defRPr kumimoji="0" lang="en-US" sz="1200" b="0" i="0" u="none" strike="noStrike" kern="1200" cap="none" spc="0" normalizeH="0" baseline="0" dirty="0" smtClean="0">
                <a:ln>
                  <a:noFill/>
                </a:ln>
                <a:solidFill>
                  <a:srgbClr val="FFFFFF"/>
                </a:solidFill>
                <a:effectLst/>
                <a:uLnTx/>
                <a:uFillTx/>
                <a:latin typeface="+mn-lt"/>
                <a:ea typeface="+mn-ea"/>
                <a:cs typeface="Segoe UI Semilight" panose="020B0402040204020203" pitchFamily="34" charset="0"/>
              </a:defRPr>
            </a:lvl1pPr>
            <a:lvl2pPr marL="224097" indent="0">
              <a:buNone/>
              <a:defRPr kumimoji="0" lang="en-US" sz="1176" b="0" i="0" u="none" strike="noStrike" kern="1200" cap="none" spc="0" normalizeH="0" baseline="0" dirty="0" smtClean="0">
                <a:ln>
                  <a:noFill/>
                </a:ln>
                <a:solidFill>
                  <a:srgbClr val="FFFFFF"/>
                </a:solidFill>
                <a:effectLst/>
                <a:uLnTx/>
                <a:uFillTx/>
                <a:latin typeface="Segoe Pro Cond" panose="020B0506040504020203"/>
                <a:ea typeface="+mn-ea"/>
                <a:cs typeface="+mn-cs"/>
              </a:defRPr>
            </a:lvl2pPr>
            <a:lvl3pPr marL="448193" indent="0">
              <a:buNone/>
              <a:defRPr kumimoji="0" lang="en-US" sz="1176" b="0" i="0" u="none" strike="noStrike" kern="1200" cap="none" spc="0" normalizeH="0" baseline="0" dirty="0" smtClean="0">
                <a:ln>
                  <a:noFill/>
                </a:ln>
                <a:solidFill>
                  <a:srgbClr val="FFFFFF"/>
                </a:solidFill>
                <a:effectLst/>
                <a:uLnTx/>
                <a:uFillTx/>
                <a:latin typeface="Segoe Pro Cond" panose="020B0506040504020203"/>
                <a:ea typeface="+mn-ea"/>
                <a:cs typeface="+mn-cs"/>
              </a:defRPr>
            </a:lvl3pPr>
            <a:lvl4pPr marL="672290" indent="0">
              <a:buNone/>
              <a:defRPr kumimoji="0" lang="en-US" sz="1176" b="0" i="0" u="none" strike="noStrike" kern="1200" cap="none" spc="0" normalizeH="0" baseline="0" dirty="0" smtClean="0">
                <a:ln>
                  <a:noFill/>
                </a:ln>
                <a:solidFill>
                  <a:srgbClr val="FFFFFF"/>
                </a:solidFill>
                <a:effectLst/>
                <a:uLnTx/>
                <a:uFillTx/>
                <a:latin typeface="Segoe Pro Cond" panose="020B0506040504020203"/>
                <a:ea typeface="+mn-ea"/>
                <a:cs typeface="+mn-cs"/>
              </a:defRPr>
            </a:lvl4pPr>
            <a:lvl5pPr marL="896386" indent="0">
              <a:buNone/>
              <a:defRPr kumimoji="0" lang="en-US" sz="1176" b="0" i="0" u="none" strike="noStrike" kern="1200" cap="none" spc="0" normalizeH="0" baseline="0" dirty="0">
                <a:ln>
                  <a:noFill/>
                </a:ln>
                <a:solidFill>
                  <a:srgbClr val="FFFFFF"/>
                </a:solidFill>
                <a:effectLst/>
                <a:uLnTx/>
                <a:uFillTx/>
                <a:latin typeface="Segoe Pro Cond" panose="020B0506040504020203"/>
                <a:ea typeface="+mn-ea"/>
                <a:cs typeface="+mn-cs"/>
              </a:defRPr>
            </a:lvl5pPr>
          </a:lstStyle>
          <a:p>
            <a:pPr lvl="0"/>
            <a:r>
              <a:rPr lang="en-US"/>
              <a:t>Scenario description</a:t>
            </a:r>
          </a:p>
        </p:txBody>
      </p:sp>
      <p:sp>
        <p:nvSpPr>
          <p:cNvPr id="21" name="Persona photo placeholder" descr="persona photo placeholder">
            <a:extLst>
              <a:ext uri="{FF2B5EF4-FFF2-40B4-BE49-F238E27FC236}">
                <a16:creationId xmlns:a16="http://schemas.microsoft.com/office/drawing/2014/main" id="{06F78DF3-BF65-4C65-88B3-62B011432C41}"/>
              </a:ext>
            </a:extLst>
          </p:cNvPr>
          <p:cNvSpPr>
            <a:spLocks noGrp="1"/>
          </p:cNvSpPr>
          <p:nvPr>
            <p:ph type="pic" sz="quarter" idx="11" hasCustomPrompt="1"/>
          </p:nvPr>
        </p:nvSpPr>
        <p:spPr>
          <a:xfrm>
            <a:off x="655560" y="698856"/>
            <a:ext cx="2057400" cy="2057400"/>
          </a:xfrm>
          <a:prstGeom prst="rect">
            <a:avLst/>
          </a:prstGeom>
        </p:spPr>
        <p:txBody>
          <a:bodyPr/>
          <a:lstStyle>
            <a:lvl1pPr marL="0" indent="0" algn="ctr">
              <a:lnSpc>
                <a:spcPct val="100000"/>
              </a:lnSpc>
              <a:buNone/>
              <a:defRPr>
                <a:solidFill>
                  <a:schemeClr val="bg1"/>
                </a:solidFill>
              </a:defRPr>
            </a:lvl1pPr>
          </a:lstStyle>
          <a:p>
            <a:r>
              <a:rPr lang="en-US"/>
              <a:t>Tap to insert photo of persona</a:t>
            </a:r>
          </a:p>
        </p:txBody>
      </p:sp>
      <p:sp>
        <p:nvSpPr>
          <p:cNvPr id="25" name="Persona 2 slide title: name, role">
            <a:extLst>
              <a:ext uri="{FF2B5EF4-FFF2-40B4-BE49-F238E27FC236}">
                <a16:creationId xmlns:a16="http://schemas.microsoft.com/office/drawing/2014/main" id="{2D9CF5A6-0E76-4774-9CAE-AC123BB1D44A}"/>
              </a:ext>
            </a:extLst>
          </p:cNvPr>
          <p:cNvSpPr>
            <a:spLocks noGrp="1"/>
          </p:cNvSpPr>
          <p:nvPr>
            <p:ph type="title" hasCustomPrompt="1"/>
          </p:nvPr>
        </p:nvSpPr>
        <p:spPr>
          <a:xfrm>
            <a:off x="3256325" y="457200"/>
            <a:ext cx="8242356" cy="553998"/>
          </a:xfrm>
          <a:prstGeom prst="rect">
            <a:avLst/>
          </a:prstGeom>
        </p:spPr>
        <p:txBody>
          <a:bodyPr lIns="0" tIns="0" rIns="0" bIns="0"/>
          <a:lstStyle>
            <a:lvl1pPr>
              <a:defRPr baseline="0"/>
            </a:lvl1pPr>
          </a:lstStyle>
          <a:p>
            <a:r>
              <a:rPr lang="en-US"/>
              <a:t>Persona (2): enter name, role</a:t>
            </a:r>
          </a:p>
        </p:txBody>
      </p:sp>
    </p:spTree>
    <p:extLst>
      <p:ext uri="{BB962C8B-B14F-4D97-AF65-F5344CB8AC3E}">
        <p14:creationId xmlns:p14="http://schemas.microsoft.com/office/powerpoint/2010/main" val="1952631594"/>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28" name="Light grey timeline bar" descr="timeline rectangle">
            <a:extLst>
              <a:ext uri="{FF2B5EF4-FFF2-40B4-BE49-F238E27FC236}">
                <a16:creationId xmlns:a16="http://schemas.microsoft.com/office/drawing/2014/main" id="{349D6F97-3D20-054A-99FD-78D2776A4D9C}"/>
              </a:ext>
            </a:extLst>
          </p:cNvPr>
          <p:cNvSpPr/>
          <p:nvPr userDrawn="1"/>
        </p:nvSpPr>
        <p:spPr bwMode="auto">
          <a:xfrm>
            <a:off x="601996" y="4411336"/>
            <a:ext cx="11000724" cy="151365"/>
          </a:xfrm>
          <a:prstGeom prst="rect">
            <a:avLst/>
          </a:prstGeom>
          <a:solidFill>
            <a:srgbClr val="D2D2D2"/>
          </a:solidFill>
          <a:ln w="38100" cap="flat" cmpd="sng" algn="ctr">
            <a:noFill/>
            <a:prstDash val="solid"/>
            <a:miter lim="400000"/>
            <a:headEnd type="none" w="med" len="med"/>
            <a:tailEnd type="none" w="med" len="med"/>
          </a:ln>
          <a:effectLst/>
        </p:spPr>
        <p:txBody>
          <a:bodyPr wrap="square" lIns="0" tIns="0" rIns="0" bIns="0" anchor="ctr">
            <a:spAutoFit/>
          </a:bodyPr>
          <a:lstStyle/>
          <a:p>
            <a:pPr algn="ctr" defTabSz="825500" fontAlgn="base" hangingPunct="0">
              <a:spcBef>
                <a:spcPct val="0"/>
              </a:spcBef>
              <a:spcAft>
                <a:spcPct val="0"/>
              </a:spcAft>
              <a:defRPr/>
            </a:pPr>
            <a:endParaRPr lang="en-US" altLang="en-US" sz="900" b="1" kern="0">
              <a:solidFill>
                <a:srgbClr val="000000"/>
              </a:solidFill>
              <a:latin typeface="Helvetica Neue" panose="02000503000000020004" pitchFamily="2"/>
              <a:sym typeface="Helvetica Neue" panose="02000503000000020004" pitchFamily="2"/>
            </a:endParaRPr>
          </a:p>
        </p:txBody>
      </p:sp>
      <p:sp>
        <p:nvSpPr>
          <p:cNvPr id="39" name="Blue timeline bar" descr="filling timeline color blue">
            <a:extLst>
              <a:ext uri="{FF2B5EF4-FFF2-40B4-BE49-F238E27FC236}">
                <a16:creationId xmlns:a16="http://schemas.microsoft.com/office/drawing/2014/main" id="{450A7C2A-9F86-374F-A136-9FB0B5CDE85E}"/>
              </a:ext>
            </a:extLst>
          </p:cNvPr>
          <p:cNvSpPr/>
          <p:nvPr userDrawn="1"/>
        </p:nvSpPr>
        <p:spPr bwMode="auto">
          <a:xfrm>
            <a:off x="604602" y="4411336"/>
            <a:ext cx="4343400" cy="151365"/>
          </a:xfrm>
          <a:prstGeom prst="rect">
            <a:avLst/>
          </a:prstGeom>
          <a:solidFill>
            <a:srgbClr val="0078D4"/>
          </a:solidFill>
          <a:ln w="38100" cap="flat" cmpd="sng" algn="ctr">
            <a:noFill/>
            <a:prstDash val="solid"/>
            <a:miter lim="400000"/>
            <a:headEnd type="none" w="med" len="med"/>
            <a:tailEnd type="none" w="med" len="med"/>
          </a:ln>
          <a:effectLst/>
        </p:spPr>
        <p:txBody>
          <a:bodyPr wrap="square" lIns="0" tIns="0" rIns="0" bIns="0" anchor="ctr">
            <a:spAutoFit/>
          </a:bodyPr>
          <a:lstStyle/>
          <a:p>
            <a:pPr algn="ctr" defTabSz="825500" fontAlgn="base" hangingPunct="0">
              <a:spcBef>
                <a:spcPct val="0"/>
              </a:spcBef>
              <a:spcAft>
                <a:spcPct val="0"/>
              </a:spcAft>
              <a:defRPr/>
            </a:pPr>
            <a:endParaRPr lang="en-US" altLang="en-US" sz="900" b="1" kern="0">
              <a:solidFill>
                <a:srgbClr val="000000"/>
              </a:solidFill>
              <a:latin typeface="Helvetica Neue" panose="02000503000000020004" pitchFamily="2"/>
              <a:sym typeface="Helvetica Neue" panose="02000503000000020004" pitchFamily="2"/>
            </a:endParaRPr>
          </a:p>
        </p:txBody>
      </p:sp>
      <p:sp>
        <p:nvSpPr>
          <p:cNvPr id="43" name="Q4 timeline label">
            <a:extLst>
              <a:ext uri="{FF2B5EF4-FFF2-40B4-BE49-F238E27FC236}">
                <a16:creationId xmlns:a16="http://schemas.microsoft.com/office/drawing/2014/main" id="{F5087465-966D-4053-8BE9-476E985BED5E}"/>
              </a:ext>
            </a:extLst>
          </p:cNvPr>
          <p:cNvSpPr>
            <a:spLocks noGrp="1"/>
          </p:cNvSpPr>
          <p:nvPr>
            <p:ph type="body" sz="quarter" idx="21" hasCustomPrompt="1"/>
          </p:nvPr>
        </p:nvSpPr>
        <p:spPr>
          <a:xfrm>
            <a:off x="9306785" y="6011929"/>
            <a:ext cx="931863" cy="400050"/>
          </a:xfrm>
          <a:prstGeom prst="rect">
            <a:avLst/>
          </a:prstGeom>
        </p:spPr>
        <p:txBody>
          <a:bodyPr lIns="0" tIns="0" rIns="0" bIns="0" anchor="t" anchorCtr="0"/>
          <a:lstStyle>
            <a:lvl1pPr marL="0" indent="0" algn="l">
              <a:spcBef>
                <a:spcPts val="0"/>
              </a:spcBef>
              <a:buNone/>
              <a:defRPr sz="2000" b="1">
                <a:solidFill>
                  <a:srgbClr val="0078D4"/>
                </a:solidFill>
                <a:latin typeface="Segoe UI" panose="020B0502040204020203" pitchFamily="34" charset="0"/>
                <a:cs typeface="Segoe UI" panose="020B0502040204020203" pitchFamily="34" charset="0"/>
              </a:defRPr>
            </a:lvl1pPr>
          </a:lstStyle>
          <a:p>
            <a:pPr lvl="0"/>
            <a:r>
              <a:rPr lang="en-US"/>
              <a:t>Q4</a:t>
            </a:r>
          </a:p>
        </p:txBody>
      </p:sp>
      <p:sp>
        <p:nvSpPr>
          <p:cNvPr id="42" name="Q3 timeline label">
            <a:extLst>
              <a:ext uri="{FF2B5EF4-FFF2-40B4-BE49-F238E27FC236}">
                <a16:creationId xmlns:a16="http://schemas.microsoft.com/office/drawing/2014/main" id="{A17BA1A2-326F-4A9D-A1EB-77683EAFE174}"/>
              </a:ext>
            </a:extLst>
          </p:cNvPr>
          <p:cNvSpPr>
            <a:spLocks noGrp="1"/>
          </p:cNvSpPr>
          <p:nvPr>
            <p:ph type="body" sz="quarter" idx="20" hasCustomPrompt="1"/>
          </p:nvPr>
        </p:nvSpPr>
        <p:spPr>
          <a:xfrm>
            <a:off x="6451518" y="6011929"/>
            <a:ext cx="931863" cy="400050"/>
          </a:xfrm>
          <a:prstGeom prst="rect">
            <a:avLst/>
          </a:prstGeom>
        </p:spPr>
        <p:txBody>
          <a:bodyPr lIns="0" tIns="0" rIns="0" bIns="0" anchor="t" anchorCtr="0"/>
          <a:lstStyle>
            <a:lvl1pPr marL="0" indent="0" algn="l">
              <a:spcBef>
                <a:spcPts val="0"/>
              </a:spcBef>
              <a:buNone/>
              <a:defRPr sz="2000" b="1">
                <a:solidFill>
                  <a:srgbClr val="0078D4"/>
                </a:solidFill>
                <a:latin typeface="Segoe UI" panose="020B0502040204020203" pitchFamily="34" charset="0"/>
                <a:cs typeface="Segoe UI" panose="020B0502040204020203" pitchFamily="34" charset="0"/>
              </a:defRPr>
            </a:lvl1pPr>
          </a:lstStyle>
          <a:p>
            <a:pPr lvl="0"/>
            <a:r>
              <a:rPr lang="en-US"/>
              <a:t>Q3</a:t>
            </a:r>
          </a:p>
        </p:txBody>
      </p:sp>
      <p:sp>
        <p:nvSpPr>
          <p:cNvPr id="41" name="Q2 timeline label">
            <a:extLst>
              <a:ext uri="{FF2B5EF4-FFF2-40B4-BE49-F238E27FC236}">
                <a16:creationId xmlns:a16="http://schemas.microsoft.com/office/drawing/2014/main" id="{A3B172FC-552E-4174-BD8E-966DAF6C97F8}"/>
              </a:ext>
            </a:extLst>
          </p:cNvPr>
          <p:cNvSpPr>
            <a:spLocks noGrp="1"/>
          </p:cNvSpPr>
          <p:nvPr>
            <p:ph type="body" sz="quarter" idx="19" hasCustomPrompt="1"/>
          </p:nvPr>
        </p:nvSpPr>
        <p:spPr>
          <a:xfrm>
            <a:off x="3608203" y="6011929"/>
            <a:ext cx="931863" cy="400050"/>
          </a:xfrm>
          <a:prstGeom prst="rect">
            <a:avLst/>
          </a:prstGeom>
        </p:spPr>
        <p:txBody>
          <a:bodyPr lIns="0" tIns="0" rIns="0" bIns="0" anchor="t" anchorCtr="0"/>
          <a:lstStyle>
            <a:lvl1pPr marL="0" indent="0" algn="l">
              <a:spcBef>
                <a:spcPts val="0"/>
              </a:spcBef>
              <a:buNone/>
              <a:defRPr sz="2000" b="1">
                <a:solidFill>
                  <a:srgbClr val="0078D4"/>
                </a:solidFill>
                <a:latin typeface="Segoe UI" panose="020B0502040204020203" pitchFamily="34" charset="0"/>
                <a:cs typeface="Segoe UI" panose="020B0502040204020203" pitchFamily="34" charset="0"/>
              </a:defRPr>
            </a:lvl1pPr>
          </a:lstStyle>
          <a:p>
            <a:pPr lvl="0"/>
            <a:r>
              <a:rPr lang="en-US"/>
              <a:t>Q2</a:t>
            </a:r>
          </a:p>
        </p:txBody>
      </p:sp>
      <p:sp>
        <p:nvSpPr>
          <p:cNvPr id="7" name="Q1 timeline label">
            <a:extLst>
              <a:ext uri="{FF2B5EF4-FFF2-40B4-BE49-F238E27FC236}">
                <a16:creationId xmlns:a16="http://schemas.microsoft.com/office/drawing/2014/main" id="{7AFD6A6A-072F-4DD5-AB30-778CA3D99BE0}"/>
              </a:ext>
            </a:extLst>
          </p:cNvPr>
          <p:cNvSpPr>
            <a:spLocks noGrp="1"/>
          </p:cNvSpPr>
          <p:nvPr>
            <p:ph type="body" sz="quarter" idx="18" hasCustomPrompt="1"/>
          </p:nvPr>
        </p:nvSpPr>
        <p:spPr>
          <a:xfrm>
            <a:off x="766408" y="6011929"/>
            <a:ext cx="931863" cy="400050"/>
          </a:xfrm>
          <a:prstGeom prst="rect">
            <a:avLst/>
          </a:prstGeom>
        </p:spPr>
        <p:txBody>
          <a:bodyPr lIns="0" tIns="0" rIns="0" bIns="0" anchor="t" anchorCtr="0"/>
          <a:lstStyle>
            <a:lvl1pPr marL="0" indent="0" algn="l">
              <a:spcBef>
                <a:spcPts val="0"/>
              </a:spcBef>
              <a:buNone/>
              <a:defRPr sz="2000" b="1">
                <a:solidFill>
                  <a:srgbClr val="0078D4"/>
                </a:solidFill>
                <a:latin typeface="Segoe UI" panose="020B0502040204020203" pitchFamily="34" charset="0"/>
                <a:cs typeface="Segoe UI" panose="020B0502040204020203" pitchFamily="34" charset="0"/>
              </a:defRPr>
            </a:lvl1pPr>
          </a:lstStyle>
          <a:p>
            <a:pPr lvl="0"/>
            <a:r>
              <a:rPr lang="en-US"/>
              <a:t>Q1</a:t>
            </a:r>
          </a:p>
        </p:txBody>
      </p:sp>
      <p:sp>
        <p:nvSpPr>
          <p:cNvPr id="38" name="Q4 description/list">
            <a:extLst>
              <a:ext uri="{FF2B5EF4-FFF2-40B4-BE49-F238E27FC236}">
                <a16:creationId xmlns:a16="http://schemas.microsoft.com/office/drawing/2014/main" id="{AB6C4BE9-EB13-43EF-B5E2-D2FD677BBD08}"/>
              </a:ext>
            </a:extLst>
          </p:cNvPr>
          <p:cNvSpPr>
            <a:spLocks noGrp="1"/>
          </p:cNvSpPr>
          <p:nvPr>
            <p:ph type="body" sz="quarter" idx="17" hasCustomPrompt="1"/>
          </p:nvPr>
        </p:nvSpPr>
        <p:spPr>
          <a:xfrm>
            <a:off x="9306785" y="1943778"/>
            <a:ext cx="2286000" cy="2028147"/>
          </a:xfrm>
          <a:prstGeom prst="rect">
            <a:avLst/>
          </a:prstGeom>
        </p:spPr>
        <p:txBody>
          <a:bodyPr lIns="0" tIns="0" rIns="0" bIns="0" anchor="t"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Add engagement item(s)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Add engagement item(s)</a:t>
            </a:r>
          </a:p>
          <a:p>
            <a:pPr lvl="0"/>
            <a:endParaRPr lang="en-US"/>
          </a:p>
        </p:txBody>
      </p:sp>
      <p:sp>
        <p:nvSpPr>
          <p:cNvPr id="35" name="Q4 heading">
            <a:extLst>
              <a:ext uri="{FF2B5EF4-FFF2-40B4-BE49-F238E27FC236}">
                <a16:creationId xmlns:a16="http://schemas.microsoft.com/office/drawing/2014/main" id="{061628CA-0505-44E0-9535-0BA45609955D}"/>
              </a:ext>
            </a:extLst>
          </p:cNvPr>
          <p:cNvSpPr>
            <a:spLocks noGrp="1"/>
          </p:cNvSpPr>
          <p:nvPr>
            <p:ph type="body" sz="quarter" idx="13" hasCustomPrompt="1"/>
          </p:nvPr>
        </p:nvSpPr>
        <p:spPr>
          <a:xfrm>
            <a:off x="9306785" y="1425506"/>
            <a:ext cx="2286000" cy="317171"/>
          </a:xfrm>
          <a:prstGeom prst="rect">
            <a:avLst/>
          </a:prstGeom>
        </p:spPr>
        <p:txBody>
          <a:bodyPr lIns="0" tIns="0" rIns="0" bIns="0" anchor="t" anchorCtr="0"/>
          <a:lstStyle>
            <a:lvl1pPr marL="0" indent="0" algn="l">
              <a:buNone/>
              <a:defRPr sz="2000">
                <a:solidFill>
                  <a:srgbClr val="1A1A1A"/>
                </a:solidFill>
                <a:latin typeface="+mj-lt"/>
              </a:defRPr>
            </a:lvl1pPr>
          </a:lstStyle>
          <a:p>
            <a:pPr lvl="0"/>
            <a:r>
              <a:rPr lang="en-US"/>
              <a:t>Heading</a:t>
            </a:r>
          </a:p>
        </p:txBody>
      </p:sp>
      <p:sp>
        <p:nvSpPr>
          <p:cNvPr id="61" name="Q4 timeline marker">
            <a:extLst>
              <a:ext uri="{FF2B5EF4-FFF2-40B4-BE49-F238E27FC236}">
                <a16:creationId xmlns:a16="http://schemas.microsoft.com/office/drawing/2014/main" id="{9F6A7C4A-9D14-E64E-9145-E8E912C1A099}"/>
              </a:ext>
              <a:ext uri="{C183D7F6-B498-43B3-948B-1728B52AA6E4}">
                <adec:decorative xmlns:adec="http://schemas.microsoft.com/office/drawing/2017/decorative" val="1"/>
              </a:ext>
            </a:extLst>
          </p:cNvPr>
          <p:cNvSpPr/>
          <p:nvPr userDrawn="1"/>
        </p:nvSpPr>
        <p:spPr>
          <a:xfrm>
            <a:off x="9076679" y="4429727"/>
            <a:ext cx="114581" cy="114581"/>
          </a:xfrm>
          <a:prstGeom prst="ellipse">
            <a:avLst/>
          </a:prstGeom>
          <a:solidFill>
            <a:srgbClr val="FFFFFF"/>
          </a:solidFill>
          <a:ln w="6350" cap="flat" cmpd="sng" algn="ctr">
            <a:noFill/>
            <a:prstDash val="solid"/>
            <a:miter lim="800000"/>
          </a:ln>
          <a:effectLst/>
        </p:spPr>
        <p:txBody>
          <a:bodyPr lIns="0" tIns="0" rIns="0" bIns="0" rtlCol="0" anchor="t" anchorCtr="0"/>
          <a:lstStyle/>
          <a:p>
            <a:pPr marL="0" marR="0" lvl="0" indent="0" algn="l" defTabSz="779069"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cxnSp>
        <p:nvCxnSpPr>
          <p:cNvPr id="24" name="Straight Connector 23">
            <a:extLst>
              <a:ext uri="{FF2B5EF4-FFF2-40B4-BE49-F238E27FC236}">
                <a16:creationId xmlns:a16="http://schemas.microsoft.com/office/drawing/2014/main" id="{DB22BBDF-C59B-DB4F-8559-70AE54A557D7}"/>
              </a:ext>
              <a:ext uri="{C183D7F6-B498-43B3-948B-1728B52AA6E4}">
                <adec:decorative xmlns:adec="http://schemas.microsoft.com/office/drawing/2017/decorative" val="1"/>
              </a:ext>
            </a:extLst>
          </p:cNvPr>
          <p:cNvCxnSpPr>
            <a:cxnSpLocks/>
          </p:cNvCxnSpPr>
          <p:nvPr userDrawn="1"/>
        </p:nvCxnSpPr>
        <p:spPr>
          <a:xfrm>
            <a:off x="9133969" y="1742677"/>
            <a:ext cx="0" cy="4572000"/>
          </a:xfrm>
          <a:prstGeom prst="line">
            <a:avLst/>
          </a:prstGeom>
          <a:noFill/>
          <a:ln w="12700" cap="flat" cmpd="sng" algn="ctr">
            <a:solidFill>
              <a:srgbClr val="525252"/>
            </a:solidFill>
            <a:prstDash val="sysDash"/>
            <a:miter lim="800000"/>
          </a:ln>
          <a:effectLst/>
        </p:spPr>
      </p:cxnSp>
      <p:sp>
        <p:nvSpPr>
          <p:cNvPr id="65" name="Q4 timeline marker">
            <a:extLst>
              <a:ext uri="{FF2B5EF4-FFF2-40B4-BE49-F238E27FC236}">
                <a16:creationId xmlns:a16="http://schemas.microsoft.com/office/drawing/2014/main" id="{6BB1AE3C-7E21-8945-886F-CF78A311690B}"/>
              </a:ext>
              <a:ext uri="{C183D7F6-B498-43B3-948B-1728B52AA6E4}">
                <adec:decorative xmlns:adec="http://schemas.microsoft.com/office/drawing/2017/decorative" val="1"/>
              </a:ext>
            </a:extLst>
          </p:cNvPr>
          <p:cNvSpPr/>
          <p:nvPr userDrawn="1"/>
        </p:nvSpPr>
        <p:spPr bwMode="auto">
          <a:xfrm>
            <a:off x="9028425" y="1489194"/>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37" name="Q3 description/list">
            <a:extLst>
              <a:ext uri="{FF2B5EF4-FFF2-40B4-BE49-F238E27FC236}">
                <a16:creationId xmlns:a16="http://schemas.microsoft.com/office/drawing/2014/main" id="{4A626832-E7D4-41D4-BF52-C8D15B38AC74}"/>
              </a:ext>
            </a:extLst>
          </p:cNvPr>
          <p:cNvSpPr>
            <a:spLocks noGrp="1"/>
          </p:cNvSpPr>
          <p:nvPr>
            <p:ph type="body" sz="quarter" idx="16" hasCustomPrompt="1"/>
          </p:nvPr>
        </p:nvSpPr>
        <p:spPr>
          <a:xfrm>
            <a:off x="6451518" y="1943778"/>
            <a:ext cx="2277337" cy="2028147"/>
          </a:xfrm>
          <a:prstGeom prst="rect">
            <a:avLst/>
          </a:prstGeom>
        </p:spPr>
        <p:txBody>
          <a:bodyPr lIns="0" tIns="0" rIns="0" bIns="0" anchor="t"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Add engagement item(s)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Add engagement item(s)</a:t>
            </a:r>
          </a:p>
          <a:p>
            <a:pPr lvl="0"/>
            <a:endParaRPr lang="en-US"/>
          </a:p>
        </p:txBody>
      </p:sp>
      <p:sp>
        <p:nvSpPr>
          <p:cNvPr id="34" name="Q3 heading">
            <a:extLst>
              <a:ext uri="{FF2B5EF4-FFF2-40B4-BE49-F238E27FC236}">
                <a16:creationId xmlns:a16="http://schemas.microsoft.com/office/drawing/2014/main" id="{14A1BE39-21C2-48EB-A77B-FAC0C00C3A5C}"/>
              </a:ext>
            </a:extLst>
          </p:cNvPr>
          <p:cNvSpPr>
            <a:spLocks noGrp="1"/>
          </p:cNvSpPr>
          <p:nvPr>
            <p:ph type="body" sz="quarter" idx="12" hasCustomPrompt="1"/>
          </p:nvPr>
        </p:nvSpPr>
        <p:spPr>
          <a:xfrm>
            <a:off x="6451518" y="1425506"/>
            <a:ext cx="2286000" cy="317171"/>
          </a:xfrm>
          <a:prstGeom prst="rect">
            <a:avLst/>
          </a:prstGeom>
        </p:spPr>
        <p:txBody>
          <a:bodyPr lIns="0" tIns="0" rIns="0" bIns="0" anchor="t" anchorCtr="0"/>
          <a:lstStyle>
            <a:lvl1pPr marL="0" indent="0" algn="l">
              <a:buNone/>
              <a:defRPr sz="2000">
                <a:solidFill>
                  <a:srgbClr val="1A1A1A"/>
                </a:solidFill>
                <a:latin typeface="+mj-lt"/>
              </a:defRPr>
            </a:lvl1pPr>
          </a:lstStyle>
          <a:p>
            <a:pPr lvl="0"/>
            <a:r>
              <a:rPr lang="en-US"/>
              <a:t>Heading</a:t>
            </a:r>
          </a:p>
        </p:txBody>
      </p:sp>
      <p:sp>
        <p:nvSpPr>
          <p:cNvPr id="60" name="Q3 timeline marker">
            <a:extLst>
              <a:ext uri="{FF2B5EF4-FFF2-40B4-BE49-F238E27FC236}">
                <a16:creationId xmlns:a16="http://schemas.microsoft.com/office/drawing/2014/main" id="{C836C8E7-658A-434E-BF88-3EA004D55B4A}"/>
              </a:ext>
              <a:ext uri="{C183D7F6-B498-43B3-948B-1728B52AA6E4}">
                <adec:decorative xmlns:adec="http://schemas.microsoft.com/office/drawing/2017/decorative" val="1"/>
              </a:ext>
            </a:extLst>
          </p:cNvPr>
          <p:cNvSpPr/>
          <p:nvPr userDrawn="1"/>
        </p:nvSpPr>
        <p:spPr>
          <a:xfrm>
            <a:off x="6224297" y="4429727"/>
            <a:ext cx="114581" cy="114581"/>
          </a:xfrm>
          <a:prstGeom prst="ellipse">
            <a:avLst/>
          </a:prstGeom>
          <a:solidFill>
            <a:srgbClr val="FFFFFF"/>
          </a:solidFill>
          <a:ln w="6350" cap="flat" cmpd="sng" algn="ctr">
            <a:noFill/>
            <a:prstDash val="solid"/>
            <a:miter lim="800000"/>
          </a:ln>
          <a:effectLst/>
        </p:spPr>
        <p:txBody>
          <a:bodyPr lIns="0" tIns="0" rIns="0" bIns="0" rtlCol="0" anchor="t" anchorCtr="0"/>
          <a:lstStyle/>
          <a:p>
            <a:pPr marL="0" marR="0" lvl="0" indent="0" algn="l" defTabSz="779069"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cxnSp>
        <p:nvCxnSpPr>
          <p:cNvPr id="25" name="Straight Connector 24">
            <a:extLst>
              <a:ext uri="{FF2B5EF4-FFF2-40B4-BE49-F238E27FC236}">
                <a16:creationId xmlns:a16="http://schemas.microsoft.com/office/drawing/2014/main" id="{7A9885FA-4CEF-EF40-AB58-3D76B14DF0CE}"/>
              </a:ext>
              <a:ext uri="{C183D7F6-B498-43B3-948B-1728B52AA6E4}">
                <adec:decorative xmlns:adec="http://schemas.microsoft.com/office/drawing/2017/decorative" val="1"/>
              </a:ext>
            </a:extLst>
          </p:cNvPr>
          <p:cNvCxnSpPr>
            <a:cxnSpLocks/>
          </p:cNvCxnSpPr>
          <p:nvPr userDrawn="1"/>
        </p:nvCxnSpPr>
        <p:spPr>
          <a:xfrm>
            <a:off x="6279842" y="1742677"/>
            <a:ext cx="0" cy="4572000"/>
          </a:xfrm>
          <a:prstGeom prst="line">
            <a:avLst/>
          </a:prstGeom>
          <a:noFill/>
          <a:ln w="12700" cap="flat" cmpd="sng" algn="ctr">
            <a:solidFill>
              <a:srgbClr val="525252"/>
            </a:solidFill>
            <a:prstDash val="sysDash"/>
            <a:miter lim="800000"/>
          </a:ln>
          <a:effectLst/>
        </p:spPr>
      </p:cxnSp>
      <p:sp>
        <p:nvSpPr>
          <p:cNvPr id="64" name="Q3 timeline marker">
            <a:extLst>
              <a:ext uri="{FF2B5EF4-FFF2-40B4-BE49-F238E27FC236}">
                <a16:creationId xmlns:a16="http://schemas.microsoft.com/office/drawing/2014/main" id="{2F425B69-E196-5A43-B35C-13694510C3F9}"/>
              </a:ext>
              <a:ext uri="{C183D7F6-B498-43B3-948B-1728B52AA6E4}">
                <adec:decorative xmlns:adec="http://schemas.microsoft.com/office/drawing/2017/decorative" val="1"/>
              </a:ext>
            </a:extLst>
          </p:cNvPr>
          <p:cNvSpPr/>
          <p:nvPr userDrawn="1"/>
        </p:nvSpPr>
        <p:spPr bwMode="auto">
          <a:xfrm>
            <a:off x="6174158" y="1489194"/>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36" name="Q2 description/list">
            <a:extLst>
              <a:ext uri="{FF2B5EF4-FFF2-40B4-BE49-F238E27FC236}">
                <a16:creationId xmlns:a16="http://schemas.microsoft.com/office/drawing/2014/main" id="{AF4BFE35-6C92-44FE-9F3B-A3302FF8C8FD}"/>
              </a:ext>
            </a:extLst>
          </p:cNvPr>
          <p:cNvSpPr>
            <a:spLocks noGrp="1"/>
          </p:cNvSpPr>
          <p:nvPr>
            <p:ph type="body" sz="quarter" idx="15" hasCustomPrompt="1"/>
          </p:nvPr>
        </p:nvSpPr>
        <p:spPr>
          <a:xfrm>
            <a:off x="3608203" y="1943778"/>
            <a:ext cx="2295809" cy="2028147"/>
          </a:xfrm>
          <a:prstGeom prst="rect">
            <a:avLst/>
          </a:prstGeom>
        </p:spPr>
        <p:txBody>
          <a:bodyPr lIns="0" tIns="0" rIns="0" bIns="0" anchor="t"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Add engagement item(s)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Add engagement item(s)</a:t>
            </a:r>
          </a:p>
          <a:p>
            <a:pPr lvl="0"/>
            <a:endParaRPr lang="en-US"/>
          </a:p>
        </p:txBody>
      </p:sp>
      <p:sp>
        <p:nvSpPr>
          <p:cNvPr id="33" name="Q2 heading">
            <a:extLst>
              <a:ext uri="{FF2B5EF4-FFF2-40B4-BE49-F238E27FC236}">
                <a16:creationId xmlns:a16="http://schemas.microsoft.com/office/drawing/2014/main" id="{15A91C17-CF4F-4A90-8D55-5458C7AF8A77}"/>
              </a:ext>
            </a:extLst>
          </p:cNvPr>
          <p:cNvSpPr>
            <a:spLocks noGrp="1"/>
          </p:cNvSpPr>
          <p:nvPr>
            <p:ph type="body" sz="quarter" idx="11" hasCustomPrompt="1"/>
          </p:nvPr>
        </p:nvSpPr>
        <p:spPr>
          <a:xfrm>
            <a:off x="3608203" y="1425506"/>
            <a:ext cx="2286000" cy="317171"/>
          </a:xfrm>
          <a:prstGeom prst="rect">
            <a:avLst/>
          </a:prstGeom>
        </p:spPr>
        <p:txBody>
          <a:bodyPr lIns="0" tIns="0" rIns="0" bIns="0" anchor="t" anchorCtr="0"/>
          <a:lstStyle>
            <a:lvl1pPr marL="0" indent="0" algn="l">
              <a:buNone/>
              <a:defRPr sz="2000">
                <a:solidFill>
                  <a:srgbClr val="1A1A1A"/>
                </a:solidFill>
                <a:latin typeface="+mj-lt"/>
              </a:defRPr>
            </a:lvl1pPr>
          </a:lstStyle>
          <a:p>
            <a:pPr lvl="0"/>
            <a:r>
              <a:rPr lang="en-US"/>
              <a:t>Heading</a:t>
            </a:r>
          </a:p>
        </p:txBody>
      </p:sp>
      <p:sp>
        <p:nvSpPr>
          <p:cNvPr id="59" name="Q2 timeline marker">
            <a:extLst>
              <a:ext uri="{FF2B5EF4-FFF2-40B4-BE49-F238E27FC236}">
                <a16:creationId xmlns:a16="http://schemas.microsoft.com/office/drawing/2014/main" id="{745FC29D-A112-2E49-82C9-3CE9D4F6EDE8}"/>
              </a:ext>
              <a:ext uri="{C183D7F6-B498-43B3-948B-1728B52AA6E4}">
                <adec:decorative xmlns:adec="http://schemas.microsoft.com/office/drawing/2017/decorative" val="1"/>
              </a:ext>
            </a:extLst>
          </p:cNvPr>
          <p:cNvSpPr/>
          <p:nvPr userDrawn="1"/>
        </p:nvSpPr>
        <p:spPr>
          <a:xfrm>
            <a:off x="3383390" y="4429727"/>
            <a:ext cx="114581" cy="114581"/>
          </a:xfrm>
          <a:prstGeom prst="ellipse">
            <a:avLst/>
          </a:prstGeom>
          <a:solidFill>
            <a:srgbClr val="FFFFFF"/>
          </a:solidFill>
          <a:ln w="6350" cap="flat" cmpd="sng" algn="ctr">
            <a:noFill/>
            <a:prstDash val="solid"/>
            <a:miter lim="800000"/>
          </a:ln>
          <a:effectLst/>
        </p:spPr>
        <p:txBody>
          <a:bodyPr lIns="0" tIns="0" rIns="0" bIns="0" rtlCol="0" anchor="t" anchorCtr="0"/>
          <a:lstStyle/>
          <a:p>
            <a:pPr marL="0" marR="0" lvl="0" indent="0" algn="l" defTabSz="779069"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cxnSp>
        <p:nvCxnSpPr>
          <p:cNvPr id="26" name="Straight Connector 25">
            <a:extLst>
              <a:ext uri="{FF2B5EF4-FFF2-40B4-BE49-F238E27FC236}">
                <a16:creationId xmlns:a16="http://schemas.microsoft.com/office/drawing/2014/main" id="{6F80C076-9789-A443-9E4F-FE79441F48EE}"/>
              </a:ext>
              <a:ext uri="{C183D7F6-B498-43B3-948B-1728B52AA6E4}">
                <adec:decorative xmlns:adec="http://schemas.microsoft.com/office/drawing/2017/decorative" val="1"/>
              </a:ext>
            </a:extLst>
          </p:cNvPr>
          <p:cNvCxnSpPr>
            <a:cxnSpLocks/>
          </p:cNvCxnSpPr>
          <p:nvPr userDrawn="1"/>
        </p:nvCxnSpPr>
        <p:spPr>
          <a:xfrm>
            <a:off x="3433386" y="1742677"/>
            <a:ext cx="0" cy="4572866"/>
          </a:xfrm>
          <a:prstGeom prst="line">
            <a:avLst/>
          </a:prstGeom>
          <a:noFill/>
          <a:ln w="12700" cap="flat" cmpd="sng" algn="ctr">
            <a:solidFill>
              <a:srgbClr val="525252"/>
            </a:solidFill>
            <a:prstDash val="sysDash"/>
            <a:miter lim="800000"/>
          </a:ln>
          <a:effectLst/>
        </p:spPr>
      </p:cxnSp>
      <p:sp>
        <p:nvSpPr>
          <p:cNvPr id="63" name="Q2 timeline marker">
            <a:extLst>
              <a:ext uri="{FF2B5EF4-FFF2-40B4-BE49-F238E27FC236}">
                <a16:creationId xmlns:a16="http://schemas.microsoft.com/office/drawing/2014/main" id="{33E97502-D520-8C4A-96E6-ED15146EB9F2}"/>
              </a:ext>
              <a:ext uri="{C183D7F6-B498-43B3-948B-1728B52AA6E4}">
                <adec:decorative xmlns:adec="http://schemas.microsoft.com/office/drawing/2017/decorative" val="1"/>
              </a:ext>
            </a:extLst>
          </p:cNvPr>
          <p:cNvSpPr/>
          <p:nvPr userDrawn="1"/>
        </p:nvSpPr>
        <p:spPr bwMode="auto">
          <a:xfrm>
            <a:off x="3334107" y="1489194"/>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5" name="Q1 description/list">
            <a:extLst>
              <a:ext uri="{FF2B5EF4-FFF2-40B4-BE49-F238E27FC236}">
                <a16:creationId xmlns:a16="http://schemas.microsoft.com/office/drawing/2014/main" id="{42D09448-292C-4614-BF61-458AC5925457}"/>
              </a:ext>
            </a:extLst>
          </p:cNvPr>
          <p:cNvSpPr>
            <a:spLocks noGrp="1"/>
          </p:cNvSpPr>
          <p:nvPr>
            <p:ph type="body" sz="quarter" idx="14" hasCustomPrompt="1"/>
          </p:nvPr>
        </p:nvSpPr>
        <p:spPr>
          <a:xfrm>
            <a:off x="766408" y="1943778"/>
            <a:ext cx="2286000" cy="2028147"/>
          </a:xfrm>
          <a:prstGeom prst="rect">
            <a:avLst/>
          </a:prstGeom>
        </p:spPr>
        <p:txBody>
          <a:bodyPr lIns="0" tIns="0" rIns="0" bIns="0" anchor="t"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Add engagement item(s)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Add engagement item(s)</a:t>
            </a:r>
          </a:p>
          <a:p>
            <a:pPr lvl="0"/>
            <a:endParaRPr lang="en-US"/>
          </a:p>
        </p:txBody>
      </p:sp>
      <p:sp>
        <p:nvSpPr>
          <p:cNvPr id="3" name="Q1 heading">
            <a:extLst>
              <a:ext uri="{FF2B5EF4-FFF2-40B4-BE49-F238E27FC236}">
                <a16:creationId xmlns:a16="http://schemas.microsoft.com/office/drawing/2014/main" id="{FC634CDD-1C38-4DE7-8ACB-15F737AC1A61}"/>
              </a:ext>
            </a:extLst>
          </p:cNvPr>
          <p:cNvSpPr>
            <a:spLocks noGrp="1"/>
          </p:cNvSpPr>
          <p:nvPr>
            <p:ph type="body" sz="quarter" idx="10" hasCustomPrompt="1"/>
          </p:nvPr>
        </p:nvSpPr>
        <p:spPr>
          <a:xfrm>
            <a:off x="766408" y="1425506"/>
            <a:ext cx="2286000" cy="317171"/>
          </a:xfrm>
          <a:prstGeom prst="rect">
            <a:avLst/>
          </a:prstGeom>
        </p:spPr>
        <p:txBody>
          <a:bodyPr lIns="0" tIns="0" rIns="0" bIns="0" anchor="t" anchorCtr="0"/>
          <a:lstStyle>
            <a:lvl1pPr marL="0" indent="0" algn="l">
              <a:buNone/>
              <a:defRPr sz="2000">
                <a:solidFill>
                  <a:srgbClr val="1A1A1A"/>
                </a:solidFill>
                <a:latin typeface="+mj-lt"/>
              </a:defRPr>
            </a:lvl1pPr>
          </a:lstStyle>
          <a:p>
            <a:pPr lvl="0"/>
            <a:r>
              <a:rPr lang="en-US"/>
              <a:t>Heading</a:t>
            </a:r>
          </a:p>
        </p:txBody>
      </p:sp>
      <p:sp>
        <p:nvSpPr>
          <p:cNvPr id="58" name="Q1 timeline marker">
            <a:extLst>
              <a:ext uri="{FF2B5EF4-FFF2-40B4-BE49-F238E27FC236}">
                <a16:creationId xmlns:a16="http://schemas.microsoft.com/office/drawing/2014/main" id="{A322E274-FF02-C849-9A91-09E1C7D40AF0}"/>
              </a:ext>
              <a:ext uri="{C183D7F6-B498-43B3-948B-1728B52AA6E4}">
                <adec:decorative xmlns:adec="http://schemas.microsoft.com/office/drawing/2017/decorative" val="1"/>
              </a:ext>
            </a:extLst>
          </p:cNvPr>
          <p:cNvSpPr/>
          <p:nvPr userDrawn="1"/>
        </p:nvSpPr>
        <p:spPr>
          <a:xfrm>
            <a:off x="533902" y="4429727"/>
            <a:ext cx="114581" cy="114581"/>
          </a:xfrm>
          <a:prstGeom prst="ellipse">
            <a:avLst/>
          </a:prstGeom>
          <a:solidFill>
            <a:srgbClr val="FFFFFF"/>
          </a:solidFill>
          <a:ln w="12700" cap="flat" cmpd="sng" algn="ctr">
            <a:solidFill>
              <a:srgbClr val="0078D4"/>
            </a:solidFill>
            <a:prstDash val="solid"/>
            <a:miter lim="800000"/>
          </a:ln>
          <a:effectLst/>
        </p:spPr>
        <p:txBody>
          <a:bodyPr rtlCol="0" anchor="ctr"/>
          <a:lstStyle/>
          <a:p>
            <a:pPr marL="0" marR="0" lvl="0" indent="0" algn="ctr" defTabSz="779069"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cxnSp>
        <p:nvCxnSpPr>
          <p:cNvPr id="27" name="Straight Connector 26">
            <a:extLst>
              <a:ext uri="{FF2B5EF4-FFF2-40B4-BE49-F238E27FC236}">
                <a16:creationId xmlns:a16="http://schemas.microsoft.com/office/drawing/2014/main" id="{30C1507D-A461-4A45-8F42-53912696176A}"/>
              </a:ext>
              <a:ext uri="{C183D7F6-B498-43B3-948B-1728B52AA6E4}">
                <adec:decorative xmlns:adec="http://schemas.microsoft.com/office/drawing/2017/decorative" val="1"/>
              </a:ext>
            </a:extLst>
          </p:cNvPr>
          <p:cNvCxnSpPr>
            <a:cxnSpLocks/>
          </p:cNvCxnSpPr>
          <p:nvPr userDrawn="1"/>
        </p:nvCxnSpPr>
        <p:spPr>
          <a:xfrm>
            <a:off x="590450" y="1742677"/>
            <a:ext cx="0" cy="4572000"/>
          </a:xfrm>
          <a:prstGeom prst="line">
            <a:avLst/>
          </a:prstGeom>
          <a:noFill/>
          <a:ln w="12700" cap="flat" cmpd="sng" algn="ctr">
            <a:solidFill>
              <a:srgbClr val="525252"/>
            </a:solidFill>
            <a:prstDash val="sysDash"/>
            <a:miter lim="800000"/>
          </a:ln>
          <a:effectLst/>
        </p:spPr>
      </p:cxnSp>
      <p:sp>
        <p:nvSpPr>
          <p:cNvPr id="62" name="Q1 timeline marker">
            <a:extLst>
              <a:ext uri="{FF2B5EF4-FFF2-40B4-BE49-F238E27FC236}">
                <a16:creationId xmlns:a16="http://schemas.microsoft.com/office/drawing/2014/main" id="{0E17519E-861E-3B43-8273-A9CA8B99F9E5}"/>
              </a:ext>
              <a:ext uri="{C183D7F6-B498-43B3-948B-1728B52AA6E4}">
                <adec:decorative xmlns:adec="http://schemas.microsoft.com/office/drawing/2017/decorative" val="1"/>
              </a:ext>
            </a:extLst>
          </p:cNvPr>
          <p:cNvSpPr/>
          <p:nvPr userDrawn="1"/>
        </p:nvSpPr>
        <p:spPr bwMode="auto">
          <a:xfrm>
            <a:off x="483224" y="1489194"/>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29" name="Timeline 1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Timeline (1) (quarterly)</a:t>
            </a:r>
          </a:p>
        </p:txBody>
      </p:sp>
    </p:spTree>
    <p:extLst>
      <p:ext uri="{BB962C8B-B14F-4D97-AF65-F5344CB8AC3E}">
        <p14:creationId xmlns:p14="http://schemas.microsoft.com/office/powerpoint/2010/main" val="313386097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29" name="Timeframe/duration">
            <a:extLst>
              <a:ext uri="{FF2B5EF4-FFF2-40B4-BE49-F238E27FC236}">
                <a16:creationId xmlns:a16="http://schemas.microsoft.com/office/drawing/2014/main" id="{F35F8B11-F74A-4628-BD75-0AFF68B27B8E}"/>
              </a:ext>
            </a:extLst>
          </p:cNvPr>
          <p:cNvSpPr>
            <a:spLocks noGrp="1"/>
          </p:cNvSpPr>
          <p:nvPr>
            <p:ph type="body" sz="quarter" idx="20" hasCustomPrompt="1"/>
          </p:nvPr>
        </p:nvSpPr>
        <p:spPr>
          <a:xfrm>
            <a:off x="587070" y="5826003"/>
            <a:ext cx="11014380" cy="454532"/>
          </a:xfrm>
          <a:prstGeom prst="rect">
            <a:avLst/>
          </a:prstGeom>
          <a:solidFill>
            <a:srgbClr val="002050"/>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insert time frame</a:t>
            </a:r>
          </a:p>
        </p:txBody>
      </p:sp>
      <p:sp>
        <p:nvSpPr>
          <p:cNvPr id="3" name="heading row background box, dark blue">
            <a:extLst>
              <a:ext uri="{FF2B5EF4-FFF2-40B4-BE49-F238E27FC236}">
                <a16:creationId xmlns:a16="http://schemas.microsoft.com/office/drawing/2014/main" id="{6E1E9E47-0F58-224D-A6F7-FD193AC74290}"/>
              </a:ext>
              <a:ext uri="{C183D7F6-B498-43B3-948B-1728B52AA6E4}">
                <adec:decorative xmlns:adec="http://schemas.microsoft.com/office/drawing/2017/decorative" val="1"/>
              </a:ext>
            </a:extLst>
          </p:cNvPr>
          <p:cNvSpPr/>
          <p:nvPr userDrawn="1"/>
        </p:nvSpPr>
        <p:spPr bwMode="auto">
          <a:xfrm>
            <a:off x="587070" y="1721207"/>
            <a:ext cx="11005236" cy="79162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14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Step 5 description/list">
            <a:extLst>
              <a:ext uri="{FF2B5EF4-FFF2-40B4-BE49-F238E27FC236}">
                <a16:creationId xmlns:a16="http://schemas.microsoft.com/office/drawing/2014/main" id="{298E529E-B650-4213-AB4F-E510693BC23F}"/>
              </a:ext>
            </a:extLst>
          </p:cNvPr>
          <p:cNvSpPr>
            <a:spLocks noGrp="1"/>
          </p:cNvSpPr>
          <p:nvPr>
            <p:ph type="body" sz="quarter" idx="19"/>
          </p:nvPr>
        </p:nvSpPr>
        <p:spPr>
          <a:xfrm>
            <a:off x="9593666" y="3054124"/>
            <a:ext cx="2011680" cy="2514600"/>
          </a:xfrm>
          <a:prstGeom prst="rect">
            <a:avLst/>
          </a:prstGeom>
          <a:solidFill>
            <a:srgbClr val="D2D2D2"/>
          </a:solidFill>
        </p:spPr>
        <p:txBody>
          <a:bodyPr lIns="182880" rIns="182880"/>
          <a:lstStyle>
            <a:lvl1pPr marL="169863" indent="-169863">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1" name="Step 5 heading">
            <a:extLst>
              <a:ext uri="{FF2B5EF4-FFF2-40B4-BE49-F238E27FC236}">
                <a16:creationId xmlns:a16="http://schemas.microsoft.com/office/drawing/2014/main" id="{3A278F19-8416-48D0-87CC-7C2375219C69}"/>
              </a:ext>
            </a:extLst>
          </p:cNvPr>
          <p:cNvSpPr>
            <a:spLocks noGrp="1"/>
          </p:cNvSpPr>
          <p:nvPr>
            <p:ph type="body" sz="quarter" idx="14" hasCustomPrompt="1"/>
          </p:nvPr>
        </p:nvSpPr>
        <p:spPr>
          <a:xfrm>
            <a:off x="9593666" y="1431217"/>
            <a:ext cx="2011680" cy="1371600"/>
          </a:xfrm>
          <a:prstGeom prst="rect">
            <a:avLst/>
          </a:prstGeom>
          <a:solidFill>
            <a:srgbClr val="0078D4"/>
          </a:solidFill>
          <a:ln>
            <a:noFill/>
          </a:ln>
        </p:spPr>
        <p:txBody>
          <a:bodyPr lIns="182880" rIns="182880" anchor="ctr" anchorCtr="0"/>
          <a:lstStyle>
            <a:lvl1pPr marL="0" indent="0" algn="l">
              <a:buNone/>
              <a:defRPr sz="2000">
                <a:solidFill>
                  <a:schemeClr val="bg1"/>
                </a:solidFill>
                <a:latin typeface="Segoe UI" panose="020B0502040204020203" pitchFamily="34" charset="0"/>
                <a:cs typeface="Segoe UI" panose="020B0502040204020203" pitchFamily="34" charset="0"/>
              </a:defRPr>
            </a:lvl1pPr>
          </a:lstStyle>
          <a:p>
            <a:pPr lvl="0"/>
            <a:r>
              <a:rPr lang="en-US"/>
              <a:t>Step five</a:t>
            </a:r>
          </a:p>
        </p:txBody>
      </p:sp>
      <p:sp>
        <p:nvSpPr>
          <p:cNvPr id="26" name="Step 4 description/list">
            <a:extLst>
              <a:ext uri="{FF2B5EF4-FFF2-40B4-BE49-F238E27FC236}">
                <a16:creationId xmlns:a16="http://schemas.microsoft.com/office/drawing/2014/main" id="{7EE8B4C7-3B38-406C-B647-20DC5239B3C6}"/>
              </a:ext>
            </a:extLst>
          </p:cNvPr>
          <p:cNvSpPr>
            <a:spLocks noGrp="1"/>
          </p:cNvSpPr>
          <p:nvPr>
            <p:ph type="body" sz="quarter" idx="18"/>
          </p:nvPr>
        </p:nvSpPr>
        <p:spPr>
          <a:xfrm>
            <a:off x="7342017" y="3054124"/>
            <a:ext cx="2011680" cy="2514600"/>
          </a:xfrm>
          <a:prstGeom prst="rect">
            <a:avLst/>
          </a:prstGeom>
          <a:solidFill>
            <a:srgbClr val="D2D2D2"/>
          </a:solidFill>
        </p:spPr>
        <p:txBody>
          <a:bodyPr lIns="182880" rIns="182880"/>
          <a:lstStyle>
            <a:lvl1pPr marL="169863" indent="-169863">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0" name="Step 4 heading">
            <a:extLst>
              <a:ext uri="{FF2B5EF4-FFF2-40B4-BE49-F238E27FC236}">
                <a16:creationId xmlns:a16="http://schemas.microsoft.com/office/drawing/2014/main" id="{2E5CC2EE-E1FC-437B-9660-5C3FB95ED802}"/>
              </a:ext>
            </a:extLst>
          </p:cNvPr>
          <p:cNvSpPr>
            <a:spLocks noGrp="1"/>
          </p:cNvSpPr>
          <p:nvPr>
            <p:ph type="body" sz="quarter" idx="13" hasCustomPrompt="1"/>
          </p:nvPr>
        </p:nvSpPr>
        <p:spPr>
          <a:xfrm>
            <a:off x="7342017" y="1431217"/>
            <a:ext cx="2011680" cy="1371600"/>
          </a:xfrm>
          <a:prstGeom prst="rect">
            <a:avLst/>
          </a:prstGeom>
          <a:solidFill>
            <a:srgbClr val="0078D4"/>
          </a:solidFill>
          <a:ln>
            <a:noFill/>
          </a:ln>
        </p:spPr>
        <p:txBody>
          <a:bodyPr lIns="182880" rIns="182880" anchor="ctr" anchorCtr="0"/>
          <a:lstStyle>
            <a:lvl1pPr marL="0" indent="0" algn="l">
              <a:buNone/>
              <a:defRPr sz="2000">
                <a:solidFill>
                  <a:schemeClr val="bg1"/>
                </a:solidFill>
                <a:latin typeface="Segoe UI" panose="020B0502040204020203" pitchFamily="34" charset="0"/>
                <a:cs typeface="Segoe UI" panose="020B0502040204020203" pitchFamily="34" charset="0"/>
              </a:defRPr>
            </a:lvl1pPr>
          </a:lstStyle>
          <a:p>
            <a:pPr lvl="0"/>
            <a:r>
              <a:rPr lang="en-US"/>
              <a:t>Step four</a:t>
            </a:r>
          </a:p>
        </p:txBody>
      </p:sp>
      <p:sp>
        <p:nvSpPr>
          <p:cNvPr id="25" name="Step 3 description/list">
            <a:extLst>
              <a:ext uri="{FF2B5EF4-FFF2-40B4-BE49-F238E27FC236}">
                <a16:creationId xmlns:a16="http://schemas.microsoft.com/office/drawing/2014/main" id="{00100D4B-9E6F-4267-BDD7-A23E0D6E6AD1}"/>
              </a:ext>
            </a:extLst>
          </p:cNvPr>
          <p:cNvSpPr>
            <a:spLocks noGrp="1"/>
          </p:cNvSpPr>
          <p:nvPr>
            <p:ph type="body" sz="quarter" idx="17"/>
          </p:nvPr>
        </p:nvSpPr>
        <p:spPr>
          <a:xfrm>
            <a:off x="5090368" y="3054124"/>
            <a:ext cx="2011680" cy="2514600"/>
          </a:xfrm>
          <a:prstGeom prst="rect">
            <a:avLst/>
          </a:prstGeom>
          <a:solidFill>
            <a:srgbClr val="D2D2D2"/>
          </a:solidFill>
        </p:spPr>
        <p:txBody>
          <a:bodyPr lIns="182880" rIns="182880"/>
          <a:lstStyle>
            <a:lvl1pPr marL="169863" indent="-169863">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19" name="Step 3 heading">
            <a:extLst>
              <a:ext uri="{FF2B5EF4-FFF2-40B4-BE49-F238E27FC236}">
                <a16:creationId xmlns:a16="http://schemas.microsoft.com/office/drawing/2014/main" id="{790853B3-EF47-4CD6-8AD5-FB353A7B30BD}"/>
              </a:ext>
            </a:extLst>
          </p:cNvPr>
          <p:cNvSpPr>
            <a:spLocks noGrp="1"/>
          </p:cNvSpPr>
          <p:nvPr>
            <p:ph type="body" sz="quarter" idx="12" hasCustomPrompt="1"/>
          </p:nvPr>
        </p:nvSpPr>
        <p:spPr>
          <a:xfrm>
            <a:off x="5090368" y="1431217"/>
            <a:ext cx="2011680" cy="1371600"/>
          </a:xfrm>
          <a:prstGeom prst="rect">
            <a:avLst/>
          </a:prstGeom>
          <a:solidFill>
            <a:srgbClr val="0078D4"/>
          </a:solidFill>
          <a:ln>
            <a:noFill/>
          </a:ln>
        </p:spPr>
        <p:txBody>
          <a:bodyPr lIns="182880" rIns="182880" anchor="ctr" anchorCtr="0"/>
          <a:lstStyle>
            <a:lvl1pPr marL="0" indent="0" algn="l">
              <a:buNone/>
              <a:defRPr sz="2000">
                <a:solidFill>
                  <a:schemeClr val="bg1"/>
                </a:solidFill>
                <a:latin typeface="Segoe UI" panose="020B0502040204020203" pitchFamily="34" charset="0"/>
                <a:cs typeface="Segoe UI" panose="020B0502040204020203" pitchFamily="34" charset="0"/>
              </a:defRPr>
            </a:lvl1pPr>
          </a:lstStyle>
          <a:p>
            <a:pPr lvl="0"/>
            <a:r>
              <a:rPr lang="en-US"/>
              <a:t>Step three</a:t>
            </a:r>
          </a:p>
        </p:txBody>
      </p:sp>
      <p:sp>
        <p:nvSpPr>
          <p:cNvPr id="24" name="Step 2 description/list">
            <a:extLst>
              <a:ext uri="{FF2B5EF4-FFF2-40B4-BE49-F238E27FC236}">
                <a16:creationId xmlns:a16="http://schemas.microsoft.com/office/drawing/2014/main" id="{6ECDCA7E-FDC2-485C-BB40-D6694605F424}"/>
              </a:ext>
            </a:extLst>
          </p:cNvPr>
          <p:cNvSpPr>
            <a:spLocks noGrp="1"/>
          </p:cNvSpPr>
          <p:nvPr>
            <p:ph type="body" sz="quarter" idx="16"/>
          </p:nvPr>
        </p:nvSpPr>
        <p:spPr>
          <a:xfrm>
            <a:off x="2838719" y="3054124"/>
            <a:ext cx="2011680" cy="2514600"/>
          </a:xfrm>
          <a:prstGeom prst="rect">
            <a:avLst/>
          </a:prstGeom>
          <a:solidFill>
            <a:srgbClr val="D2D2D2"/>
          </a:solidFill>
        </p:spPr>
        <p:txBody>
          <a:bodyPr lIns="182880" rIns="182880"/>
          <a:lstStyle>
            <a:lvl1pPr marL="169863" indent="-169863">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18" name="Step 2 heading">
            <a:extLst>
              <a:ext uri="{FF2B5EF4-FFF2-40B4-BE49-F238E27FC236}">
                <a16:creationId xmlns:a16="http://schemas.microsoft.com/office/drawing/2014/main" id="{1F28DBF6-97D9-4C1C-B4CE-F11CF97FCCE2}"/>
              </a:ext>
            </a:extLst>
          </p:cNvPr>
          <p:cNvSpPr>
            <a:spLocks noGrp="1"/>
          </p:cNvSpPr>
          <p:nvPr>
            <p:ph type="body" sz="quarter" idx="11" hasCustomPrompt="1"/>
          </p:nvPr>
        </p:nvSpPr>
        <p:spPr>
          <a:xfrm>
            <a:off x="2838719" y="1431217"/>
            <a:ext cx="2011680" cy="1371600"/>
          </a:xfrm>
          <a:prstGeom prst="rect">
            <a:avLst/>
          </a:prstGeom>
          <a:solidFill>
            <a:srgbClr val="0078D4"/>
          </a:solidFill>
          <a:ln>
            <a:noFill/>
          </a:ln>
        </p:spPr>
        <p:txBody>
          <a:bodyPr lIns="182880" rIns="182880" anchor="ctr" anchorCtr="0"/>
          <a:lstStyle>
            <a:lvl1pPr marL="0" indent="0" algn="l">
              <a:buNone/>
              <a:defRPr sz="2000">
                <a:solidFill>
                  <a:schemeClr val="bg1"/>
                </a:solidFill>
                <a:latin typeface="Segoe UI" panose="020B0502040204020203" pitchFamily="34" charset="0"/>
                <a:cs typeface="Segoe UI" panose="020B0502040204020203" pitchFamily="34" charset="0"/>
              </a:defRPr>
            </a:lvl1pPr>
          </a:lstStyle>
          <a:p>
            <a:pPr lvl="0"/>
            <a:r>
              <a:rPr lang="en-US"/>
              <a:t>Step two</a:t>
            </a:r>
          </a:p>
        </p:txBody>
      </p:sp>
      <p:sp>
        <p:nvSpPr>
          <p:cNvPr id="16" name="Step 1 description/list">
            <a:extLst>
              <a:ext uri="{FF2B5EF4-FFF2-40B4-BE49-F238E27FC236}">
                <a16:creationId xmlns:a16="http://schemas.microsoft.com/office/drawing/2014/main" id="{6ECDCA7E-FDC2-485C-BB40-D6694605F424}"/>
              </a:ext>
            </a:extLst>
          </p:cNvPr>
          <p:cNvSpPr>
            <a:spLocks noGrp="1"/>
          </p:cNvSpPr>
          <p:nvPr>
            <p:ph type="body" sz="quarter" idx="21"/>
          </p:nvPr>
        </p:nvSpPr>
        <p:spPr>
          <a:xfrm>
            <a:off x="587070" y="3054124"/>
            <a:ext cx="2011680" cy="2514600"/>
          </a:xfrm>
          <a:prstGeom prst="rect">
            <a:avLst/>
          </a:prstGeom>
          <a:solidFill>
            <a:srgbClr val="D2D2D2"/>
          </a:solidFill>
        </p:spPr>
        <p:txBody>
          <a:bodyPr lIns="182880" rIns="182880"/>
          <a:lstStyle>
            <a:lvl1pPr marL="169863" indent="-169863">
              <a:defRPr sz="1600">
                <a:gradFill>
                  <a:gsLst>
                    <a:gs pos="0">
                      <a:schemeClr val="tx1"/>
                    </a:gs>
                    <a:gs pos="100000">
                      <a:schemeClr val="tx1"/>
                    </a:gs>
                  </a:gsLst>
                  <a:lin ang="5400000" scaled="0"/>
                </a:gradFill>
                <a:latin typeface="Segoe UI" panose="020B0502040204020203" pitchFamily="34" charset="0"/>
                <a:cs typeface="Segoe UI" panose="020B0502040204020203" pitchFamily="34" charset="0"/>
              </a:defRPr>
            </a:lvl1pPr>
          </a:lstStyle>
          <a:p>
            <a:pPr lvl="0"/>
            <a:r>
              <a:rPr lang="en-US"/>
              <a:t>Edit Master text styles</a:t>
            </a:r>
          </a:p>
        </p:txBody>
      </p:sp>
      <p:sp>
        <p:nvSpPr>
          <p:cNvPr id="4" name="Step 1 heading">
            <a:extLst>
              <a:ext uri="{FF2B5EF4-FFF2-40B4-BE49-F238E27FC236}">
                <a16:creationId xmlns:a16="http://schemas.microsoft.com/office/drawing/2014/main" id="{FEB7142E-325A-4807-A84C-57AF20A7AA53}"/>
              </a:ext>
            </a:extLst>
          </p:cNvPr>
          <p:cNvSpPr>
            <a:spLocks noGrp="1"/>
          </p:cNvSpPr>
          <p:nvPr>
            <p:ph type="body" sz="quarter" idx="10" hasCustomPrompt="1"/>
          </p:nvPr>
        </p:nvSpPr>
        <p:spPr>
          <a:xfrm>
            <a:off x="587070" y="1431217"/>
            <a:ext cx="2011680" cy="1371600"/>
          </a:xfrm>
          <a:prstGeom prst="rect">
            <a:avLst/>
          </a:prstGeom>
          <a:solidFill>
            <a:srgbClr val="0078D4"/>
          </a:solidFill>
          <a:ln>
            <a:noFill/>
          </a:ln>
        </p:spPr>
        <p:txBody>
          <a:bodyPr lIns="182880" rIns="182880" anchor="ctr" anchorCtr="0"/>
          <a:lstStyle>
            <a:lvl1pPr marL="0" indent="0" algn="l">
              <a:buNone/>
              <a:defRPr sz="2000">
                <a:solidFill>
                  <a:schemeClr val="bg1"/>
                </a:solidFill>
                <a:latin typeface="Segoe UI" panose="020B0502040204020203" pitchFamily="34" charset="0"/>
                <a:cs typeface="Segoe UI" panose="020B0502040204020203" pitchFamily="34" charset="0"/>
              </a:defRPr>
            </a:lvl1pPr>
          </a:lstStyle>
          <a:p>
            <a:pPr lvl="0"/>
            <a:r>
              <a:rPr lang="en-US"/>
              <a:t>Step one</a:t>
            </a:r>
          </a:p>
        </p:txBody>
      </p:sp>
      <p:sp>
        <p:nvSpPr>
          <p:cNvPr id="15" name="Timeline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Timeline (2) (5 steps)</a:t>
            </a:r>
          </a:p>
        </p:txBody>
      </p:sp>
    </p:spTree>
    <p:extLst>
      <p:ext uri="{BB962C8B-B14F-4D97-AF65-F5344CB8AC3E}">
        <p14:creationId xmlns:p14="http://schemas.microsoft.com/office/powerpoint/2010/main" val="866020922"/>
      </p:ext>
    </p:extLst>
  </p:cSld>
  <p:clrMapOvr>
    <a:masterClrMapping/>
  </p:clrMapOvr>
  <p:transition>
    <p:fade/>
  </p:transition>
  <p:extLst>
    <p:ext uri="{DCECCB84-F9BA-43D5-87BE-67443E8EF086}">
      <p15:sldGuideLst xmlns:p15="http://schemas.microsoft.com/office/powerpoint/2012/main">
        <p15:guide id="1" pos="5856">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meline 2 (4 items)">
    <p:spTree>
      <p:nvGrpSpPr>
        <p:cNvPr id="1" name=""/>
        <p:cNvGrpSpPr/>
        <p:nvPr/>
      </p:nvGrpSpPr>
      <p:grpSpPr>
        <a:xfrm>
          <a:off x="0" y="0"/>
          <a:ext cx="0" cy="0"/>
          <a:chOff x="0" y="0"/>
          <a:chExt cx="0" cy="0"/>
        </a:xfrm>
      </p:grpSpPr>
      <p:sp>
        <p:nvSpPr>
          <p:cNvPr id="29" name="Timeframe/duration">
            <a:extLst>
              <a:ext uri="{FF2B5EF4-FFF2-40B4-BE49-F238E27FC236}">
                <a16:creationId xmlns:a16="http://schemas.microsoft.com/office/drawing/2014/main" id="{F35F8B11-F74A-4628-BD75-0AFF68B27B8E}"/>
              </a:ext>
            </a:extLst>
          </p:cNvPr>
          <p:cNvSpPr>
            <a:spLocks noGrp="1"/>
          </p:cNvSpPr>
          <p:nvPr>
            <p:ph type="body" sz="quarter" idx="20" hasCustomPrompt="1"/>
          </p:nvPr>
        </p:nvSpPr>
        <p:spPr>
          <a:xfrm>
            <a:off x="587070" y="5826003"/>
            <a:ext cx="11014380" cy="454532"/>
          </a:xfrm>
          <a:prstGeom prst="rect">
            <a:avLst/>
          </a:prstGeom>
          <a:solidFill>
            <a:srgbClr val="002050"/>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insert time frame</a:t>
            </a:r>
          </a:p>
        </p:txBody>
      </p:sp>
      <p:sp>
        <p:nvSpPr>
          <p:cNvPr id="3" name="heading row background box, dark blue">
            <a:extLst>
              <a:ext uri="{FF2B5EF4-FFF2-40B4-BE49-F238E27FC236}">
                <a16:creationId xmlns:a16="http://schemas.microsoft.com/office/drawing/2014/main" id="{6E1E9E47-0F58-224D-A6F7-FD193AC74290}"/>
              </a:ext>
              <a:ext uri="{C183D7F6-B498-43B3-948B-1728B52AA6E4}">
                <adec:decorative xmlns:adec="http://schemas.microsoft.com/office/drawing/2017/decorative" val="1"/>
              </a:ext>
            </a:extLst>
          </p:cNvPr>
          <p:cNvSpPr/>
          <p:nvPr userDrawn="1"/>
        </p:nvSpPr>
        <p:spPr bwMode="auto">
          <a:xfrm>
            <a:off x="587070" y="1721207"/>
            <a:ext cx="11005236" cy="79162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14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26" name="Step 4 description/list">
            <a:extLst>
              <a:ext uri="{FF2B5EF4-FFF2-40B4-BE49-F238E27FC236}">
                <a16:creationId xmlns:a16="http://schemas.microsoft.com/office/drawing/2014/main" id="{7EE8B4C7-3B38-406C-B647-20DC5239B3C6}"/>
              </a:ext>
            </a:extLst>
          </p:cNvPr>
          <p:cNvSpPr>
            <a:spLocks noGrp="1"/>
          </p:cNvSpPr>
          <p:nvPr>
            <p:ph type="body" sz="quarter" idx="18"/>
          </p:nvPr>
        </p:nvSpPr>
        <p:spPr>
          <a:xfrm>
            <a:off x="9083283" y="3054124"/>
            <a:ext cx="2514600" cy="2514600"/>
          </a:xfrm>
          <a:prstGeom prst="rect">
            <a:avLst/>
          </a:prstGeom>
          <a:solidFill>
            <a:srgbClr val="D2D2D2"/>
          </a:solidFill>
        </p:spPr>
        <p:txBody>
          <a:bodyPr lIns="182880" rIns="182880"/>
          <a:lstStyle>
            <a:lvl1pPr marL="169863" indent="-169863">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0" name="Step 4 heading">
            <a:extLst>
              <a:ext uri="{FF2B5EF4-FFF2-40B4-BE49-F238E27FC236}">
                <a16:creationId xmlns:a16="http://schemas.microsoft.com/office/drawing/2014/main" id="{2E5CC2EE-E1FC-437B-9660-5C3FB95ED802}"/>
              </a:ext>
            </a:extLst>
          </p:cNvPr>
          <p:cNvSpPr>
            <a:spLocks noGrp="1"/>
          </p:cNvSpPr>
          <p:nvPr>
            <p:ph type="body" sz="quarter" idx="13" hasCustomPrompt="1"/>
          </p:nvPr>
        </p:nvSpPr>
        <p:spPr>
          <a:xfrm>
            <a:off x="9083283" y="1431217"/>
            <a:ext cx="2514600" cy="1371600"/>
          </a:xfrm>
          <a:prstGeom prst="rect">
            <a:avLst/>
          </a:prstGeom>
          <a:solidFill>
            <a:srgbClr val="0078D4"/>
          </a:solidFill>
          <a:ln>
            <a:noFill/>
          </a:ln>
        </p:spPr>
        <p:txBody>
          <a:bodyPr lIns="182880" rIns="182880" anchor="ctr" anchorCtr="0"/>
          <a:lstStyle>
            <a:lvl1pPr marL="0" indent="0" algn="l">
              <a:buNone/>
              <a:defRPr sz="2000">
                <a:solidFill>
                  <a:schemeClr val="bg1"/>
                </a:solidFill>
                <a:latin typeface="Segoe UI" panose="020B0502040204020203" pitchFamily="34" charset="0"/>
                <a:cs typeface="Segoe UI" panose="020B0502040204020203" pitchFamily="34" charset="0"/>
              </a:defRPr>
            </a:lvl1pPr>
          </a:lstStyle>
          <a:p>
            <a:pPr lvl="0"/>
            <a:r>
              <a:rPr lang="en-US"/>
              <a:t>Step four</a:t>
            </a:r>
          </a:p>
        </p:txBody>
      </p:sp>
      <p:sp>
        <p:nvSpPr>
          <p:cNvPr id="25" name="Step 3 description/list">
            <a:extLst>
              <a:ext uri="{FF2B5EF4-FFF2-40B4-BE49-F238E27FC236}">
                <a16:creationId xmlns:a16="http://schemas.microsoft.com/office/drawing/2014/main" id="{00100D4B-9E6F-4267-BDD7-A23E0D6E6AD1}"/>
              </a:ext>
            </a:extLst>
          </p:cNvPr>
          <p:cNvSpPr>
            <a:spLocks noGrp="1"/>
          </p:cNvSpPr>
          <p:nvPr>
            <p:ph type="body" sz="quarter" idx="17"/>
          </p:nvPr>
        </p:nvSpPr>
        <p:spPr>
          <a:xfrm>
            <a:off x="6251212" y="3054124"/>
            <a:ext cx="2514600" cy="2514600"/>
          </a:xfrm>
          <a:prstGeom prst="rect">
            <a:avLst/>
          </a:prstGeom>
          <a:solidFill>
            <a:srgbClr val="D2D2D2"/>
          </a:solidFill>
        </p:spPr>
        <p:txBody>
          <a:bodyPr lIns="182880" rIns="182880"/>
          <a:lstStyle>
            <a:lvl1pPr marL="169863" indent="-169863">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19" name="Step 3 heading">
            <a:extLst>
              <a:ext uri="{FF2B5EF4-FFF2-40B4-BE49-F238E27FC236}">
                <a16:creationId xmlns:a16="http://schemas.microsoft.com/office/drawing/2014/main" id="{790853B3-EF47-4CD6-8AD5-FB353A7B30BD}"/>
              </a:ext>
            </a:extLst>
          </p:cNvPr>
          <p:cNvSpPr>
            <a:spLocks noGrp="1"/>
          </p:cNvSpPr>
          <p:nvPr>
            <p:ph type="body" sz="quarter" idx="12" hasCustomPrompt="1"/>
          </p:nvPr>
        </p:nvSpPr>
        <p:spPr>
          <a:xfrm>
            <a:off x="6251212" y="1431217"/>
            <a:ext cx="2514600" cy="1371600"/>
          </a:xfrm>
          <a:prstGeom prst="rect">
            <a:avLst/>
          </a:prstGeom>
          <a:solidFill>
            <a:srgbClr val="0078D4"/>
          </a:solidFill>
          <a:ln>
            <a:noFill/>
          </a:ln>
        </p:spPr>
        <p:txBody>
          <a:bodyPr lIns="182880" rIns="182880" anchor="ctr" anchorCtr="0"/>
          <a:lstStyle>
            <a:lvl1pPr marL="0" indent="0" algn="l">
              <a:buNone/>
              <a:defRPr sz="2000">
                <a:solidFill>
                  <a:schemeClr val="bg1"/>
                </a:solidFill>
                <a:latin typeface="Segoe UI" panose="020B0502040204020203" pitchFamily="34" charset="0"/>
                <a:cs typeface="Segoe UI" panose="020B0502040204020203" pitchFamily="34" charset="0"/>
              </a:defRPr>
            </a:lvl1pPr>
          </a:lstStyle>
          <a:p>
            <a:pPr lvl="0"/>
            <a:r>
              <a:rPr lang="en-US"/>
              <a:t>Step three</a:t>
            </a:r>
          </a:p>
        </p:txBody>
      </p:sp>
      <p:sp>
        <p:nvSpPr>
          <p:cNvPr id="24" name="Step 2 description/list">
            <a:extLst>
              <a:ext uri="{FF2B5EF4-FFF2-40B4-BE49-F238E27FC236}">
                <a16:creationId xmlns:a16="http://schemas.microsoft.com/office/drawing/2014/main" id="{6ECDCA7E-FDC2-485C-BB40-D6694605F424}"/>
              </a:ext>
            </a:extLst>
          </p:cNvPr>
          <p:cNvSpPr>
            <a:spLocks noGrp="1"/>
          </p:cNvSpPr>
          <p:nvPr>
            <p:ph type="body" sz="quarter" idx="16"/>
          </p:nvPr>
        </p:nvSpPr>
        <p:spPr>
          <a:xfrm>
            <a:off x="3419141" y="3054124"/>
            <a:ext cx="2514600" cy="2514600"/>
          </a:xfrm>
          <a:prstGeom prst="rect">
            <a:avLst/>
          </a:prstGeom>
          <a:solidFill>
            <a:srgbClr val="D2D2D2"/>
          </a:solidFill>
        </p:spPr>
        <p:txBody>
          <a:bodyPr lIns="182880" rIns="182880"/>
          <a:lstStyle>
            <a:lvl1pPr marL="169863" indent="-169863">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18" name="Step 2 heading">
            <a:extLst>
              <a:ext uri="{FF2B5EF4-FFF2-40B4-BE49-F238E27FC236}">
                <a16:creationId xmlns:a16="http://schemas.microsoft.com/office/drawing/2014/main" id="{1F28DBF6-97D9-4C1C-B4CE-F11CF97FCCE2}"/>
              </a:ext>
            </a:extLst>
          </p:cNvPr>
          <p:cNvSpPr>
            <a:spLocks noGrp="1"/>
          </p:cNvSpPr>
          <p:nvPr>
            <p:ph type="body" sz="quarter" idx="11" hasCustomPrompt="1"/>
          </p:nvPr>
        </p:nvSpPr>
        <p:spPr>
          <a:xfrm>
            <a:off x="3419141" y="1431217"/>
            <a:ext cx="2514600" cy="1371600"/>
          </a:xfrm>
          <a:prstGeom prst="rect">
            <a:avLst/>
          </a:prstGeom>
          <a:solidFill>
            <a:srgbClr val="0078D4"/>
          </a:solidFill>
          <a:ln>
            <a:noFill/>
          </a:ln>
        </p:spPr>
        <p:txBody>
          <a:bodyPr lIns="182880" rIns="182880" anchor="ctr" anchorCtr="0"/>
          <a:lstStyle>
            <a:lvl1pPr marL="0" indent="0" algn="l">
              <a:buNone/>
              <a:defRPr sz="2000">
                <a:solidFill>
                  <a:schemeClr val="bg1"/>
                </a:solidFill>
                <a:latin typeface="Segoe UI" panose="020B0502040204020203" pitchFamily="34" charset="0"/>
                <a:cs typeface="Segoe UI" panose="020B0502040204020203" pitchFamily="34" charset="0"/>
              </a:defRPr>
            </a:lvl1pPr>
          </a:lstStyle>
          <a:p>
            <a:pPr lvl="0"/>
            <a:r>
              <a:rPr lang="en-US"/>
              <a:t>Step two</a:t>
            </a:r>
          </a:p>
        </p:txBody>
      </p:sp>
      <p:sp>
        <p:nvSpPr>
          <p:cNvPr id="16" name="Step 1 description/list">
            <a:extLst>
              <a:ext uri="{FF2B5EF4-FFF2-40B4-BE49-F238E27FC236}">
                <a16:creationId xmlns:a16="http://schemas.microsoft.com/office/drawing/2014/main" id="{6ECDCA7E-FDC2-485C-BB40-D6694605F424}"/>
              </a:ext>
            </a:extLst>
          </p:cNvPr>
          <p:cNvSpPr>
            <a:spLocks noGrp="1"/>
          </p:cNvSpPr>
          <p:nvPr>
            <p:ph type="body" sz="quarter" idx="21"/>
          </p:nvPr>
        </p:nvSpPr>
        <p:spPr>
          <a:xfrm>
            <a:off x="587070" y="3054124"/>
            <a:ext cx="2514600" cy="2514600"/>
          </a:xfrm>
          <a:prstGeom prst="rect">
            <a:avLst/>
          </a:prstGeom>
          <a:solidFill>
            <a:srgbClr val="D2D2D2"/>
          </a:solidFill>
        </p:spPr>
        <p:txBody>
          <a:bodyPr lIns="182880" rIns="182880"/>
          <a:lstStyle>
            <a:lvl1pPr marL="169863" indent="-169863">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4" name="Step 1 heading">
            <a:extLst>
              <a:ext uri="{FF2B5EF4-FFF2-40B4-BE49-F238E27FC236}">
                <a16:creationId xmlns:a16="http://schemas.microsoft.com/office/drawing/2014/main" id="{FEB7142E-325A-4807-A84C-57AF20A7AA53}"/>
              </a:ext>
            </a:extLst>
          </p:cNvPr>
          <p:cNvSpPr>
            <a:spLocks noGrp="1"/>
          </p:cNvSpPr>
          <p:nvPr>
            <p:ph type="body" sz="quarter" idx="10" hasCustomPrompt="1"/>
          </p:nvPr>
        </p:nvSpPr>
        <p:spPr>
          <a:xfrm>
            <a:off x="587070" y="1431217"/>
            <a:ext cx="2514600" cy="1371600"/>
          </a:xfrm>
          <a:prstGeom prst="rect">
            <a:avLst/>
          </a:prstGeom>
          <a:solidFill>
            <a:srgbClr val="0078D4"/>
          </a:solidFill>
          <a:ln>
            <a:noFill/>
          </a:ln>
        </p:spPr>
        <p:txBody>
          <a:bodyPr lIns="182880" rIns="182880" anchor="ctr" anchorCtr="0"/>
          <a:lstStyle>
            <a:lvl1pPr marL="0" indent="0" algn="l">
              <a:buNone/>
              <a:defRPr sz="2000">
                <a:solidFill>
                  <a:schemeClr val="bg1"/>
                </a:solidFill>
                <a:latin typeface="Segoe UI" panose="020B0502040204020203" pitchFamily="34" charset="0"/>
                <a:cs typeface="Segoe UI" panose="020B0502040204020203" pitchFamily="34" charset="0"/>
              </a:defRPr>
            </a:lvl1pPr>
          </a:lstStyle>
          <a:p>
            <a:pPr lvl="0"/>
            <a:r>
              <a:rPr lang="en-US"/>
              <a:t>Step one</a:t>
            </a:r>
          </a:p>
        </p:txBody>
      </p:sp>
      <p:sp>
        <p:nvSpPr>
          <p:cNvPr id="15" name="Timeline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Timeline (2) (4 steps)</a:t>
            </a:r>
          </a:p>
        </p:txBody>
      </p:sp>
    </p:spTree>
    <p:extLst>
      <p:ext uri="{BB962C8B-B14F-4D97-AF65-F5344CB8AC3E}">
        <p14:creationId xmlns:p14="http://schemas.microsoft.com/office/powerpoint/2010/main" val="2779595930"/>
      </p:ext>
    </p:extLst>
  </p:cSld>
  <p:clrMapOvr>
    <a:masterClrMapping/>
  </p:clrMapOvr>
  <p:transition>
    <p:fade/>
  </p:transition>
  <p:extLst>
    <p:ext uri="{DCECCB84-F9BA-43D5-87BE-67443E8EF086}">
      <p15:sldGuideLst xmlns:p15="http://schemas.microsoft.com/office/powerpoint/2012/main">
        <p15:guide id="1" pos="5856">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22" name="Footnote">
            <a:extLst>
              <a:ext uri="{FF2B5EF4-FFF2-40B4-BE49-F238E27FC236}">
                <a16:creationId xmlns:a16="http://schemas.microsoft.com/office/drawing/2014/main" id="{207CCD7A-7263-6942-AD99-1E216F83B945}"/>
              </a:ext>
            </a:extLst>
          </p:cNvPr>
          <p:cNvSpPr txBox="1"/>
          <p:nvPr userDrawn="1"/>
        </p:nvSpPr>
        <p:spPr>
          <a:xfrm>
            <a:off x="586805" y="6272457"/>
            <a:ext cx="11028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rPr>
              <a:t>* footnote</a:t>
            </a:r>
          </a:p>
        </p:txBody>
      </p:sp>
      <p:grpSp>
        <p:nvGrpSpPr>
          <p:cNvPr id="2" name="Timeline with arrow">
            <a:extLst>
              <a:ext uri="{FF2B5EF4-FFF2-40B4-BE49-F238E27FC236}">
                <a16:creationId xmlns:a16="http://schemas.microsoft.com/office/drawing/2014/main" id="{FF208722-E3B2-46DA-8133-329776EA8E91}"/>
              </a:ext>
              <a:ext uri="{C183D7F6-B498-43B3-948B-1728B52AA6E4}">
                <adec:decorative xmlns:adec="http://schemas.microsoft.com/office/drawing/2017/decorative" val="1"/>
              </a:ext>
            </a:extLst>
          </p:cNvPr>
          <p:cNvGrpSpPr/>
          <p:nvPr userDrawn="1"/>
        </p:nvGrpSpPr>
        <p:grpSpPr>
          <a:xfrm>
            <a:off x="592914" y="5435599"/>
            <a:ext cx="11019079" cy="319403"/>
            <a:chOff x="592914" y="5435599"/>
            <a:chExt cx="11019079" cy="319403"/>
          </a:xfrm>
        </p:grpSpPr>
        <p:cxnSp>
          <p:nvCxnSpPr>
            <p:cNvPr id="23" name="Straight Arrow Connector 22" descr="Timeline arrow">
              <a:extLst>
                <a:ext uri="{FF2B5EF4-FFF2-40B4-BE49-F238E27FC236}">
                  <a16:creationId xmlns:a16="http://schemas.microsoft.com/office/drawing/2014/main" id="{72E49F50-3C10-A340-B147-BBE38E1016CE}"/>
                </a:ext>
              </a:extLst>
            </p:cNvPr>
            <p:cNvCxnSpPr>
              <a:cxnSpLocks/>
            </p:cNvCxnSpPr>
            <p:nvPr userDrawn="1"/>
          </p:nvCxnSpPr>
          <p:spPr>
            <a:xfrm>
              <a:off x="592914" y="5610065"/>
              <a:ext cx="11019079" cy="0"/>
            </a:xfrm>
            <a:prstGeom prst="straightConnector1">
              <a:avLst/>
            </a:prstGeom>
            <a:ln w="12700">
              <a:solidFill>
                <a:srgbClr val="002050"/>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9" name="Straight Connector 48" descr="Timeline connector">
              <a:extLst>
                <a:ext uri="{FF2B5EF4-FFF2-40B4-BE49-F238E27FC236}">
                  <a16:creationId xmlns:a16="http://schemas.microsoft.com/office/drawing/2014/main" id="{12B8F856-B0A2-E64A-ABC0-1841067BF5DA}"/>
                </a:ext>
              </a:extLst>
            </p:cNvPr>
            <p:cNvCxnSpPr/>
            <p:nvPr userDrawn="1"/>
          </p:nvCxnSpPr>
          <p:spPr>
            <a:xfrm>
              <a:off x="592914" y="5435599"/>
              <a:ext cx="0" cy="319403"/>
            </a:xfrm>
            <a:prstGeom prst="line">
              <a:avLst/>
            </a:prstGeom>
            <a:ln w="12700">
              <a:solidFill>
                <a:srgbClr val="002050"/>
              </a:solidFill>
              <a:headEnd type="none"/>
              <a:tailEnd type="none" w="lg" len="lg"/>
            </a:ln>
          </p:spPr>
          <p:style>
            <a:lnRef idx="1">
              <a:schemeClr val="accent1"/>
            </a:lnRef>
            <a:fillRef idx="0">
              <a:schemeClr val="accent1"/>
            </a:fillRef>
            <a:effectRef idx="0">
              <a:schemeClr val="accent1"/>
            </a:effectRef>
            <a:fontRef idx="minor">
              <a:schemeClr val="tx1"/>
            </a:fontRef>
          </p:style>
        </p:cxnSp>
      </p:grpSp>
      <p:sp>
        <p:nvSpPr>
          <p:cNvPr id="50" name="Total duration background box, light grey">
            <a:extLst>
              <a:ext uri="{FF2B5EF4-FFF2-40B4-BE49-F238E27FC236}">
                <a16:creationId xmlns:a16="http://schemas.microsoft.com/office/drawing/2014/main" id="{6F641115-C820-7D49-8380-835845DAFE1F}"/>
              </a:ext>
              <a:ext uri="{C183D7F6-B498-43B3-948B-1728B52AA6E4}">
                <adec:decorative xmlns:adec="http://schemas.microsoft.com/office/drawing/2017/decorative" val="1"/>
              </a:ext>
            </a:extLst>
          </p:cNvPr>
          <p:cNvSpPr/>
          <p:nvPr userDrawn="1"/>
        </p:nvSpPr>
        <p:spPr bwMode="auto">
          <a:xfrm>
            <a:off x="590869" y="5939217"/>
            <a:ext cx="11023996" cy="31940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580" tIns="32291" rIns="64580" bIns="32291"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 name="Total duration">
            <a:extLst>
              <a:ext uri="{FF2B5EF4-FFF2-40B4-BE49-F238E27FC236}">
                <a16:creationId xmlns:a16="http://schemas.microsoft.com/office/drawing/2014/main" id="{D5A5C8A6-2F55-8648-8685-586DE08DA347}"/>
              </a:ext>
            </a:extLst>
          </p:cNvPr>
          <p:cNvSpPr>
            <a:spLocks noGrp="1"/>
          </p:cNvSpPr>
          <p:nvPr>
            <p:ph type="body" sz="quarter" idx="26" hasCustomPrompt="1"/>
          </p:nvPr>
        </p:nvSpPr>
        <p:spPr>
          <a:xfrm>
            <a:off x="599136" y="5951435"/>
            <a:ext cx="11005556" cy="308558"/>
          </a:xfrm>
          <a:prstGeom prst="rect">
            <a:avLst/>
          </a:prstGeom>
        </p:spPr>
        <p:txBody>
          <a:bodyPr/>
          <a:lstStyle>
            <a:lvl1pPr marL="0" indent="0" algn="ctr">
              <a:buNone/>
              <a:defRPr sz="1600">
                <a:solidFill>
                  <a:srgbClr val="1A1A1A"/>
                </a:solidFill>
              </a:defRPr>
            </a:lvl1pPr>
          </a:lstStyle>
          <a:p>
            <a:pPr lvl="0"/>
            <a:r>
              <a:rPr lang="en-US"/>
              <a:t>Total duration:</a:t>
            </a:r>
          </a:p>
        </p:txBody>
      </p:sp>
      <p:sp>
        <p:nvSpPr>
          <p:cNvPr id="58" name="Phase 5 duration">
            <a:extLst>
              <a:ext uri="{FF2B5EF4-FFF2-40B4-BE49-F238E27FC236}">
                <a16:creationId xmlns:a16="http://schemas.microsoft.com/office/drawing/2014/main" id="{14CADB8D-0EE7-5346-9449-A6736DF1124C}"/>
              </a:ext>
            </a:extLst>
          </p:cNvPr>
          <p:cNvSpPr>
            <a:spLocks noGrp="1"/>
          </p:cNvSpPr>
          <p:nvPr>
            <p:ph type="body" sz="quarter" idx="30" hasCustomPrompt="1"/>
          </p:nvPr>
        </p:nvSpPr>
        <p:spPr>
          <a:xfrm>
            <a:off x="9888390" y="5434293"/>
            <a:ext cx="1434280" cy="319403"/>
          </a:xfrm>
          <a:prstGeom prst="rect">
            <a:avLst/>
          </a:prstGeom>
          <a:solidFill>
            <a:srgbClr val="002050"/>
          </a:solidFill>
        </p:spPr>
        <p:txBody>
          <a:bodyPr/>
          <a:lstStyle>
            <a:lvl1pPr marL="0" indent="0" algn="ctr">
              <a:buNone/>
              <a:defRPr sz="16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duration</a:t>
            </a:r>
          </a:p>
        </p:txBody>
      </p:sp>
      <p:sp>
        <p:nvSpPr>
          <p:cNvPr id="40" name="Phase 5 heading">
            <a:extLst>
              <a:ext uri="{FF2B5EF4-FFF2-40B4-BE49-F238E27FC236}">
                <a16:creationId xmlns:a16="http://schemas.microsoft.com/office/drawing/2014/main" id="{85F0EE07-74CB-D54C-8425-167754F32672}"/>
              </a:ext>
            </a:extLst>
          </p:cNvPr>
          <p:cNvSpPr>
            <a:spLocks noGrp="1"/>
          </p:cNvSpPr>
          <p:nvPr>
            <p:ph type="body" sz="quarter" idx="15" hasCustomPrompt="1"/>
          </p:nvPr>
        </p:nvSpPr>
        <p:spPr>
          <a:xfrm>
            <a:off x="9599690" y="2427163"/>
            <a:ext cx="2011680" cy="438150"/>
          </a:xfrm>
          <a:prstGeom prst="rect">
            <a:avLst/>
          </a:prstGeom>
          <a:solidFill>
            <a:srgbClr val="002050"/>
          </a:solidFill>
        </p:spPr>
        <p:txBody>
          <a:bodyPr lIns="182880" tIns="0" rIns="182880" bIns="0" anchor="ctr" anchorCtr="0"/>
          <a:lstStyle>
            <a:lvl1pPr marL="0" indent="0">
              <a:spcBef>
                <a:spcPts val="0"/>
              </a:spcBef>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Phase five</a:t>
            </a:r>
          </a:p>
        </p:txBody>
      </p:sp>
      <p:sp>
        <p:nvSpPr>
          <p:cNvPr id="47" name="Phase 5 description">
            <a:extLst>
              <a:ext uri="{FF2B5EF4-FFF2-40B4-BE49-F238E27FC236}">
                <a16:creationId xmlns:a16="http://schemas.microsoft.com/office/drawing/2014/main" id="{C893A825-4F66-4494-BDB7-046FAE4EF913}"/>
              </a:ext>
            </a:extLst>
          </p:cNvPr>
          <p:cNvSpPr>
            <a:spLocks noGrp="1"/>
          </p:cNvSpPr>
          <p:nvPr>
            <p:ph type="body" sz="quarter" idx="35" hasCustomPrompt="1"/>
          </p:nvPr>
        </p:nvSpPr>
        <p:spPr>
          <a:xfrm>
            <a:off x="9599690" y="2957487"/>
            <a:ext cx="201168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52" name="Phase 4 duration">
            <a:extLst>
              <a:ext uri="{FF2B5EF4-FFF2-40B4-BE49-F238E27FC236}">
                <a16:creationId xmlns:a16="http://schemas.microsoft.com/office/drawing/2014/main" id="{71309B9E-894F-4041-B0BC-BF86477E8FEC}"/>
              </a:ext>
            </a:extLst>
          </p:cNvPr>
          <p:cNvSpPr>
            <a:spLocks noGrp="1"/>
          </p:cNvSpPr>
          <p:nvPr>
            <p:ph type="body" sz="quarter" idx="29" hasCustomPrompt="1"/>
          </p:nvPr>
        </p:nvSpPr>
        <p:spPr>
          <a:xfrm>
            <a:off x="7636410" y="5434294"/>
            <a:ext cx="1434280" cy="319403"/>
          </a:xfrm>
          <a:prstGeom prst="rect">
            <a:avLst/>
          </a:prstGeom>
          <a:solidFill>
            <a:srgbClr val="002050"/>
          </a:solidFill>
        </p:spPr>
        <p:txBody>
          <a:bodyPr/>
          <a:lstStyle>
            <a:lvl1pPr marL="0" indent="0" algn="ctr">
              <a:buNone/>
              <a:defRPr sz="16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duration</a:t>
            </a:r>
          </a:p>
        </p:txBody>
      </p:sp>
      <p:sp>
        <p:nvSpPr>
          <p:cNvPr id="35" name="Phase 4 description">
            <a:extLst>
              <a:ext uri="{FF2B5EF4-FFF2-40B4-BE49-F238E27FC236}">
                <a16:creationId xmlns:a16="http://schemas.microsoft.com/office/drawing/2014/main" id="{C893A825-4F66-4494-BDB7-046FAE4EF913}"/>
              </a:ext>
            </a:extLst>
          </p:cNvPr>
          <p:cNvSpPr>
            <a:spLocks noGrp="1"/>
          </p:cNvSpPr>
          <p:nvPr>
            <p:ph type="body" sz="quarter" idx="34" hasCustomPrompt="1"/>
          </p:nvPr>
        </p:nvSpPr>
        <p:spPr>
          <a:xfrm>
            <a:off x="7347710" y="2957487"/>
            <a:ext cx="201168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39" name="Phase 4 heading">
            <a:extLst>
              <a:ext uri="{FF2B5EF4-FFF2-40B4-BE49-F238E27FC236}">
                <a16:creationId xmlns:a16="http://schemas.microsoft.com/office/drawing/2014/main" id="{C32BE942-4491-4144-956C-98F7EA4BDCD9}"/>
              </a:ext>
            </a:extLst>
          </p:cNvPr>
          <p:cNvSpPr>
            <a:spLocks noGrp="1"/>
          </p:cNvSpPr>
          <p:nvPr>
            <p:ph type="body" sz="quarter" idx="14" hasCustomPrompt="1"/>
          </p:nvPr>
        </p:nvSpPr>
        <p:spPr>
          <a:xfrm>
            <a:off x="7347710" y="2427163"/>
            <a:ext cx="2011680" cy="438150"/>
          </a:xfrm>
          <a:prstGeom prst="rect">
            <a:avLst/>
          </a:prstGeom>
          <a:solidFill>
            <a:srgbClr val="002050"/>
          </a:solidFill>
        </p:spPr>
        <p:txBody>
          <a:bodyPr lIns="182880" tIns="0" rIns="182880" bIns="0" anchor="ctr" anchorCtr="0"/>
          <a:lstStyle>
            <a:lvl1pPr marL="0" indent="0">
              <a:spcBef>
                <a:spcPts val="0"/>
              </a:spcBef>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Phase four</a:t>
            </a:r>
          </a:p>
        </p:txBody>
      </p:sp>
      <p:sp>
        <p:nvSpPr>
          <p:cNvPr id="42" name="Phase 3 duration">
            <a:extLst>
              <a:ext uri="{FF2B5EF4-FFF2-40B4-BE49-F238E27FC236}">
                <a16:creationId xmlns:a16="http://schemas.microsoft.com/office/drawing/2014/main" id="{0D37B7A5-7E04-8741-A638-5445E11D8A34}"/>
              </a:ext>
            </a:extLst>
          </p:cNvPr>
          <p:cNvSpPr>
            <a:spLocks noGrp="1"/>
          </p:cNvSpPr>
          <p:nvPr>
            <p:ph type="body" sz="quarter" idx="28" hasCustomPrompt="1"/>
          </p:nvPr>
        </p:nvSpPr>
        <p:spPr>
          <a:xfrm>
            <a:off x="5384430" y="5434295"/>
            <a:ext cx="1434280" cy="319403"/>
          </a:xfrm>
          <a:prstGeom prst="rect">
            <a:avLst/>
          </a:prstGeom>
          <a:solidFill>
            <a:srgbClr val="002050"/>
          </a:solidFill>
        </p:spPr>
        <p:txBody>
          <a:bodyPr/>
          <a:lstStyle>
            <a:lvl1pPr marL="0" indent="0" algn="ctr">
              <a:buNone/>
              <a:defRPr sz="16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duration</a:t>
            </a:r>
          </a:p>
        </p:txBody>
      </p:sp>
      <p:sp>
        <p:nvSpPr>
          <p:cNvPr id="33" name="Phase 3 description">
            <a:extLst>
              <a:ext uri="{FF2B5EF4-FFF2-40B4-BE49-F238E27FC236}">
                <a16:creationId xmlns:a16="http://schemas.microsoft.com/office/drawing/2014/main" id="{C893A825-4F66-4494-BDB7-046FAE4EF913}"/>
              </a:ext>
            </a:extLst>
          </p:cNvPr>
          <p:cNvSpPr>
            <a:spLocks noGrp="1"/>
          </p:cNvSpPr>
          <p:nvPr>
            <p:ph type="body" sz="quarter" idx="33" hasCustomPrompt="1"/>
          </p:nvPr>
        </p:nvSpPr>
        <p:spPr>
          <a:xfrm>
            <a:off x="5095730" y="2957487"/>
            <a:ext cx="201168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38" name="Phase 3 heading">
            <a:extLst>
              <a:ext uri="{FF2B5EF4-FFF2-40B4-BE49-F238E27FC236}">
                <a16:creationId xmlns:a16="http://schemas.microsoft.com/office/drawing/2014/main" id="{586BD180-161B-D443-835F-6773C4AEC9E8}"/>
              </a:ext>
            </a:extLst>
          </p:cNvPr>
          <p:cNvSpPr>
            <a:spLocks noGrp="1"/>
          </p:cNvSpPr>
          <p:nvPr>
            <p:ph type="body" sz="quarter" idx="13" hasCustomPrompt="1"/>
          </p:nvPr>
        </p:nvSpPr>
        <p:spPr>
          <a:xfrm>
            <a:off x="5095730" y="2427163"/>
            <a:ext cx="2011680" cy="438150"/>
          </a:xfrm>
          <a:prstGeom prst="rect">
            <a:avLst/>
          </a:prstGeom>
          <a:solidFill>
            <a:srgbClr val="002050"/>
          </a:solidFill>
        </p:spPr>
        <p:txBody>
          <a:bodyPr lIns="182880" tIns="0" rIns="182880" bIns="0" anchor="ctr" anchorCtr="0"/>
          <a:lstStyle>
            <a:lvl1pPr marL="0" indent="0">
              <a:spcBef>
                <a:spcPts val="0"/>
              </a:spcBef>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Phase three</a:t>
            </a:r>
          </a:p>
        </p:txBody>
      </p:sp>
      <p:sp>
        <p:nvSpPr>
          <p:cNvPr id="36" name="Phase 2 duration">
            <a:extLst>
              <a:ext uri="{FF2B5EF4-FFF2-40B4-BE49-F238E27FC236}">
                <a16:creationId xmlns:a16="http://schemas.microsoft.com/office/drawing/2014/main" id="{CE98AF34-E863-3045-A8E1-D76A3D5E778C}"/>
              </a:ext>
            </a:extLst>
          </p:cNvPr>
          <p:cNvSpPr>
            <a:spLocks noGrp="1"/>
          </p:cNvSpPr>
          <p:nvPr>
            <p:ph type="body" sz="quarter" idx="27" hasCustomPrompt="1"/>
          </p:nvPr>
        </p:nvSpPr>
        <p:spPr>
          <a:xfrm>
            <a:off x="3132449" y="5434296"/>
            <a:ext cx="1434280" cy="319403"/>
          </a:xfrm>
          <a:prstGeom prst="rect">
            <a:avLst/>
          </a:prstGeom>
          <a:solidFill>
            <a:srgbClr val="002050"/>
          </a:solidFill>
        </p:spPr>
        <p:txBody>
          <a:bodyPr/>
          <a:lstStyle>
            <a:lvl1pPr marL="0" indent="0" algn="ctr">
              <a:buNone/>
              <a:defRPr sz="16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duration</a:t>
            </a:r>
          </a:p>
        </p:txBody>
      </p:sp>
      <p:sp>
        <p:nvSpPr>
          <p:cNvPr id="32" name="Phase 2 description">
            <a:extLst>
              <a:ext uri="{FF2B5EF4-FFF2-40B4-BE49-F238E27FC236}">
                <a16:creationId xmlns:a16="http://schemas.microsoft.com/office/drawing/2014/main" id="{C893A825-4F66-4494-BDB7-046FAE4EF913}"/>
              </a:ext>
            </a:extLst>
          </p:cNvPr>
          <p:cNvSpPr>
            <a:spLocks noGrp="1"/>
          </p:cNvSpPr>
          <p:nvPr>
            <p:ph type="body" sz="quarter" idx="32" hasCustomPrompt="1"/>
          </p:nvPr>
        </p:nvSpPr>
        <p:spPr>
          <a:xfrm>
            <a:off x="2843749" y="2957487"/>
            <a:ext cx="201168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37" name="Phase 2 heading">
            <a:extLst>
              <a:ext uri="{FF2B5EF4-FFF2-40B4-BE49-F238E27FC236}">
                <a16:creationId xmlns:a16="http://schemas.microsoft.com/office/drawing/2014/main" id="{2D9E6600-F535-494C-9130-1632E4D35B26}"/>
              </a:ext>
            </a:extLst>
          </p:cNvPr>
          <p:cNvSpPr>
            <a:spLocks noGrp="1"/>
          </p:cNvSpPr>
          <p:nvPr>
            <p:ph type="body" sz="quarter" idx="12" hasCustomPrompt="1"/>
          </p:nvPr>
        </p:nvSpPr>
        <p:spPr>
          <a:xfrm>
            <a:off x="2843749" y="2427163"/>
            <a:ext cx="2011680" cy="438150"/>
          </a:xfrm>
          <a:prstGeom prst="rect">
            <a:avLst/>
          </a:prstGeom>
          <a:solidFill>
            <a:srgbClr val="002050"/>
          </a:solidFill>
        </p:spPr>
        <p:txBody>
          <a:bodyPr lIns="182880" tIns="0" rIns="182880" bIns="0" anchor="ctr" anchorCtr="0"/>
          <a:lstStyle>
            <a:lvl1pPr marL="0" indent="0">
              <a:spcBef>
                <a:spcPts val="0"/>
              </a:spcBef>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Phase two</a:t>
            </a:r>
          </a:p>
        </p:txBody>
      </p:sp>
      <p:sp>
        <p:nvSpPr>
          <p:cNvPr id="46" name="Phase 1 duration">
            <a:extLst>
              <a:ext uri="{FF2B5EF4-FFF2-40B4-BE49-F238E27FC236}">
                <a16:creationId xmlns:a16="http://schemas.microsoft.com/office/drawing/2014/main" id="{6BD9C4FF-FB66-014E-AF7A-51384E2B96B6}"/>
              </a:ext>
            </a:extLst>
          </p:cNvPr>
          <p:cNvSpPr>
            <a:spLocks noGrp="1"/>
          </p:cNvSpPr>
          <p:nvPr>
            <p:ph type="body" sz="quarter" idx="21" hasCustomPrompt="1"/>
          </p:nvPr>
        </p:nvSpPr>
        <p:spPr>
          <a:xfrm>
            <a:off x="880468" y="5434293"/>
            <a:ext cx="1434280" cy="319403"/>
          </a:xfrm>
          <a:prstGeom prst="rect">
            <a:avLst/>
          </a:prstGeom>
          <a:solidFill>
            <a:srgbClr val="002050"/>
          </a:solidFill>
        </p:spPr>
        <p:txBody>
          <a:bodyPr/>
          <a:lstStyle>
            <a:lvl1pPr marL="0" indent="0" algn="ctr">
              <a:buNone/>
              <a:defRPr sz="16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duration</a:t>
            </a:r>
          </a:p>
        </p:txBody>
      </p:sp>
      <p:sp>
        <p:nvSpPr>
          <p:cNvPr id="31" name="Phase 1 description">
            <a:extLst>
              <a:ext uri="{FF2B5EF4-FFF2-40B4-BE49-F238E27FC236}">
                <a16:creationId xmlns:a16="http://schemas.microsoft.com/office/drawing/2014/main" id="{C893A825-4F66-4494-BDB7-046FAE4EF913}"/>
              </a:ext>
            </a:extLst>
          </p:cNvPr>
          <p:cNvSpPr>
            <a:spLocks noGrp="1"/>
          </p:cNvSpPr>
          <p:nvPr>
            <p:ph type="body" sz="quarter" idx="31" hasCustomPrompt="1"/>
          </p:nvPr>
        </p:nvSpPr>
        <p:spPr>
          <a:xfrm>
            <a:off x="591768" y="2957487"/>
            <a:ext cx="201168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3" name="Phase 1 heading">
            <a:extLst>
              <a:ext uri="{FF2B5EF4-FFF2-40B4-BE49-F238E27FC236}">
                <a16:creationId xmlns:a16="http://schemas.microsoft.com/office/drawing/2014/main" id="{C763E6E5-AF90-7B4A-BC50-CAACA70A33C3}"/>
              </a:ext>
            </a:extLst>
          </p:cNvPr>
          <p:cNvSpPr>
            <a:spLocks noGrp="1"/>
          </p:cNvSpPr>
          <p:nvPr>
            <p:ph type="body" sz="quarter" idx="11" hasCustomPrompt="1"/>
          </p:nvPr>
        </p:nvSpPr>
        <p:spPr>
          <a:xfrm>
            <a:off x="591768" y="2427163"/>
            <a:ext cx="2011680" cy="438150"/>
          </a:xfrm>
          <a:prstGeom prst="rect">
            <a:avLst/>
          </a:prstGeom>
          <a:solidFill>
            <a:srgbClr val="002050"/>
          </a:solidFill>
        </p:spPr>
        <p:txBody>
          <a:bodyPr lIns="182880" tIns="0" rIns="182880" bIns="0" anchor="ctr" anchorCtr="0"/>
          <a:lstStyle>
            <a:lvl1pPr marL="0" indent="0">
              <a:spcBef>
                <a:spcPts val="0"/>
              </a:spcBef>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Phase one</a:t>
            </a:r>
          </a:p>
        </p:txBody>
      </p:sp>
      <p:sp>
        <p:nvSpPr>
          <p:cNvPr id="54" name="Short description or summary (2 lines)">
            <a:extLst>
              <a:ext uri="{FF2B5EF4-FFF2-40B4-BE49-F238E27FC236}">
                <a16:creationId xmlns:a16="http://schemas.microsoft.com/office/drawing/2014/main" id="{593A84BA-77DC-9745-BB59-27ED51906A46}"/>
              </a:ext>
            </a:extLst>
          </p:cNvPr>
          <p:cNvSpPr>
            <a:spLocks noGrp="1"/>
          </p:cNvSpPr>
          <p:nvPr>
            <p:ph type="body" sz="quarter" idx="10" hasCustomPrompt="1"/>
          </p:nvPr>
        </p:nvSpPr>
        <p:spPr>
          <a:xfrm>
            <a:off x="588995" y="1435772"/>
            <a:ext cx="11018520" cy="800219"/>
          </a:xfrm>
          <a:prstGeom prst="rect">
            <a:avLst/>
          </a:prstGeom>
        </p:spPr>
        <p:txBody>
          <a:bodyPr lIns="0" tIns="0" rIns="0" bIns="0"/>
          <a:lstStyle>
            <a:lvl1pPr marL="0" indent="0">
              <a:spcBef>
                <a:spcPts val="0"/>
              </a:spcBef>
              <a:buNone/>
              <a:defRPr>
                <a:solidFill>
                  <a:srgbClr val="1A1A1A"/>
                </a:solidFill>
              </a:defRPr>
            </a:lvl1pPr>
            <a:lvl2pPr>
              <a:spcBef>
                <a:spcPts val="0"/>
              </a:spcBef>
              <a:defRPr/>
            </a:lvl2pPr>
          </a:lstStyle>
          <a:p>
            <a:pPr lvl="0"/>
            <a:r>
              <a:rPr lang="en-US"/>
              <a:t>Add short description or summary</a:t>
            </a:r>
          </a:p>
        </p:txBody>
      </p:sp>
      <p:sp>
        <p:nvSpPr>
          <p:cNvPr id="29" name="Timeline 3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Timeline (3) (5 phases with timeline)</a:t>
            </a:r>
          </a:p>
        </p:txBody>
      </p:sp>
    </p:spTree>
    <p:extLst>
      <p:ext uri="{BB962C8B-B14F-4D97-AF65-F5344CB8AC3E}">
        <p14:creationId xmlns:p14="http://schemas.microsoft.com/office/powerpoint/2010/main" val="391199154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ormAutofit/>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1573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meline 3 (4 items)">
    <p:spTree>
      <p:nvGrpSpPr>
        <p:cNvPr id="1" name=""/>
        <p:cNvGrpSpPr/>
        <p:nvPr/>
      </p:nvGrpSpPr>
      <p:grpSpPr>
        <a:xfrm>
          <a:off x="0" y="0"/>
          <a:ext cx="0" cy="0"/>
          <a:chOff x="0" y="0"/>
          <a:chExt cx="0" cy="0"/>
        </a:xfrm>
      </p:grpSpPr>
      <p:sp>
        <p:nvSpPr>
          <p:cNvPr id="22" name="Footnote">
            <a:extLst>
              <a:ext uri="{FF2B5EF4-FFF2-40B4-BE49-F238E27FC236}">
                <a16:creationId xmlns:a16="http://schemas.microsoft.com/office/drawing/2014/main" id="{207CCD7A-7263-6942-AD99-1E216F83B945}"/>
              </a:ext>
            </a:extLst>
          </p:cNvPr>
          <p:cNvSpPr txBox="1"/>
          <p:nvPr userDrawn="1"/>
        </p:nvSpPr>
        <p:spPr>
          <a:xfrm>
            <a:off x="586805" y="6272457"/>
            <a:ext cx="11028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rPr>
              <a:t>* footnote</a:t>
            </a:r>
          </a:p>
        </p:txBody>
      </p:sp>
      <p:sp>
        <p:nvSpPr>
          <p:cNvPr id="50" name="Total duration background box, light grey">
            <a:extLst>
              <a:ext uri="{FF2B5EF4-FFF2-40B4-BE49-F238E27FC236}">
                <a16:creationId xmlns:a16="http://schemas.microsoft.com/office/drawing/2014/main" id="{6F641115-C820-7D49-8380-835845DAFE1F}"/>
              </a:ext>
              <a:ext uri="{C183D7F6-B498-43B3-948B-1728B52AA6E4}">
                <adec:decorative xmlns:adec="http://schemas.microsoft.com/office/drawing/2017/decorative" val="1"/>
              </a:ext>
            </a:extLst>
          </p:cNvPr>
          <p:cNvSpPr/>
          <p:nvPr userDrawn="1"/>
        </p:nvSpPr>
        <p:spPr bwMode="auto">
          <a:xfrm>
            <a:off x="590869" y="5939217"/>
            <a:ext cx="11023996" cy="31940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580" tIns="32291" rIns="64580" bIns="32291"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 name="Total duration">
            <a:extLst>
              <a:ext uri="{FF2B5EF4-FFF2-40B4-BE49-F238E27FC236}">
                <a16:creationId xmlns:a16="http://schemas.microsoft.com/office/drawing/2014/main" id="{D5A5C8A6-2F55-8648-8685-586DE08DA347}"/>
              </a:ext>
            </a:extLst>
          </p:cNvPr>
          <p:cNvSpPr>
            <a:spLocks noGrp="1"/>
          </p:cNvSpPr>
          <p:nvPr>
            <p:ph type="body" sz="quarter" idx="26" hasCustomPrompt="1"/>
          </p:nvPr>
        </p:nvSpPr>
        <p:spPr>
          <a:xfrm>
            <a:off x="599136" y="5951435"/>
            <a:ext cx="11005556" cy="308558"/>
          </a:xfrm>
          <a:prstGeom prst="rect">
            <a:avLst/>
          </a:prstGeom>
        </p:spPr>
        <p:txBody>
          <a:bodyPr/>
          <a:lstStyle>
            <a:lvl1pPr marL="0" indent="0" algn="ctr">
              <a:buNone/>
              <a:defRPr sz="1600">
                <a:solidFill>
                  <a:srgbClr val="1A1A1A"/>
                </a:solidFill>
              </a:defRPr>
            </a:lvl1pPr>
          </a:lstStyle>
          <a:p>
            <a:pPr lvl="0"/>
            <a:r>
              <a:rPr lang="en-US"/>
              <a:t>Total duration:</a:t>
            </a:r>
          </a:p>
        </p:txBody>
      </p:sp>
      <p:grpSp>
        <p:nvGrpSpPr>
          <p:cNvPr id="21" name="Timeline with arrow">
            <a:extLst>
              <a:ext uri="{FF2B5EF4-FFF2-40B4-BE49-F238E27FC236}">
                <a16:creationId xmlns:a16="http://schemas.microsoft.com/office/drawing/2014/main" id="{5E170B63-2ADC-495E-BE9C-721B7B9905B8}"/>
              </a:ext>
              <a:ext uri="{C183D7F6-B498-43B3-948B-1728B52AA6E4}">
                <adec:decorative xmlns:adec="http://schemas.microsoft.com/office/drawing/2017/decorative" val="1"/>
              </a:ext>
            </a:extLst>
          </p:cNvPr>
          <p:cNvGrpSpPr/>
          <p:nvPr userDrawn="1"/>
        </p:nvGrpSpPr>
        <p:grpSpPr>
          <a:xfrm>
            <a:off x="592914" y="5435599"/>
            <a:ext cx="11019079" cy="319403"/>
            <a:chOff x="592914" y="5435599"/>
            <a:chExt cx="11019079" cy="319403"/>
          </a:xfrm>
        </p:grpSpPr>
        <p:cxnSp>
          <p:nvCxnSpPr>
            <p:cNvPr id="24" name="Straight Arrow Connector 23" descr="Timeline arrow">
              <a:extLst>
                <a:ext uri="{FF2B5EF4-FFF2-40B4-BE49-F238E27FC236}">
                  <a16:creationId xmlns:a16="http://schemas.microsoft.com/office/drawing/2014/main" id="{21BD0291-997D-4349-AD98-BCE268021E4C}"/>
                </a:ext>
              </a:extLst>
            </p:cNvPr>
            <p:cNvCxnSpPr>
              <a:cxnSpLocks/>
            </p:cNvCxnSpPr>
            <p:nvPr userDrawn="1"/>
          </p:nvCxnSpPr>
          <p:spPr>
            <a:xfrm>
              <a:off x="592914" y="5610065"/>
              <a:ext cx="11019079" cy="0"/>
            </a:xfrm>
            <a:prstGeom prst="straightConnector1">
              <a:avLst/>
            </a:prstGeom>
            <a:ln w="12700">
              <a:solidFill>
                <a:srgbClr val="002050"/>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5" name="Straight Connector 24" descr="Timeline connector">
              <a:extLst>
                <a:ext uri="{FF2B5EF4-FFF2-40B4-BE49-F238E27FC236}">
                  <a16:creationId xmlns:a16="http://schemas.microsoft.com/office/drawing/2014/main" id="{C6ACF01A-BAFA-425B-977E-085AA4DE0FE5}"/>
                </a:ext>
              </a:extLst>
            </p:cNvPr>
            <p:cNvCxnSpPr/>
            <p:nvPr userDrawn="1"/>
          </p:nvCxnSpPr>
          <p:spPr>
            <a:xfrm>
              <a:off x="592914" y="5435599"/>
              <a:ext cx="0" cy="319403"/>
            </a:xfrm>
            <a:prstGeom prst="line">
              <a:avLst/>
            </a:prstGeom>
            <a:ln w="12700">
              <a:solidFill>
                <a:srgbClr val="002050"/>
              </a:solidFill>
              <a:headEnd type="none"/>
              <a:tailEnd type="none" w="lg" len="lg"/>
            </a:ln>
          </p:spPr>
          <p:style>
            <a:lnRef idx="1">
              <a:schemeClr val="accent1"/>
            </a:lnRef>
            <a:fillRef idx="0">
              <a:schemeClr val="accent1"/>
            </a:fillRef>
            <a:effectRef idx="0">
              <a:schemeClr val="accent1"/>
            </a:effectRef>
            <a:fontRef idx="minor">
              <a:schemeClr val="tx1"/>
            </a:fontRef>
          </p:style>
        </p:cxnSp>
      </p:grpSp>
      <p:sp>
        <p:nvSpPr>
          <p:cNvPr id="52" name="Phase 4 duration">
            <a:extLst>
              <a:ext uri="{FF2B5EF4-FFF2-40B4-BE49-F238E27FC236}">
                <a16:creationId xmlns:a16="http://schemas.microsoft.com/office/drawing/2014/main" id="{71309B9E-894F-4041-B0BC-BF86477E8FEC}"/>
              </a:ext>
            </a:extLst>
          </p:cNvPr>
          <p:cNvSpPr>
            <a:spLocks noGrp="1"/>
          </p:cNvSpPr>
          <p:nvPr>
            <p:ph type="body" sz="quarter" idx="29" hasCustomPrompt="1"/>
          </p:nvPr>
        </p:nvSpPr>
        <p:spPr>
          <a:xfrm>
            <a:off x="9546162" y="5434294"/>
            <a:ext cx="1600200" cy="319403"/>
          </a:xfrm>
          <a:prstGeom prst="rect">
            <a:avLst/>
          </a:prstGeom>
          <a:solidFill>
            <a:srgbClr val="002050"/>
          </a:solidFill>
        </p:spPr>
        <p:txBody>
          <a:bodyPr/>
          <a:lstStyle>
            <a:lvl1pPr marL="0" indent="0" algn="ctr">
              <a:buNone/>
              <a:defRPr sz="16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duration</a:t>
            </a:r>
          </a:p>
        </p:txBody>
      </p:sp>
      <p:sp>
        <p:nvSpPr>
          <p:cNvPr id="35" name="Phase 4 description">
            <a:extLst>
              <a:ext uri="{FF2B5EF4-FFF2-40B4-BE49-F238E27FC236}">
                <a16:creationId xmlns:a16="http://schemas.microsoft.com/office/drawing/2014/main" id="{C893A825-4F66-4494-BDB7-046FAE4EF913}"/>
              </a:ext>
            </a:extLst>
          </p:cNvPr>
          <p:cNvSpPr>
            <a:spLocks noGrp="1"/>
          </p:cNvSpPr>
          <p:nvPr>
            <p:ph type="body" sz="quarter" idx="34" hasCustomPrompt="1"/>
          </p:nvPr>
        </p:nvSpPr>
        <p:spPr>
          <a:xfrm>
            <a:off x="9088962" y="2957487"/>
            <a:ext cx="251460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39" name="Phase 4 heading">
            <a:extLst>
              <a:ext uri="{FF2B5EF4-FFF2-40B4-BE49-F238E27FC236}">
                <a16:creationId xmlns:a16="http://schemas.microsoft.com/office/drawing/2014/main" id="{C32BE942-4491-4144-956C-98F7EA4BDCD9}"/>
              </a:ext>
            </a:extLst>
          </p:cNvPr>
          <p:cNvSpPr>
            <a:spLocks noGrp="1"/>
          </p:cNvSpPr>
          <p:nvPr>
            <p:ph type="body" sz="quarter" idx="14" hasCustomPrompt="1"/>
          </p:nvPr>
        </p:nvSpPr>
        <p:spPr>
          <a:xfrm>
            <a:off x="9088962" y="2427163"/>
            <a:ext cx="2514600" cy="438150"/>
          </a:xfrm>
          <a:prstGeom prst="rect">
            <a:avLst/>
          </a:prstGeom>
          <a:solidFill>
            <a:srgbClr val="002050"/>
          </a:solidFill>
        </p:spPr>
        <p:txBody>
          <a:bodyPr lIns="182880" tIns="0" rIns="182880" bIns="0" anchor="ctr" anchorCtr="0"/>
          <a:lstStyle>
            <a:lvl1pPr marL="0" indent="0">
              <a:spcBef>
                <a:spcPts val="0"/>
              </a:spcBef>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Phase four</a:t>
            </a:r>
          </a:p>
        </p:txBody>
      </p:sp>
      <p:sp>
        <p:nvSpPr>
          <p:cNvPr id="42" name="Phase 3 duration">
            <a:extLst>
              <a:ext uri="{FF2B5EF4-FFF2-40B4-BE49-F238E27FC236}">
                <a16:creationId xmlns:a16="http://schemas.microsoft.com/office/drawing/2014/main" id="{0D37B7A5-7E04-8741-A638-5445E11D8A34}"/>
              </a:ext>
            </a:extLst>
          </p:cNvPr>
          <p:cNvSpPr>
            <a:spLocks noGrp="1"/>
          </p:cNvSpPr>
          <p:nvPr>
            <p:ph type="body" sz="quarter" idx="28" hasCustomPrompt="1"/>
          </p:nvPr>
        </p:nvSpPr>
        <p:spPr>
          <a:xfrm>
            <a:off x="6713764" y="5434295"/>
            <a:ext cx="1600200" cy="319403"/>
          </a:xfrm>
          <a:prstGeom prst="rect">
            <a:avLst/>
          </a:prstGeom>
          <a:solidFill>
            <a:srgbClr val="002050"/>
          </a:solidFill>
        </p:spPr>
        <p:txBody>
          <a:bodyPr/>
          <a:lstStyle>
            <a:lvl1pPr marL="0" indent="0" algn="ctr">
              <a:buNone/>
              <a:defRPr sz="16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duration</a:t>
            </a:r>
          </a:p>
        </p:txBody>
      </p:sp>
      <p:sp>
        <p:nvSpPr>
          <p:cNvPr id="33" name="Phase 3 description">
            <a:extLst>
              <a:ext uri="{FF2B5EF4-FFF2-40B4-BE49-F238E27FC236}">
                <a16:creationId xmlns:a16="http://schemas.microsoft.com/office/drawing/2014/main" id="{C893A825-4F66-4494-BDB7-046FAE4EF913}"/>
              </a:ext>
            </a:extLst>
          </p:cNvPr>
          <p:cNvSpPr>
            <a:spLocks noGrp="1"/>
          </p:cNvSpPr>
          <p:nvPr>
            <p:ph type="body" sz="quarter" idx="33" hasCustomPrompt="1"/>
          </p:nvPr>
        </p:nvSpPr>
        <p:spPr>
          <a:xfrm>
            <a:off x="6256564" y="2957487"/>
            <a:ext cx="251460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38" name="Phase 3 heading">
            <a:extLst>
              <a:ext uri="{FF2B5EF4-FFF2-40B4-BE49-F238E27FC236}">
                <a16:creationId xmlns:a16="http://schemas.microsoft.com/office/drawing/2014/main" id="{586BD180-161B-D443-835F-6773C4AEC9E8}"/>
              </a:ext>
            </a:extLst>
          </p:cNvPr>
          <p:cNvSpPr>
            <a:spLocks noGrp="1"/>
          </p:cNvSpPr>
          <p:nvPr>
            <p:ph type="body" sz="quarter" idx="13" hasCustomPrompt="1"/>
          </p:nvPr>
        </p:nvSpPr>
        <p:spPr>
          <a:xfrm>
            <a:off x="6256564" y="2427163"/>
            <a:ext cx="2514600" cy="438150"/>
          </a:xfrm>
          <a:prstGeom prst="rect">
            <a:avLst/>
          </a:prstGeom>
          <a:solidFill>
            <a:srgbClr val="002050"/>
          </a:solidFill>
        </p:spPr>
        <p:txBody>
          <a:bodyPr lIns="182880" tIns="0" rIns="182880" bIns="0" anchor="ctr" anchorCtr="0"/>
          <a:lstStyle>
            <a:lvl1pPr marL="0" indent="0">
              <a:spcBef>
                <a:spcPts val="0"/>
              </a:spcBef>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Phase three</a:t>
            </a:r>
          </a:p>
        </p:txBody>
      </p:sp>
      <p:sp>
        <p:nvSpPr>
          <p:cNvPr id="36" name="Phase 2 duration">
            <a:extLst>
              <a:ext uri="{FF2B5EF4-FFF2-40B4-BE49-F238E27FC236}">
                <a16:creationId xmlns:a16="http://schemas.microsoft.com/office/drawing/2014/main" id="{CE98AF34-E863-3045-A8E1-D76A3D5E778C}"/>
              </a:ext>
            </a:extLst>
          </p:cNvPr>
          <p:cNvSpPr>
            <a:spLocks noGrp="1"/>
          </p:cNvSpPr>
          <p:nvPr>
            <p:ph type="body" sz="quarter" idx="27" hasCustomPrompt="1"/>
          </p:nvPr>
        </p:nvSpPr>
        <p:spPr>
          <a:xfrm>
            <a:off x="3881366" y="5434296"/>
            <a:ext cx="1600200" cy="319403"/>
          </a:xfrm>
          <a:prstGeom prst="rect">
            <a:avLst/>
          </a:prstGeom>
          <a:solidFill>
            <a:srgbClr val="002050"/>
          </a:solidFill>
        </p:spPr>
        <p:txBody>
          <a:bodyPr/>
          <a:lstStyle>
            <a:lvl1pPr marL="0" indent="0" algn="ctr">
              <a:buNone/>
              <a:defRPr sz="16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duration</a:t>
            </a:r>
          </a:p>
        </p:txBody>
      </p:sp>
      <p:sp>
        <p:nvSpPr>
          <p:cNvPr id="32" name="Phase 2 description">
            <a:extLst>
              <a:ext uri="{FF2B5EF4-FFF2-40B4-BE49-F238E27FC236}">
                <a16:creationId xmlns:a16="http://schemas.microsoft.com/office/drawing/2014/main" id="{C893A825-4F66-4494-BDB7-046FAE4EF913}"/>
              </a:ext>
            </a:extLst>
          </p:cNvPr>
          <p:cNvSpPr>
            <a:spLocks noGrp="1"/>
          </p:cNvSpPr>
          <p:nvPr>
            <p:ph type="body" sz="quarter" idx="32" hasCustomPrompt="1"/>
          </p:nvPr>
        </p:nvSpPr>
        <p:spPr>
          <a:xfrm>
            <a:off x="3424166" y="2957487"/>
            <a:ext cx="251460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37" name="Phase 2 heading">
            <a:extLst>
              <a:ext uri="{FF2B5EF4-FFF2-40B4-BE49-F238E27FC236}">
                <a16:creationId xmlns:a16="http://schemas.microsoft.com/office/drawing/2014/main" id="{2D9E6600-F535-494C-9130-1632E4D35B26}"/>
              </a:ext>
            </a:extLst>
          </p:cNvPr>
          <p:cNvSpPr>
            <a:spLocks noGrp="1"/>
          </p:cNvSpPr>
          <p:nvPr>
            <p:ph type="body" sz="quarter" idx="12" hasCustomPrompt="1"/>
          </p:nvPr>
        </p:nvSpPr>
        <p:spPr>
          <a:xfrm>
            <a:off x="3424166" y="2427163"/>
            <a:ext cx="2514600" cy="438150"/>
          </a:xfrm>
          <a:prstGeom prst="rect">
            <a:avLst/>
          </a:prstGeom>
          <a:solidFill>
            <a:srgbClr val="002050"/>
          </a:solidFill>
        </p:spPr>
        <p:txBody>
          <a:bodyPr lIns="182880" tIns="0" rIns="182880" bIns="0" anchor="ctr" anchorCtr="0"/>
          <a:lstStyle>
            <a:lvl1pPr marL="0" indent="0">
              <a:spcBef>
                <a:spcPts val="0"/>
              </a:spcBef>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Phase two</a:t>
            </a:r>
          </a:p>
        </p:txBody>
      </p:sp>
      <p:sp>
        <p:nvSpPr>
          <p:cNvPr id="46" name="Phase 1 duration">
            <a:extLst>
              <a:ext uri="{FF2B5EF4-FFF2-40B4-BE49-F238E27FC236}">
                <a16:creationId xmlns:a16="http://schemas.microsoft.com/office/drawing/2014/main" id="{6BD9C4FF-FB66-014E-AF7A-51384E2B96B6}"/>
              </a:ext>
            </a:extLst>
          </p:cNvPr>
          <p:cNvSpPr>
            <a:spLocks noGrp="1"/>
          </p:cNvSpPr>
          <p:nvPr>
            <p:ph type="body" sz="quarter" idx="21" hasCustomPrompt="1"/>
          </p:nvPr>
        </p:nvSpPr>
        <p:spPr>
          <a:xfrm>
            <a:off x="1048968" y="5434293"/>
            <a:ext cx="1600200" cy="319403"/>
          </a:xfrm>
          <a:prstGeom prst="rect">
            <a:avLst/>
          </a:prstGeom>
          <a:solidFill>
            <a:srgbClr val="002050"/>
          </a:solidFill>
        </p:spPr>
        <p:txBody>
          <a:bodyPr/>
          <a:lstStyle>
            <a:lvl1pPr marL="0" indent="0" algn="ctr">
              <a:buNone/>
              <a:defRPr sz="16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duration</a:t>
            </a:r>
          </a:p>
        </p:txBody>
      </p:sp>
      <p:sp>
        <p:nvSpPr>
          <p:cNvPr id="31" name="Phase 1 description">
            <a:extLst>
              <a:ext uri="{FF2B5EF4-FFF2-40B4-BE49-F238E27FC236}">
                <a16:creationId xmlns:a16="http://schemas.microsoft.com/office/drawing/2014/main" id="{C893A825-4F66-4494-BDB7-046FAE4EF913}"/>
              </a:ext>
            </a:extLst>
          </p:cNvPr>
          <p:cNvSpPr>
            <a:spLocks noGrp="1"/>
          </p:cNvSpPr>
          <p:nvPr>
            <p:ph type="body" sz="quarter" idx="31" hasCustomPrompt="1"/>
          </p:nvPr>
        </p:nvSpPr>
        <p:spPr>
          <a:xfrm>
            <a:off x="591768" y="2957487"/>
            <a:ext cx="251460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3" name="Phase 1 heading">
            <a:extLst>
              <a:ext uri="{FF2B5EF4-FFF2-40B4-BE49-F238E27FC236}">
                <a16:creationId xmlns:a16="http://schemas.microsoft.com/office/drawing/2014/main" id="{C763E6E5-AF90-7B4A-BC50-CAACA70A33C3}"/>
              </a:ext>
            </a:extLst>
          </p:cNvPr>
          <p:cNvSpPr>
            <a:spLocks noGrp="1"/>
          </p:cNvSpPr>
          <p:nvPr>
            <p:ph type="body" sz="quarter" idx="11" hasCustomPrompt="1"/>
          </p:nvPr>
        </p:nvSpPr>
        <p:spPr>
          <a:xfrm>
            <a:off x="591768" y="2427163"/>
            <a:ext cx="2514600" cy="438150"/>
          </a:xfrm>
          <a:prstGeom prst="rect">
            <a:avLst/>
          </a:prstGeom>
          <a:solidFill>
            <a:srgbClr val="002050"/>
          </a:solidFill>
        </p:spPr>
        <p:txBody>
          <a:bodyPr lIns="182880" tIns="0" rIns="182880" bIns="0" anchor="ctr" anchorCtr="0"/>
          <a:lstStyle>
            <a:lvl1pPr marL="0" indent="0">
              <a:spcBef>
                <a:spcPts val="0"/>
              </a:spcBef>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Phase one</a:t>
            </a:r>
          </a:p>
        </p:txBody>
      </p:sp>
      <p:sp>
        <p:nvSpPr>
          <p:cNvPr id="54" name="Short description/summary (2 lines)">
            <a:extLst>
              <a:ext uri="{FF2B5EF4-FFF2-40B4-BE49-F238E27FC236}">
                <a16:creationId xmlns:a16="http://schemas.microsoft.com/office/drawing/2014/main" id="{593A84BA-77DC-9745-BB59-27ED51906A46}"/>
              </a:ext>
            </a:extLst>
          </p:cNvPr>
          <p:cNvSpPr>
            <a:spLocks noGrp="1"/>
          </p:cNvSpPr>
          <p:nvPr>
            <p:ph type="body" sz="quarter" idx="10" hasCustomPrompt="1"/>
          </p:nvPr>
        </p:nvSpPr>
        <p:spPr>
          <a:xfrm>
            <a:off x="588995" y="1435772"/>
            <a:ext cx="11018520" cy="800219"/>
          </a:xfrm>
          <a:prstGeom prst="rect">
            <a:avLst/>
          </a:prstGeom>
        </p:spPr>
        <p:txBody>
          <a:bodyPr lIns="0" tIns="0" rIns="0" bIns="0"/>
          <a:lstStyle>
            <a:lvl1pPr marL="0" indent="0">
              <a:spcBef>
                <a:spcPts val="0"/>
              </a:spcBef>
              <a:buNone/>
              <a:defRPr>
                <a:solidFill>
                  <a:srgbClr val="1A1A1A"/>
                </a:solidFill>
              </a:defRPr>
            </a:lvl1pPr>
            <a:lvl2pPr>
              <a:spcBef>
                <a:spcPts val="0"/>
              </a:spcBef>
              <a:defRPr/>
            </a:lvl2pPr>
          </a:lstStyle>
          <a:p>
            <a:pPr lvl="0"/>
            <a:r>
              <a:rPr lang="en-US"/>
              <a:t>Add short description or summary</a:t>
            </a:r>
          </a:p>
        </p:txBody>
      </p:sp>
      <p:sp>
        <p:nvSpPr>
          <p:cNvPr id="29" name="Timeline 3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Timeline (3) (4 phases with timeline)</a:t>
            </a:r>
          </a:p>
        </p:txBody>
      </p:sp>
    </p:spTree>
    <p:extLst>
      <p:ext uri="{BB962C8B-B14F-4D97-AF65-F5344CB8AC3E}">
        <p14:creationId xmlns:p14="http://schemas.microsoft.com/office/powerpoint/2010/main" val="2532199220"/>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meline 3 (3 items)">
    <p:spTree>
      <p:nvGrpSpPr>
        <p:cNvPr id="1" name=""/>
        <p:cNvGrpSpPr/>
        <p:nvPr/>
      </p:nvGrpSpPr>
      <p:grpSpPr>
        <a:xfrm>
          <a:off x="0" y="0"/>
          <a:ext cx="0" cy="0"/>
          <a:chOff x="0" y="0"/>
          <a:chExt cx="0" cy="0"/>
        </a:xfrm>
      </p:grpSpPr>
      <p:sp>
        <p:nvSpPr>
          <p:cNvPr id="18" name="Footnote">
            <a:extLst>
              <a:ext uri="{FF2B5EF4-FFF2-40B4-BE49-F238E27FC236}">
                <a16:creationId xmlns:a16="http://schemas.microsoft.com/office/drawing/2014/main" id="{8ABB34F2-F1AF-4E8D-A56E-EDBC577A6120}"/>
              </a:ext>
            </a:extLst>
          </p:cNvPr>
          <p:cNvSpPr txBox="1"/>
          <p:nvPr userDrawn="1"/>
        </p:nvSpPr>
        <p:spPr>
          <a:xfrm>
            <a:off x="586805" y="6272457"/>
            <a:ext cx="11028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rPr>
              <a:t>* footnote</a:t>
            </a:r>
          </a:p>
        </p:txBody>
      </p:sp>
      <p:sp>
        <p:nvSpPr>
          <p:cNvPr id="19" name="Total duration background box, light grey">
            <a:extLst>
              <a:ext uri="{FF2B5EF4-FFF2-40B4-BE49-F238E27FC236}">
                <a16:creationId xmlns:a16="http://schemas.microsoft.com/office/drawing/2014/main" id="{46FC10B7-F868-4473-86FF-B2E77F81C8D4}"/>
              </a:ext>
              <a:ext uri="{C183D7F6-B498-43B3-948B-1728B52AA6E4}">
                <adec:decorative xmlns:adec="http://schemas.microsoft.com/office/drawing/2017/decorative" val="1"/>
              </a:ext>
            </a:extLst>
          </p:cNvPr>
          <p:cNvSpPr/>
          <p:nvPr userDrawn="1"/>
        </p:nvSpPr>
        <p:spPr bwMode="auto">
          <a:xfrm>
            <a:off x="590869" y="5939217"/>
            <a:ext cx="11023996" cy="31940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580" tIns="32291" rIns="64580" bIns="32291"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grpSp>
        <p:nvGrpSpPr>
          <p:cNvPr id="20" name="Timeline with arrow">
            <a:extLst>
              <a:ext uri="{FF2B5EF4-FFF2-40B4-BE49-F238E27FC236}">
                <a16:creationId xmlns:a16="http://schemas.microsoft.com/office/drawing/2014/main" id="{3C01C252-B7F8-4361-970A-8318F8C956F2}"/>
              </a:ext>
              <a:ext uri="{C183D7F6-B498-43B3-948B-1728B52AA6E4}">
                <adec:decorative xmlns:adec="http://schemas.microsoft.com/office/drawing/2017/decorative" val="1"/>
              </a:ext>
            </a:extLst>
          </p:cNvPr>
          <p:cNvGrpSpPr/>
          <p:nvPr userDrawn="1"/>
        </p:nvGrpSpPr>
        <p:grpSpPr>
          <a:xfrm>
            <a:off x="592914" y="5435599"/>
            <a:ext cx="11019079" cy="319403"/>
            <a:chOff x="592914" y="5435599"/>
            <a:chExt cx="11019079" cy="319403"/>
          </a:xfrm>
        </p:grpSpPr>
        <p:cxnSp>
          <p:nvCxnSpPr>
            <p:cNvPr id="21" name="Straight Arrow Connector 20" descr="Timeline arrow">
              <a:extLst>
                <a:ext uri="{FF2B5EF4-FFF2-40B4-BE49-F238E27FC236}">
                  <a16:creationId xmlns:a16="http://schemas.microsoft.com/office/drawing/2014/main" id="{B34C2311-0829-4EF9-88A4-BDE372AB2E4F}"/>
                </a:ext>
              </a:extLst>
            </p:cNvPr>
            <p:cNvCxnSpPr>
              <a:cxnSpLocks/>
            </p:cNvCxnSpPr>
            <p:nvPr userDrawn="1"/>
          </p:nvCxnSpPr>
          <p:spPr>
            <a:xfrm>
              <a:off x="592914" y="5610065"/>
              <a:ext cx="11019079" cy="0"/>
            </a:xfrm>
            <a:prstGeom prst="straightConnector1">
              <a:avLst/>
            </a:prstGeom>
            <a:ln w="12700">
              <a:solidFill>
                <a:srgbClr val="002050"/>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Connector 23" descr="Timeline connector">
              <a:extLst>
                <a:ext uri="{FF2B5EF4-FFF2-40B4-BE49-F238E27FC236}">
                  <a16:creationId xmlns:a16="http://schemas.microsoft.com/office/drawing/2014/main" id="{89884ADE-0950-4028-AF0A-123BA66244C0}"/>
                </a:ext>
              </a:extLst>
            </p:cNvPr>
            <p:cNvCxnSpPr/>
            <p:nvPr userDrawn="1"/>
          </p:nvCxnSpPr>
          <p:spPr>
            <a:xfrm>
              <a:off x="592914" y="5435599"/>
              <a:ext cx="0" cy="319403"/>
            </a:xfrm>
            <a:prstGeom prst="line">
              <a:avLst/>
            </a:prstGeom>
            <a:ln w="12700">
              <a:solidFill>
                <a:srgbClr val="002050"/>
              </a:solidFill>
              <a:headEnd type="none"/>
              <a:tailEnd type="none" w="lg" len="lg"/>
            </a:ln>
          </p:spPr>
          <p:style>
            <a:lnRef idx="1">
              <a:schemeClr val="accent1"/>
            </a:lnRef>
            <a:fillRef idx="0">
              <a:schemeClr val="accent1"/>
            </a:fillRef>
            <a:effectRef idx="0">
              <a:schemeClr val="accent1"/>
            </a:effectRef>
            <a:fontRef idx="minor">
              <a:schemeClr val="tx1"/>
            </a:fontRef>
          </p:style>
        </p:cxnSp>
      </p:grpSp>
      <p:sp>
        <p:nvSpPr>
          <p:cNvPr id="42" name="Phase 3 duration">
            <a:extLst>
              <a:ext uri="{FF2B5EF4-FFF2-40B4-BE49-F238E27FC236}">
                <a16:creationId xmlns:a16="http://schemas.microsoft.com/office/drawing/2014/main" id="{0D37B7A5-7E04-8741-A638-5445E11D8A34}"/>
              </a:ext>
            </a:extLst>
          </p:cNvPr>
          <p:cNvSpPr>
            <a:spLocks noGrp="1"/>
          </p:cNvSpPr>
          <p:nvPr>
            <p:ph type="body" sz="quarter" idx="28" hasCustomPrompt="1"/>
          </p:nvPr>
        </p:nvSpPr>
        <p:spPr>
          <a:xfrm>
            <a:off x="8977664" y="5434295"/>
            <a:ext cx="1828800" cy="319403"/>
          </a:xfrm>
          <a:prstGeom prst="rect">
            <a:avLst/>
          </a:prstGeom>
          <a:solidFill>
            <a:srgbClr val="002050"/>
          </a:solidFill>
        </p:spPr>
        <p:txBody>
          <a:bodyPr/>
          <a:lstStyle>
            <a:lvl1pPr marL="0" indent="0" algn="ctr">
              <a:buNone/>
              <a:defRPr sz="16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duration</a:t>
            </a:r>
          </a:p>
        </p:txBody>
      </p:sp>
      <p:sp>
        <p:nvSpPr>
          <p:cNvPr id="33" name="Phase 3 description">
            <a:extLst>
              <a:ext uri="{FF2B5EF4-FFF2-40B4-BE49-F238E27FC236}">
                <a16:creationId xmlns:a16="http://schemas.microsoft.com/office/drawing/2014/main" id="{C893A825-4F66-4494-BDB7-046FAE4EF913}"/>
              </a:ext>
            </a:extLst>
          </p:cNvPr>
          <p:cNvSpPr>
            <a:spLocks noGrp="1"/>
          </p:cNvSpPr>
          <p:nvPr>
            <p:ph type="body" sz="quarter" idx="33" hasCustomPrompt="1"/>
          </p:nvPr>
        </p:nvSpPr>
        <p:spPr>
          <a:xfrm>
            <a:off x="8177564" y="2957487"/>
            <a:ext cx="342900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38" name="Phase 3 heading">
            <a:extLst>
              <a:ext uri="{FF2B5EF4-FFF2-40B4-BE49-F238E27FC236}">
                <a16:creationId xmlns:a16="http://schemas.microsoft.com/office/drawing/2014/main" id="{586BD180-161B-D443-835F-6773C4AEC9E8}"/>
              </a:ext>
            </a:extLst>
          </p:cNvPr>
          <p:cNvSpPr>
            <a:spLocks noGrp="1"/>
          </p:cNvSpPr>
          <p:nvPr>
            <p:ph type="body" sz="quarter" idx="13" hasCustomPrompt="1"/>
          </p:nvPr>
        </p:nvSpPr>
        <p:spPr>
          <a:xfrm>
            <a:off x="8177564" y="2427163"/>
            <a:ext cx="3429000" cy="438150"/>
          </a:xfrm>
          <a:prstGeom prst="rect">
            <a:avLst/>
          </a:prstGeom>
          <a:solidFill>
            <a:srgbClr val="002050"/>
          </a:solidFill>
        </p:spPr>
        <p:txBody>
          <a:bodyPr lIns="182880" tIns="0" rIns="182880" bIns="0" anchor="ctr" anchorCtr="0"/>
          <a:lstStyle>
            <a:lvl1pPr marL="0" indent="0">
              <a:spcBef>
                <a:spcPts val="0"/>
              </a:spcBef>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Phase three</a:t>
            </a:r>
          </a:p>
        </p:txBody>
      </p:sp>
      <p:sp>
        <p:nvSpPr>
          <p:cNvPr id="36" name="Phase 2 duration">
            <a:extLst>
              <a:ext uri="{FF2B5EF4-FFF2-40B4-BE49-F238E27FC236}">
                <a16:creationId xmlns:a16="http://schemas.microsoft.com/office/drawing/2014/main" id="{CE98AF34-E863-3045-A8E1-D76A3D5E778C}"/>
              </a:ext>
            </a:extLst>
          </p:cNvPr>
          <p:cNvSpPr>
            <a:spLocks noGrp="1"/>
          </p:cNvSpPr>
          <p:nvPr>
            <p:ph type="body" sz="quarter" idx="27" hasCustomPrompt="1"/>
          </p:nvPr>
        </p:nvSpPr>
        <p:spPr>
          <a:xfrm>
            <a:off x="5184766" y="5434296"/>
            <a:ext cx="1828800" cy="319403"/>
          </a:xfrm>
          <a:prstGeom prst="rect">
            <a:avLst/>
          </a:prstGeom>
          <a:solidFill>
            <a:srgbClr val="002050"/>
          </a:solidFill>
        </p:spPr>
        <p:txBody>
          <a:bodyPr/>
          <a:lstStyle>
            <a:lvl1pPr marL="0" indent="0" algn="ctr">
              <a:buNone/>
              <a:defRPr sz="16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duration</a:t>
            </a:r>
          </a:p>
        </p:txBody>
      </p:sp>
      <p:sp>
        <p:nvSpPr>
          <p:cNvPr id="32" name="Phase 2 description">
            <a:extLst>
              <a:ext uri="{FF2B5EF4-FFF2-40B4-BE49-F238E27FC236}">
                <a16:creationId xmlns:a16="http://schemas.microsoft.com/office/drawing/2014/main" id="{C893A825-4F66-4494-BDB7-046FAE4EF913}"/>
              </a:ext>
            </a:extLst>
          </p:cNvPr>
          <p:cNvSpPr>
            <a:spLocks noGrp="1"/>
          </p:cNvSpPr>
          <p:nvPr>
            <p:ph type="body" sz="quarter" idx="32" hasCustomPrompt="1"/>
          </p:nvPr>
        </p:nvSpPr>
        <p:spPr>
          <a:xfrm>
            <a:off x="4384666" y="2957487"/>
            <a:ext cx="342900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37" name="Phase 2 heading">
            <a:extLst>
              <a:ext uri="{FF2B5EF4-FFF2-40B4-BE49-F238E27FC236}">
                <a16:creationId xmlns:a16="http://schemas.microsoft.com/office/drawing/2014/main" id="{2D9E6600-F535-494C-9130-1632E4D35B26}"/>
              </a:ext>
            </a:extLst>
          </p:cNvPr>
          <p:cNvSpPr>
            <a:spLocks noGrp="1"/>
          </p:cNvSpPr>
          <p:nvPr>
            <p:ph type="body" sz="quarter" idx="12" hasCustomPrompt="1"/>
          </p:nvPr>
        </p:nvSpPr>
        <p:spPr>
          <a:xfrm>
            <a:off x="4384666" y="2427163"/>
            <a:ext cx="3429000" cy="438150"/>
          </a:xfrm>
          <a:prstGeom prst="rect">
            <a:avLst/>
          </a:prstGeom>
          <a:solidFill>
            <a:srgbClr val="002050"/>
          </a:solidFill>
        </p:spPr>
        <p:txBody>
          <a:bodyPr lIns="182880" tIns="0" rIns="182880" bIns="0" anchor="ctr" anchorCtr="0"/>
          <a:lstStyle>
            <a:lvl1pPr marL="0" indent="0">
              <a:spcBef>
                <a:spcPts val="0"/>
              </a:spcBef>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Phase two</a:t>
            </a:r>
          </a:p>
        </p:txBody>
      </p:sp>
      <p:sp>
        <p:nvSpPr>
          <p:cNvPr id="46" name="Phase 1 duration">
            <a:extLst>
              <a:ext uri="{FF2B5EF4-FFF2-40B4-BE49-F238E27FC236}">
                <a16:creationId xmlns:a16="http://schemas.microsoft.com/office/drawing/2014/main" id="{6BD9C4FF-FB66-014E-AF7A-51384E2B96B6}"/>
              </a:ext>
            </a:extLst>
          </p:cNvPr>
          <p:cNvSpPr>
            <a:spLocks noGrp="1"/>
          </p:cNvSpPr>
          <p:nvPr>
            <p:ph type="body" sz="quarter" idx="21" hasCustomPrompt="1"/>
          </p:nvPr>
        </p:nvSpPr>
        <p:spPr>
          <a:xfrm>
            <a:off x="1391868" y="5434293"/>
            <a:ext cx="1828800" cy="319403"/>
          </a:xfrm>
          <a:prstGeom prst="rect">
            <a:avLst/>
          </a:prstGeom>
          <a:solidFill>
            <a:srgbClr val="002050"/>
          </a:solidFill>
        </p:spPr>
        <p:txBody>
          <a:bodyPr/>
          <a:lstStyle>
            <a:lvl1pPr marL="0" indent="0" algn="ctr">
              <a:buNone/>
              <a:defRPr sz="16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duration</a:t>
            </a:r>
          </a:p>
        </p:txBody>
      </p:sp>
      <p:sp>
        <p:nvSpPr>
          <p:cNvPr id="31" name="Phase 1 description">
            <a:extLst>
              <a:ext uri="{FF2B5EF4-FFF2-40B4-BE49-F238E27FC236}">
                <a16:creationId xmlns:a16="http://schemas.microsoft.com/office/drawing/2014/main" id="{C893A825-4F66-4494-BDB7-046FAE4EF913}"/>
              </a:ext>
            </a:extLst>
          </p:cNvPr>
          <p:cNvSpPr>
            <a:spLocks noGrp="1"/>
          </p:cNvSpPr>
          <p:nvPr>
            <p:ph type="body" sz="quarter" idx="31" hasCustomPrompt="1"/>
          </p:nvPr>
        </p:nvSpPr>
        <p:spPr>
          <a:xfrm>
            <a:off x="591768" y="2957487"/>
            <a:ext cx="342900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3" name="Phase 1 heading">
            <a:extLst>
              <a:ext uri="{FF2B5EF4-FFF2-40B4-BE49-F238E27FC236}">
                <a16:creationId xmlns:a16="http://schemas.microsoft.com/office/drawing/2014/main" id="{C763E6E5-AF90-7B4A-BC50-CAACA70A33C3}"/>
              </a:ext>
            </a:extLst>
          </p:cNvPr>
          <p:cNvSpPr>
            <a:spLocks noGrp="1"/>
          </p:cNvSpPr>
          <p:nvPr>
            <p:ph type="body" sz="quarter" idx="11" hasCustomPrompt="1"/>
          </p:nvPr>
        </p:nvSpPr>
        <p:spPr>
          <a:xfrm>
            <a:off x="591768" y="2427163"/>
            <a:ext cx="3429000" cy="438150"/>
          </a:xfrm>
          <a:prstGeom prst="rect">
            <a:avLst/>
          </a:prstGeom>
          <a:solidFill>
            <a:srgbClr val="002050"/>
          </a:solidFill>
        </p:spPr>
        <p:txBody>
          <a:bodyPr lIns="182880" tIns="0" rIns="182880" bIns="0" anchor="ctr" anchorCtr="0"/>
          <a:lstStyle>
            <a:lvl1pPr marL="0" indent="0">
              <a:spcBef>
                <a:spcPts val="0"/>
              </a:spcBef>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Phase one</a:t>
            </a:r>
          </a:p>
        </p:txBody>
      </p:sp>
      <p:sp>
        <p:nvSpPr>
          <p:cNvPr id="54" name="Short description/summary (2 lines)">
            <a:extLst>
              <a:ext uri="{FF2B5EF4-FFF2-40B4-BE49-F238E27FC236}">
                <a16:creationId xmlns:a16="http://schemas.microsoft.com/office/drawing/2014/main" id="{593A84BA-77DC-9745-BB59-27ED51906A46}"/>
              </a:ext>
            </a:extLst>
          </p:cNvPr>
          <p:cNvSpPr>
            <a:spLocks noGrp="1"/>
          </p:cNvSpPr>
          <p:nvPr>
            <p:ph type="body" sz="quarter" idx="10" hasCustomPrompt="1"/>
          </p:nvPr>
        </p:nvSpPr>
        <p:spPr>
          <a:xfrm>
            <a:off x="588995" y="1435772"/>
            <a:ext cx="11018520" cy="800219"/>
          </a:xfrm>
          <a:prstGeom prst="rect">
            <a:avLst/>
          </a:prstGeom>
        </p:spPr>
        <p:txBody>
          <a:bodyPr lIns="0" tIns="0" rIns="0" bIns="0"/>
          <a:lstStyle>
            <a:lvl1pPr marL="0" indent="0">
              <a:spcBef>
                <a:spcPts val="0"/>
              </a:spcBef>
              <a:buNone/>
              <a:defRPr>
                <a:solidFill>
                  <a:srgbClr val="1A1A1A"/>
                </a:solidFill>
              </a:defRPr>
            </a:lvl1pPr>
            <a:lvl2pPr>
              <a:spcBef>
                <a:spcPts val="0"/>
              </a:spcBef>
              <a:defRPr/>
            </a:lvl2pPr>
          </a:lstStyle>
          <a:p>
            <a:pPr lvl="0"/>
            <a:r>
              <a:rPr lang="en-US"/>
              <a:t>Add short description or summary)</a:t>
            </a:r>
          </a:p>
        </p:txBody>
      </p:sp>
      <p:sp>
        <p:nvSpPr>
          <p:cNvPr id="29" name="Timeline 3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Timeline (3) (3 phases with timeline)</a:t>
            </a:r>
          </a:p>
        </p:txBody>
      </p:sp>
    </p:spTree>
    <p:extLst>
      <p:ext uri="{BB962C8B-B14F-4D97-AF65-F5344CB8AC3E}">
        <p14:creationId xmlns:p14="http://schemas.microsoft.com/office/powerpoint/2010/main" val="2705002477"/>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Key assumptions 1">
    <p:spTree>
      <p:nvGrpSpPr>
        <p:cNvPr id="1" name=""/>
        <p:cNvGrpSpPr/>
        <p:nvPr/>
      </p:nvGrpSpPr>
      <p:grpSpPr>
        <a:xfrm>
          <a:off x="0" y="0"/>
          <a:ext cx="0" cy="0"/>
          <a:chOff x="0" y="0"/>
          <a:chExt cx="0" cy="0"/>
        </a:xfrm>
      </p:grpSpPr>
      <p:sp>
        <p:nvSpPr>
          <p:cNvPr id="46" name="Assumption 3 description/list">
            <a:extLst>
              <a:ext uri="{FF2B5EF4-FFF2-40B4-BE49-F238E27FC236}">
                <a16:creationId xmlns:a16="http://schemas.microsoft.com/office/drawing/2014/main" id="{4457B5A7-65FF-074D-8482-4774561D0A80}"/>
              </a:ext>
            </a:extLst>
          </p:cNvPr>
          <p:cNvSpPr>
            <a:spLocks noGrp="1"/>
          </p:cNvSpPr>
          <p:nvPr>
            <p:ph type="body" sz="quarter" idx="19"/>
          </p:nvPr>
        </p:nvSpPr>
        <p:spPr>
          <a:xfrm>
            <a:off x="8175125" y="2610085"/>
            <a:ext cx="3426325" cy="3657600"/>
          </a:xfrm>
          <a:prstGeom prst="rect">
            <a:avLst/>
          </a:prstGeom>
        </p:spPr>
        <p:txBody>
          <a:bodyPr tIns="0" bIns="0"/>
          <a:lstStyle>
            <a:lvl1pPr marL="169863" indent="-169863">
              <a:buFont typeface="Arial" panose="020B0604020202020204" pitchFamily="34" charset="0"/>
              <a:buChar char="•"/>
              <a:defRPr sz="1600">
                <a:latin typeface="+mn-lt"/>
              </a:defRPr>
            </a:lvl1pPr>
            <a:lvl2pPr marL="228600" indent="0">
              <a:buNone/>
              <a:defRPr sz="1600">
                <a:latin typeface="+mn-lt"/>
              </a:defRPr>
            </a:lvl2pPr>
            <a:lvl3pPr marL="457200" indent="0">
              <a:buNone/>
              <a:defRPr sz="1600">
                <a:latin typeface="+mn-lt"/>
              </a:defRPr>
            </a:lvl3pPr>
            <a:lvl4pPr marL="661988" indent="0">
              <a:buNone/>
              <a:defRPr sz="1600">
                <a:latin typeface="+mn-lt"/>
              </a:defRPr>
            </a:lvl4pPr>
            <a:lvl5pPr marL="855663" indent="0">
              <a:buNone/>
              <a:defRPr sz="1600">
                <a:latin typeface="+mn-lt"/>
              </a:defRPr>
            </a:lvl5pPr>
          </a:lstStyle>
          <a:p>
            <a:pPr lvl="0"/>
            <a:r>
              <a:rPr lang="en-US"/>
              <a:t>Edit Master text styles</a:t>
            </a:r>
          </a:p>
        </p:txBody>
      </p:sp>
      <p:sp>
        <p:nvSpPr>
          <p:cNvPr id="45" name="Assumption 3 heading">
            <a:extLst>
              <a:ext uri="{FF2B5EF4-FFF2-40B4-BE49-F238E27FC236}">
                <a16:creationId xmlns:a16="http://schemas.microsoft.com/office/drawing/2014/main" id="{298E7EE8-3856-427A-885B-A4C374F19C98}"/>
              </a:ext>
            </a:extLst>
          </p:cNvPr>
          <p:cNvSpPr>
            <a:spLocks noGrp="1"/>
          </p:cNvSpPr>
          <p:nvPr>
            <p:ph type="body" sz="quarter" idx="18" hasCustomPrompt="1"/>
          </p:nvPr>
        </p:nvSpPr>
        <p:spPr>
          <a:xfrm>
            <a:off x="9094871" y="1428069"/>
            <a:ext cx="2506579" cy="914400"/>
          </a:xfrm>
          <a:prstGeom prst="rect">
            <a:avLst/>
          </a:prstGeom>
          <a:solidFill>
            <a:srgbClr val="0078D4"/>
          </a:solidFill>
        </p:spPr>
        <p:txBody>
          <a:bodyPr lIns="182880" tIns="0" rIns="182880" bIns="45720" anchor="ctr"/>
          <a:lstStyle>
            <a:lvl1pPr marL="0" indent="0">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Assumption three</a:t>
            </a:r>
          </a:p>
        </p:txBody>
      </p:sp>
      <p:sp>
        <p:nvSpPr>
          <p:cNvPr id="43" name="Assumption 3 light grey background box">
            <a:extLst>
              <a:ext uri="{FF2B5EF4-FFF2-40B4-BE49-F238E27FC236}">
                <a16:creationId xmlns:a16="http://schemas.microsoft.com/office/drawing/2014/main" id="{1B7B5E21-3ED6-D847-A3AD-503DA38B40EF}"/>
              </a:ext>
              <a:ext uri="{C183D7F6-B498-43B3-948B-1728B52AA6E4}">
                <adec:decorative xmlns:adec="http://schemas.microsoft.com/office/drawing/2017/decorative" val="1"/>
              </a:ext>
            </a:extLst>
          </p:cNvPr>
          <p:cNvSpPr/>
          <p:nvPr userDrawn="1"/>
        </p:nvSpPr>
        <p:spPr bwMode="auto">
          <a:xfrm>
            <a:off x="8173436" y="1428069"/>
            <a:ext cx="914400" cy="9144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44" name="Assumption 3 icon placeholder" descr="icon placeholder">
            <a:extLst>
              <a:ext uri="{FF2B5EF4-FFF2-40B4-BE49-F238E27FC236}">
                <a16:creationId xmlns:a16="http://schemas.microsoft.com/office/drawing/2014/main" id="{878B4613-2190-5147-B5DD-D30A6CA9DD9F}"/>
              </a:ext>
            </a:extLst>
          </p:cNvPr>
          <p:cNvSpPr>
            <a:spLocks noGrp="1"/>
          </p:cNvSpPr>
          <p:nvPr>
            <p:ph type="pic" sz="quarter" idx="17" hasCustomPrompt="1"/>
          </p:nvPr>
        </p:nvSpPr>
        <p:spPr>
          <a:xfrm>
            <a:off x="8255538" y="1510365"/>
            <a:ext cx="750197" cy="749808"/>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51" name="Assumption 2 description/list">
            <a:extLst>
              <a:ext uri="{FF2B5EF4-FFF2-40B4-BE49-F238E27FC236}">
                <a16:creationId xmlns:a16="http://schemas.microsoft.com/office/drawing/2014/main" id="{4457B5A7-65FF-074D-8482-4774561D0A80}"/>
              </a:ext>
            </a:extLst>
          </p:cNvPr>
          <p:cNvSpPr>
            <a:spLocks noGrp="1"/>
          </p:cNvSpPr>
          <p:nvPr>
            <p:ph type="body" sz="quarter" idx="22"/>
          </p:nvPr>
        </p:nvSpPr>
        <p:spPr>
          <a:xfrm>
            <a:off x="4382837" y="2610085"/>
            <a:ext cx="3426325" cy="3657600"/>
          </a:xfrm>
          <a:prstGeom prst="rect">
            <a:avLst/>
          </a:prstGeom>
        </p:spPr>
        <p:txBody>
          <a:bodyPr tIns="0" bIns="0"/>
          <a:lstStyle>
            <a:lvl1pPr marL="169863" indent="-169863">
              <a:buFont typeface="Arial" panose="020B0604020202020204" pitchFamily="34" charset="0"/>
              <a:buChar char="•"/>
              <a:defRPr sz="1600">
                <a:latin typeface="+mn-lt"/>
              </a:defRPr>
            </a:lvl1pPr>
            <a:lvl2pPr marL="228600" indent="0">
              <a:buNone/>
              <a:defRPr sz="1600">
                <a:latin typeface="+mn-lt"/>
              </a:defRPr>
            </a:lvl2pPr>
            <a:lvl3pPr marL="457200" indent="0">
              <a:buNone/>
              <a:defRPr sz="1600">
                <a:latin typeface="+mn-lt"/>
              </a:defRPr>
            </a:lvl3pPr>
            <a:lvl4pPr marL="661988" indent="0">
              <a:buNone/>
              <a:defRPr sz="1600">
                <a:latin typeface="+mn-lt"/>
              </a:defRPr>
            </a:lvl4pPr>
            <a:lvl5pPr marL="855663" indent="0">
              <a:buNone/>
              <a:defRPr sz="1600">
                <a:latin typeface="+mn-lt"/>
              </a:defRPr>
            </a:lvl5pPr>
          </a:lstStyle>
          <a:p>
            <a:pPr lvl="0"/>
            <a:r>
              <a:rPr lang="en-US"/>
              <a:t>Edit Master text styles</a:t>
            </a:r>
          </a:p>
        </p:txBody>
      </p:sp>
      <p:sp>
        <p:nvSpPr>
          <p:cNvPr id="50" name="Assumption 2 heading">
            <a:extLst>
              <a:ext uri="{FF2B5EF4-FFF2-40B4-BE49-F238E27FC236}">
                <a16:creationId xmlns:a16="http://schemas.microsoft.com/office/drawing/2014/main" id="{298E7EE8-3856-427A-885B-A4C374F19C98}"/>
              </a:ext>
            </a:extLst>
          </p:cNvPr>
          <p:cNvSpPr>
            <a:spLocks noGrp="1"/>
          </p:cNvSpPr>
          <p:nvPr>
            <p:ph type="body" sz="quarter" idx="21" hasCustomPrompt="1"/>
          </p:nvPr>
        </p:nvSpPr>
        <p:spPr>
          <a:xfrm>
            <a:off x="5302583" y="1428069"/>
            <a:ext cx="2506579" cy="914400"/>
          </a:xfrm>
          <a:prstGeom prst="rect">
            <a:avLst/>
          </a:prstGeom>
          <a:solidFill>
            <a:srgbClr val="0078D4"/>
          </a:solidFill>
        </p:spPr>
        <p:txBody>
          <a:bodyPr lIns="182880" tIns="0" rIns="182880" bIns="45720" anchor="ctr"/>
          <a:lstStyle>
            <a:lvl1pPr marL="0" indent="0">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Assumption two</a:t>
            </a:r>
          </a:p>
        </p:txBody>
      </p:sp>
      <p:sp>
        <p:nvSpPr>
          <p:cNvPr id="48" name="Assumption 2 light grey background box">
            <a:extLst>
              <a:ext uri="{FF2B5EF4-FFF2-40B4-BE49-F238E27FC236}">
                <a16:creationId xmlns:a16="http://schemas.microsoft.com/office/drawing/2014/main" id="{1B7B5E21-3ED6-D847-A3AD-503DA38B40EF}"/>
              </a:ext>
              <a:ext uri="{C183D7F6-B498-43B3-948B-1728B52AA6E4}">
                <adec:decorative xmlns:adec="http://schemas.microsoft.com/office/drawing/2017/decorative" val="1"/>
              </a:ext>
            </a:extLst>
          </p:cNvPr>
          <p:cNvSpPr/>
          <p:nvPr userDrawn="1"/>
        </p:nvSpPr>
        <p:spPr bwMode="auto">
          <a:xfrm>
            <a:off x="4381148" y="1428069"/>
            <a:ext cx="914400" cy="9144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49" name="Assumption 2 icon placeholder" descr="icon placeholder">
            <a:extLst>
              <a:ext uri="{FF2B5EF4-FFF2-40B4-BE49-F238E27FC236}">
                <a16:creationId xmlns:a16="http://schemas.microsoft.com/office/drawing/2014/main" id="{878B4613-2190-5147-B5DD-D30A6CA9DD9F}"/>
              </a:ext>
            </a:extLst>
          </p:cNvPr>
          <p:cNvSpPr>
            <a:spLocks noGrp="1"/>
          </p:cNvSpPr>
          <p:nvPr>
            <p:ph type="pic" sz="quarter" idx="20" hasCustomPrompt="1"/>
          </p:nvPr>
        </p:nvSpPr>
        <p:spPr>
          <a:xfrm>
            <a:off x="4463250" y="1510365"/>
            <a:ext cx="750197" cy="749808"/>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6" name="Assumption 1 description/list">
            <a:extLst>
              <a:ext uri="{FF2B5EF4-FFF2-40B4-BE49-F238E27FC236}">
                <a16:creationId xmlns:a16="http://schemas.microsoft.com/office/drawing/2014/main" id="{4457B5A7-65FF-074D-8482-4774561D0A80}"/>
              </a:ext>
            </a:extLst>
          </p:cNvPr>
          <p:cNvSpPr>
            <a:spLocks noGrp="1"/>
          </p:cNvSpPr>
          <p:nvPr>
            <p:ph type="body" sz="quarter" idx="16"/>
          </p:nvPr>
        </p:nvSpPr>
        <p:spPr>
          <a:xfrm>
            <a:off x="597903" y="2610085"/>
            <a:ext cx="3426325" cy="3657600"/>
          </a:xfrm>
          <a:prstGeom prst="rect">
            <a:avLst/>
          </a:prstGeom>
        </p:spPr>
        <p:txBody>
          <a:bodyPr tIns="0" bIns="0"/>
          <a:lstStyle>
            <a:lvl1pPr marL="169863" indent="-169863">
              <a:buFont typeface="Arial" panose="020B0604020202020204" pitchFamily="34" charset="0"/>
              <a:buChar char="•"/>
              <a:defRPr sz="1600">
                <a:latin typeface="+mn-lt"/>
              </a:defRPr>
            </a:lvl1pPr>
            <a:lvl2pPr marL="228600" indent="0">
              <a:buNone/>
              <a:defRPr sz="1600">
                <a:latin typeface="+mn-lt"/>
              </a:defRPr>
            </a:lvl2pPr>
            <a:lvl3pPr marL="457200" indent="0">
              <a:buNone/>
              <a:defRPr sz="1600">
                <a:latin typeface="+mn-lt"/>
              </a:defRPr>
            </a:lvl3pPr>
            <a:lvl4pPr marL="661988" indent="0">
              <a:buNone/>
              <a:defRPr sz="1600">
                <a:latin typeface="+mn-lt"/>
              </a:defRPr>
            </a:lvl4pPr>
            <a:lvl5pPr marL="855663" indent="0">
              <a:buNone/>
              <a:defRPr sz="1600">
                <a:latin typeface="+mn-lt"/>
              </a:defRPr>
            </a:lvl5pPr>
          </a:lstStyle>
          <a:p>
            <a:pPr lvl="0"/>
            <a:r>
              <a:rPr lang="en-US"/>
              <a:t>Edit Master text styles</a:t>
            </a:r>
          </a:p>
        </p:txBody>
      </p:sp>
      <p:sp>
        <p:nvSpPr>
          <p:cNvPr id="8" name="Assumption 1 light grey background box">
            <a:extLst>
              <a:ext uri="{FF2B5EF4-FFF2-40B4-BE49-F238E27FC236}">
                <a16:creationId xmlns:a16="http://schemas.microsoft.com/office/drawing/2014/main" id="{1B7B5E21-3ED6-D847-A3AD-503DA38B40EF}"/>
              </a:ext>
              <a:ext uri="{C183D7F6-B498-43B3-948B-1728B52AA6E4}">
                <adec:decorative xmlns:adec="http://schemas.microsoft.com/office/drawing/2017/decorative" val="1"/>
              </a:ext>
            </a:extLst>
          </p:cNvPr>
          <p:cNvSpPr/>
          <p:nvPr userDrawn="1"/>
        </p:nvSpPr>
        <p:spPr bwMode="auto">
          <a:xfrm>
            <a:off x="596214" y="1428069"/>
            <a:ext cx="914400" cy="9144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3" name="Assumption 1 heading">
            <a:extLst>
              <a:ext uri="{FF2B5EF4-FFF2-40B4-BE49-F238E27FC236}">
                <a16:creationId xmlns:a16="http://schemas.microsoft.com/office/drawing/2014/main" id="{298E7EE8-3856-427A-885B-A4C374F19C98}"/>
              </a:ext>
            </a:extLst>
          </p:cNvPr>
          <p:cNvSpPr>
            <a:spLocks noGrp="1"/>
          </p:cNvSpPr>
          <p:nvPr>
            <p:ph type="body" sz="quarter" idx="13" hasCustomPrompt="1"/>
          </p:nvPr>
        </p:nvSpPr>
        <p:spPr>
          <a:xfrm>
            <a:off x="1517649" y="1428069"/>
            <a:ext cx="2506579" cy="914400"/>
          </a:xfrm>
          <a:prstGeom prst="rect">
            <a:avLst/>
          </a:prstGeom>
          <a:solidFill>
            <a:srgbClr val="0078D4"/>
          </a:solidFill>
        </p:spPr>
        <p:txBody>
          <a:bodyPr lIns="182880" tIns="0" rIns="182880" bIns="45720" anchor="ctr"/>
          <a:lstStyle>
            <a:lvl1pPr marL="0" indent="0">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Assumption one</a:t>
            </a:r>
          </a:p>
        </p:txBody>
      </p:sp>
      <p:sp>
        <p:nvSpPr>
          <p:cNvPr id="22" name="Assumption 1 icon placeholder" descr="icon placeholder">
            <a:extLst>
              <a:ext uri="{FF2B5EF4-FFF2-40B4-BE49-F238E27FC236}">
                <a16:creationId xmlns:a16="http://schemas.microsoft.com/office/drawing/2014/main" id="{878B4613-2190-5147-B5DD-D30A6CA9DD9F}"/>
              </a:ext>
            </a:extLst>
          </p:cNvPr>
          <p:cNvSpPr>
            <a:spLocks noGrp="1"/>
          </p:cNvSpPr>
          <p:nvPr>
            <p:ph type="pic" sz="quarter" idx="10" hasCustomPrompt="1"/>
          </p:nvPr>
        </p:nvSpPr>
        <p:spPr>
          <a:xfrm>
            <a:off x="678316" y="1510365"/>
            <a:ext cx="750197" cy="749808"/>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6" name="Key assumptions 1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Key assumptions (1) (3 columns)</a:t>
            </a:r>
          </a:p>
        </p:txBody>
      </p:sp>
    </p:spTree>
    <p:extLst>
      <p:ext uri="{BB962C8B-B14F-4D97-AF65-F5344CB8AC3E}">
        <p14:creationId xmlns:p14="http://schemas.microsoft.com/office/powerpoint/2010/main" val="386218870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Key assumptions 1 (4 items)">
    <p:spTree>
      <p:nvGrpSpPr>
        <p:cNvPr id="1" name=""/>
        <p:cNvGrpSpPr/>
        <p:nvPr/>
      </p:nvGrpSpPr>
      <p:grpSpPr>
        <a:xfrm>
          <a:off x="0" y="0"/>
          <a:ext cx="0" cy="0"/>
          <a:chOff x="0" y="0"/>
          <a:chExt cx="0" cy="0"/>
        </a:xfrm>
      </p:grpSpPr>
      <p:sp>
        <p:nvSpPr>
          <p:cNvPr id="15" name="Assumption 4 description/list">
            <a:extLst>
              <a:ext uri="{FF2B5EF4-FFF2-40B4-BE49-F238E27FC236}">
                <a16:creationId xmlns:a16="http://schemas.microsoft.com/office/drawing/2014/main" id="{79FB564B-46B2-4C11-83FA-45A8203E163B}"/>
              </a:ext>
            </a:extLst>
          </p:cNvPr>
          <p:cNvSpPr>
            <a:spLocks noGrp="1"/>
          </p:cNvSpPr>
          <p:nvPr>
            <p:ph type="body" sz="quarter" idx="23"/>
          </p:nvPr>
        </p:nvSpPr>
        <p:spPr>
          <a:xfrm>
            <a:off x="9095421" y="2611438"/>
            <a:ext cx="2514600" cy="3657600"/>
          </a:xfrm>
          <a:prstGeom prst="rect">
            <a:avLst/>
          </a:prstGeom>
        </p:spPr>
        <p:txBody>
          <a:bodyPr tIns="0" bIns="0"/>
          <a:lstStyle>
            <a:lvl1pPr marL="169863" indent="-169863">
              <a:buFont typeface="Wingdings" panose="05000000000000000000" pitchFamily="2" charset="2"/>
              <a:buChar char=""/>
              <a:defRPr sz="1600">
                <a:latin typeface="+mn-lt"/>
              </a:defRPr>
            </a:lvl1pPr>
            <a:lvl2pPr marL="228600" indent="0">
              <a:buNone/>
              <a:defRPr sz="1600">
                <a:latin typeface="+mn-lt"/>
              </a:defRPr>
            </a:lvl2pPr>
            <a:lvl3pPr marL="457200" indent="0">
              <a:buNone/>
              <a:defRPr sz="1600">
                <a:latin typeface="+mn-lt"/>
              </a:defRPr>
            </a:lvl3pPr>
            <a:lvl4pPr marL="661988" indent="0">
              <a:buNone/>
              <a:defRPr sz="1600">
                <a:latin typeface="+mn-lt"/>
              </a:defRPr>
            </a:lvl4pPr>
            <a:lvl5pPr marL="855663" indent="0">
              <a:buNone/>
              <a:defRPr sz="1600">
                <a:latin typeface="+mn-lt"/>
              </a:defRPr>
            </a:lvl5pPr>
          </a:lstStyle>
          <a:p>
            <a:pPr lvl="0"/>
            <a:r>
              <a:rPr lang="en-US"/>
              <a:t>Edit Master text styles</a:t>
            </a:r>
          </a:p>
        </p:txBody>
      </p:sp>
      <p:sp>
        <p:nvSpPr>
          <p:cNvPr id="27" name="Assumption 4 light grey background box">
            <a:extLst>
              <a:ext uri="{FF2B5EF4-FFF2-40B4-BE49-F238E27FC236}">
                <a16:creationId xmlns:a16="http://schemas.microsoft.com/office/drawing/2014/main" id="{5C52FE7A-EABC-427D-A62D-F23336639985}"/>
              </a:ext>
              <a:ext uri="{C183D7F6-B498-43B3-948B-1728B52AA6E4}">
                <adec:decorative xmlns:adec="http://schemas.microsoft.com/office/drawing/2017/decorative" val="1"/>
              </a:ext>
            </a:extLst>
          </p:cNvPr>
          <p:cNvSpPr/>
          <p:nvPr userDrawn="1"/>
        </p:nvSpPr>
        <p:spPr bwMode="auto">
          <a:xfrm>
            <a:off x="9088924" y="1430971"/>
            <a:ext cx="2516289" cy="9144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29" name="Assumption 4 heading">
            <a:extLst>
              <a:ext uri="{FF2B5EF4-FFF2-40B4-BE49-F238E27FC236}">
                <a16:creationId xmlns:a16="http://schemas.microsoft.com/office/drawing/2014/main" id="{4674764D-088D-4CC4-BE15-D9E981079DF0}"/>
              </a:ext>
            </a:extLst>
          </p:cNvPr>
          <p:cNvSpPr>
            <a:spLocks noGrp="1"/>
          </p:cNvSpPr>
          <p:nvPr>
            <p:ph type="body" sz="quarter" idx="30" hasCustomPrompt="1"/>
          </p:nvPr>
        </p:nvSpPr>
        <p:spPr>
          <a:xfrm>
            <a:off x="9895285" y="1430971"/>
            <a:ext cx="1709929" cy="914400"/>
          </a:xfrm>
          <a:prstGeom prst="rect">
            <a:avLst/>
          </a:prstGeom>
          <a:solidFill>
            <a:srgbClr val="0078D4"/>
          </a:solidFill>
        </p:spPr>
        <p:txBody>
          <a:bodyPr lIns="182880" tIns="0" rIns="182880" bIns="45720" anchor="ctr"/>
          <a:lstStyle>
            <a:lvl1pPr marL="0" indent="0">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Assumption four</a:t>
            </a:r>
          </a:p>
        </p:txBody>
      </p:sp>
      <p:sp>
        <p:nvSpPr>
          <p:cNvPr id="28" name="Assumption 4 icon placeholder" descr="icon placeholder">
            <a:extLst>
              <a:ext uri="{FF2B5EF4-FFF2-40B4-BE49-F238E27FC236}">
                <a16:creationId xmlns:a16="http://schemas.microsoft.com/office/drawing/2014/main" id="{BFCC9BA6-F0D5-46E1-9286-94DAB2CEF272}"/>
              </a:ext>
            </a:extLst>
          </p:cNvPr>
          <p:cNvSpPr>
            <a:spLocks noGrp="1"/>
          </p:cNvSpPr>
          <p:nvPr>
            <p:ph type="pic" sz="quarter" idx="29" hasCustomPrompt="1"/>
          </p:nvPr>
        </p:nvSpPr>
        <p:spPr>
          <a:xfrm>
            <a:off x="9204069" y="1600135"/>
            <a:ext cx="576072" cy="57607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46" name="Assumption 3 description/list">
            <a:extLst>
              <a:ext uri="{FF2B5EF4-FFF2-40B4-BE49-F238E27FC236}">
                <a16:creationId xmlns:a16="http://schemas.microsoft.com/office/drawing/2014/main" id="{4457B5A7-65FF-074D-8482-4774561D0A80}"/>
              </a:ext>
            </a:extLst>
          </p:cNvPr>
          <p:cNvSpPr>
            <a:spLocks noGrp="1"/>
          </p:cNvSpPr>
          <p:nvPr>
            <p:ph type="body" sz="quarter" idx="19"/>
          </p:nvPr>
        </p:nvSpPr>
        <p:spPr>
          <a:xfrm>
            <a:off x="6253389" y="2610085"/>
            <a:ext cx="2514600" cy="3657600"/>
          </a:xfrm>
          <a:prstGeom prst="rect">
            <a:avLst/>
          </a:prstGeom>
        </p:spPr>
        <p:txBody>
          <a:bodyPr tIns="0" bIns="0"/>
          <a:lstStyle>
            <a:lvl1pPr marL="169863" indent="-169863">
              <a:buFont typeface="Wingdings" panose="05000000000000000000" pitchFamily="2" charset="2"/>
              <a:buChar char=""/>
              <a:defRPr sz="1600">
                <a:latin typeface="+mn-lt"/>
              </a:defRPr>
            </a:lvl1pPr>
            <a:lvl2pPr marL="228600" indent="0">
              <a:buNone/>
              <a:defRPr sz="1600">
                <a:latin typeface="+mn-lt"/>
              </a:defRPr>
            </a:lvl2pPr>
            <a:lvl3pPr marL="457200" indent="0">
              <a:buNone/>
              <a:defRPr sz="1600">
                <a:latin typeface="+mn-lt"/>
              </a:defRPr>
            </a:lvl3pPr>
            <a:lvl4pPr marL="661988" indent="0">
              <a:buNone/>
              <a:defRPr sz="1600">
                <a:latin typeface="+mn-lt"/>
              </a:defRPr>
            </a:lvl4pPr>
            <a:lvl5pPr marL="855663" indent="0">
              <a:buNone/>
              <a:defRPr sz="1600">
                <a:latin typeface="+mn-lt"/>
              </a:defRPr>
            </a:lvl5pPr>
          </a:lstStyle>
          <a:p>
            <a:pPr lvl="0"/>
            <a:r>
              <a:rPr lang="en-US"/>
              <a:t>Edit Master text styles</a:t>
            </a:r>
          </a:p>
        </p:txBody>
      </p:sp>
      <p:sp>
        <p:nvSpPr>
          <p:cNvPr id="24" name="Assumption 3 light grey background box">
            <a:extLst>
              <a:ext uri="{FF2B5EF4-FFF2-40B4-BE49-F238E27FC236}">
                <a16:creationId xmlns:a16="http://schemas.microsoft.com/office/drawing/2014/main" id="{E8C84A93-F5C1-4369-AABF-B23AE81B98D4}"/>
              </a:ext>
              <a:ext uri="{C183D7F6-B498-43B3-948B-1728B52AA6E4}">
                <adec:decorative xmlns:adec="http://schemas.microsoft.com/office/drawing/2017/decorative" val="1"/>
              </a:ext>
            </a:extLst>
          </p:cNvPr>
          <p:cNvSpPr/>
          <p:nvPr userDrawn="1"/>
        </p:nvSpPr>
        <p:spPr bwMode="auto">
          <a:xfrm>
            <a:off x="6251699" y="1430971"/>
            <a:ext cx="2514599" cy="9144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25" name="Assumption 3 icon placeholder" descr="icon placeholder">
            <a:extLst>
              <a:ext uri="{FF2B5EF4-FFF2-40B4-BE49-F238E27FC236}">
                <a16:creationId xmlns:a16="http://schemas.microsoft.com/office/drawing/2014/main" id="{AE86EBD5-D842-42CD-A015-77D1DE2ABF80}"/>
              </a:ext>
            </a:extLst>
          </p:cNvPr>
          <p:cNvSpPr>
            <a:spLocks noGrp="1"/>
          </p:cNvSpPr>
          <p:nvPr>
            <p:ph type="pic" sz="quarter" idx="27" hasCustomPrompt="1"/>
          </p:nvPr>
        </p:nvSpPr>
        <p:spPr>
          <a:xfrm>
            <a:off x="6366844" y="1600135"/>
            <a:ext cx="576072" cy="57607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6" name="Assumption 3 heading">
            <a:extLst>
              <a:ext uri="{FF2B5EF4-FFF2-40B4-BE49-F238E27FC236}">
                <a16:creationId xmlns:a16="http://schemas.microsoft.com/office/drawing/2014/main" id="{0F0DE734-57B7-4A37-83CC-31B74A13444F}"/>
              </a:ext>
            </a:extLst>
          </p:cNvPr>
          <p:cNvSpPr>
            <a:spLocks noGrp="1"/>
          </p:cNvSpPr>
          <p:nvPr>
            <p:ph type="body" sz="quarter" idx="28" hasCustomPrompt="1"/>
          </p:nvPr>
        </p:nvSpPr>
        <p:spPr>
          <a:xfrm>
            <a:off x="7058060" y="1430971"/>
            <a:ext cx="1709929" cy="914400"/>
          </a:xfrm>
          <a:prstGeom prst="rect">
            <a:avLst/>
          </a:prstGeom>
          <a:solidFill>
            <a:srgbClr val="0078D4"/>
          </a:solidFill>
        </p:spPr>
        <p:txBody>
          <a:bodyPr lIns="182880" tIns="0" rIns="182880" bIns="45720" anchor="ctr"/>
          <a:lstStyle>
            <a:lvl1pPr marL="0" indent="0">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Assumption three</a:t>
            </a:r>
          </a:p>
        </p:txBody>
      </p:sp>
      <p:sp>
        <p:nvSpPr>
          <p:cNvPr id="51" name="Assumption 2 description/list">
            <a:extLst>
              <a:ext uri="{FF2B5EF4-FFF2-40B4-BE49-F238E27FC236}">
                <a16:creationId xmlns:a16="http://schemas.microsoft.com/office/drawing/2014/main" id="{4457B5A7-65FF-074D-8482-4774561D0A80}"/>
              </a:ext>
            </a:extLst>
          </p:cNvPr>
          <p:cNvSpPr>
            <a:spLocks noGrp="1"/>
          </p:cNvSpPr>
          <p:nvPr>
            <p:ph type="body" sz="quarter" idx="22"/>
          </p:nvPr>
        </p:nvSpPr>
        <p:spPr>
          <a:xfrm>
            <a:off x="3425646" y="2610085"/>
            <a:ext cx="2514600" cy="3657600"/>
          </a:xfrm>
          <a:prstGeom prst="rect">
            <a:avLst/>
          </a:prstGeom>
        </p:spPr>
        <p:txBody>
          <a:bodyPr tIns="0" bIns="0"/>
          <a:lstStyle>
            <a:lvl1pPr marL="169863" indent="-169863">
              <a:buFont typeface="Wingdings" panose="05000000000000000000" pitchFamily="2" charset="2"/>
              <a:buChar char=""/>
              <a:defRPr sz="1600">
                <a:latin typeface="+mn-lt"/>
              </a:defRPr>
            </a:lvl1pPr>
            <a:lvl2pPr marL="228600" indent="0">
              <a:buNone/>
              <a:defRPr sz="1600">
                <a:latin typeface="+mn-lt"/>
              </a:defRPr>
            </a:lvl2pPr>
            <a:lvl3pPr marL="457200" indent="0">
              <a:buNone/>
              <a:defRPr sz="1600">
                <a:latin typeface="+mn-lt"/>
              </a:defRPr>
            </a:lvl3pPr>
            <a:lvl4pPr marL="661988" indent="0">
              <a:buNone/>
              <a:defRPr sz="1600">
                <a:latin typeface="+mn-lt"/>
              </a:defRPr>
            </a:lvl4pPr>
            <a:lvl5pPr marL="855663" indent="0">
              <a:buNone/>
              <a:defRPr sz="1600">
                <a:latin typeface="+mn-lt"/>
              </a:defRPr>
            </a:lvl5pPr>
          </a:lstStyle>
          <a:p>
            <a:pPr lvl="0"/>
            <a:r>
              <a:rPr lang="en-US"/>
              <a:t>Edit Master text styles</a:t>
            </a:r>
          </a:p>
        </p:txBody>
      </p:sp>
      <p:sp>
        <p:nvSpPr>
          <p:cNvPr id="20" name="Assumption 2 light grey background box">
            <a:extLst>
              <a:ext uri="{FF2B5EF4-FFF2-40B4-BE49-F238E27FC236}">
                <a16:creationId xmlns:a16="http://schemas.microsoft.com/office/drawing/2014/main" id="{3A4BF2C3-1749-4F39-B67C-E20F7ACDFEEA}"/>
              </a:ext>
              <a:ext uri="{C183D7F6-B498-43B3-948B-1728B52AA6E4}">
                <adec:decorative xmlns:adec="http://schemas.microsoft.com/office/drawing/2017/decorative" val="1"/>
              </a:ext>
            </a:extLst>
          </p:cNvPr>
          <p:cNvSpPr/>
          <p:nvPr userDrawn="1"/>
        </p:nvSpPr>
        <p:spPr bwMode="auto">
          <a:xfrm>
            <a:off x="3423925" y="1430971"/>
            <a:ext cx="2514600" cy="9144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23" name="Assumption 2 heading">
            <a:extLst>
              <a:ext uri="{FF2B5EF4-FFF2-40B4-BE49-F238E27FC236}">
                <a16:creationId xmlns:a16="http://schemas.microsoft.com/office/drawing/2014/main" id="{CE177CE4-624C-4858-BED8-F5261694B814}"/>
              </a:ext>
            </a:extLst>
          </p:cNvPr>
          <p:cNvSpPr>
            <a:spLocks noGrp="1"/>
          </p:cNvSpPr>
          <p:nvPr>
            <p:ph type="body" sz="quarter" idx="26" hasCustomPrompt="1"/>
          </p:nvPr>
        </p:nvSpPr>
        <p:spPr>
          <a:xfrm>
            <a:off x="4230285" y="1430971"/>
            <a:ext cx="1709929" cy="914400"/>
          </a:xfrm>
          <a:prstGeom prst="rect">
            <a:avLst/>
          </a:prstGeom>
          <a:solidFill>
            <a:srgbClr val="0078D4"/>
          </a:solidFill>
        </p:spPr>
        <p:txBody>
          <a:bodyPr lIns="182880" tIns="0" rIns="182880" bIns="45720" anchor="ctr"/>
          <a:lstStyle>
            <a:lvl1pPr marL="0" indent="0">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Assumption two</a:t>
            </a:r>
          </a:p>
        </p:txBody>
      </p:sp>
      <p:sp>
        <p:nvSpPr>
          <p:cNvPr id="21" name="Assumption 2 icon placeholder" descr="icon placeholder">
            <a:extLst>
              <a:ext uri="{FF2B5EF4-FFF2-40B4-BE49-F238E27FC236}">
                <a16:creationId xmlns:a16="http://schemas.microsoft.com/office/drawing/2014/main" id="{4CD1330C-BAE0-46A5-9001-EB44FF34BE1B}"/>
              </a:ext>
            </a:extLst>
          </p:cNvPr>
          <p:cNvSpPr>
            <a:spLocks noGrp="1"/>
          </p:cNvSpPr>
          <p:nvPr>
            <p:ph type="pic" sz="quarter" idx="25" hasCustomPrompt="1"/>
          </p:nvPr>
        </p:nvSpPr>
        <p:spPr>
          <a:xfrm>
            <a:off x="3539069" y="1600135"/>
            <a:ext cx="576072" cy="57607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6" name="Assumption 1 description/list">
            <a:extLst>
              <a:ext uri="{FF2B5EF4-FFF2-40B4-BE49-F238E27FC236}">
                <a16:creationId xmlns:a16="http://schemas.microsoft.com/office/drawing/2014/main" id="{4457B5A7-65FF-074D-8482-4774561D0A80}"/>
              </a:ext>
            </a:extLst>
          </p:cNvPr>
          <p:cNvSpPr>
            <a:spLocks noGrp="1"/>
          </p:cNvSpPr>
          <p:nvPr>
            <p:ph type="body" sz="quarter" idx="16"/>
          </p:nvPr>
        </p:nvSpPr>
        <p:spPr>
          <a:xfrm>
            <a:off x="597903" y="2610085"/>
            <a:ext cx="2514600" cy="3657600"/>
          </a:xfrm>
          <a:prstGeom prst="rect">
            <a:avLst/>
          </a:prstGeom>
        </p:spPr>
        <p:txBody>
          <a:bodyPr tIns="0" bIns="0"/>
          <a:lstStyle>
            <a:lvl1pPr marL="169863" indent="-169863">
              <a:buFont typeface="Wingdings" panose="05000000000000000000" pitchFamily="2" charset="2"/>
              <a:buChar char=""/>
              <a:defRPr sz="1600">
                <a:latin typeface="+mn-lt"/>
              </a:defRPr>
            </a:lvl1pPr>
            <a:lvl2pPr marL="228600" indent="0">
              <a:buNone/>
              <a:defRPr sz="1600">
                <a:latin typeface="+mn-lt"/>
              </a:defRPr>
            </a:lvl2pPr>
            <a:lvl3pPr marL="457200" indent="0">
              <a:buNone/>
              <a:defRPr sz="1600">
                <a:latin typeface="+mn-lt"/>
              </a:defRPr>
            </a:lvl3pPr>
            <a:lvl4pPr marL="661988" indent="0">
              <a:buNone/>
              <a:defRPr sz="1600">
                <a:latin typeface="+mn-lt"/>
              </a:defRPr>
            </a:lvl4pPr>
            <a:lvl5pPr marL="855663" indent="0">
              <a:buNone/>
              <a:defRPr sz="1600">
                <a:latin typeface="+mn-lt"/>
              </a:defRPr>
            </a:lvl5pPr>
          </a:lstStyle>
          <a:p>
            <a:pPr lvl="0"/>
            <a:r>
              <a:rPr lang="en-US"/>
              <a:t>Edit Master text styles</a:t>
            </a:r>
          </a:p>
        </p:txBody>
      </p:sp>
      <p:sp>
        <p:nvSpPr>
          <p:cNvPr id="8" name="Assumption 1 light grey background box">
            <a:extLst>
              <a:ext uri="{FF2B5EF4-FFF2-40B4-BE49-F238E27FC236}">
                <a16:creationId xmlns:a16="http://schemas.microsoft.com/office/drawing/2014/main" id="{1B7B5E21-3ED6-D847-A3AD-503DA38B40EF}"/>
              </a:ext>
              <a:ext uri="{C183D7F6-B498-43B3-948B-1728B52AA6E4}">
                <adec:decorative xmlns:adec="http://schemas.microsoft.com/office/drawing/2017/decorative" val="1"/>
              </a:ext>
            </a:extLst>
          </p:cNvPr>
          <p:cNvSpPr/>
          <p:nvPr userDrawn="1"/>
        </p:nvSpPr>
        <p:spPr bwMode="auto">
          <a:xfrm>
            <a:off x="596213" y="1430971"/>
            <a:ext cx="2516290" cy="9144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17" name="Assumption 1 heading">
            <a:extLst>
              <a:ext uri="{FF2B5EF4-FFF2-40B4-BE49-F238E27FC236}">
                <a16:creationId xmlns:a16="http://schemas.microsoft.com/office/drawing/2014/main" id="{D9E35080-BDAC-4139-823A-F016B933D578}"/>
              </a:ext>
            </a:extLst>
          </p:cNvPr>
          <p:cNvSpPr>
            <a:spLocks noGrp="1"/>
          </p:cNvSpPr>
          <p:nvPr>
            <p:ph type="body" sz="quarter" idx="24" hasCustomPrompt="1"/>
          </p:nvPr>
        </p:nvSpPr>
        <p:spPr>
          <a:xfrm>
            <a:off x="1402573" y="1430971"/>
            <a:ext cx="1709929" cy="914400"/>
          </a:xfrm>
          <a:prstGeom prst="rect">
            <a:avLst/>
          </a:prstGeom>
          <a:solidFill>
            <a:srgbClr val="0078D4"/>
          </a:solidFill>
        </p:spPr>
        <p:txBody>
          <a:bodyPr lIns="182880" tIns="0" rIns="182880" bIns="45720" anchor="ctr"/>
          <a:lstStyle>
            <a:lvl1pPr marL="0" indent="0">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Assumption one</a:t>
            </a:r>
          </a:p>
        </p:txBody>
      </p:sp>
      <p:sp>
        <p:nvSpPr>
          <p:cNvPr id="49" name="Assumption 1 icon placeholder" descr="icon placeholder">
            <a:extLst>
              <a:ext uri="{FF2B5EF4-FFF2-40B4-BE49-F238E27FC236}">
                <a16:creationId xmlns:a16="http://schemas.microsoft.com/office/drawing/2014/main" id="{878B4613-2190-5147-B5DD-D30A6CA9DD9F}"/>
              </a:ext>
            </a:extLst>
          </p:cNvPr>
          <p:cNvSpPr>
            <a:spLocks noGrp="1"/>
          </p:cNvSpPr>
          <p:nvPr>
            <p:ph type="pic" sz="quarter" idx="20" hasCustomPrompt="1"/>
          </p:nvPr>
        </p:nvSpPr>
        <p:spPr>
          <a:xfrm>
            <a:off x="711357" y="1600135"/>
            <a:ext cx="576072" cy="57607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6" name="Key assumptions 1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Key assumptions (1) (4 columns)</a:t>
            </a:r>
          </a:p>
        </p:txBody>
      </p:sp>
    </p:spTree>
    <p:extLst>
      <p:ext uri="{BB962C8B-B14F-4D97-AF65-F5344CB8AC3E}">
        <p14:creationId xmlns:p14="http://schemas.microsoft.com/office/powerpoint/2010/main" val="49931440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Key assumptions 2">
    <p:spTree>
      <p:nvGrpSpPr>
        <p:cNvPr id="1" name=""/>
        <p:cNvGrpSpPr/>
        <p:nvPr/>
      </p:nvGrpSpPr>
      <p:grpSpPr>
        <a:xfrm>
          <a:off x="0" y="0"/>
          <a:ext cx="0" cy="0"/>
          <a:chOff x="0" y="0"/>
          <a:chExt cx="0" cy="0"/>
        </a:xfrm>
      </p:grpSpPr>
      <p:sp>
        <p:nvSpPr>
          <p:cNvPr id="7" name="Photo placeholder, right half" descr="image placeholder, right. 7.5 inches square">
            <a:extLst>
              <a:ext uri="{FF2B5EF4-FFF2-40B4-BE49-F238E27FC236}">
                <a16:creationId xmlns:a16="http://schemas.microsoft.com/office/drawing/2014/main" id="{C5C8F444-0C83-8449-AAD8-C5285796C63B}"/>
              </a:ext>
            </a:extLst>
          </p:cNvPr>
          <p:cNvSpPr>
            <a:spLocks noGrp="1"/>
          </p:cNvSpPr>
          <p:nvPr>
            <p:ph type="pic" sz="quarter" idx="11" hasCustomPrompt="1"/>
          </p:nvPr>
        </p:nvSpPr>
        <p:spPr>
          <a:xfrm>
            <a:off x="5341311" y="0"/>
            <a:ext cx="6858000" cy="685800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4" name="Description/list">
            <a:extLst>
              <a:ext uri="{FF2B5EF4-FFF2-40B4-BE49-F238E27FC236}">
                <a16:creationId xmlns:a16="http://schemas.microsoft.com/office/drawing/2014/main" id="{DE88E2B9-A705-4D41-B77D-A3785943995B}"/>
              </a:ext>
            </a:extLst>
          </p:cNvPr>
          <p:cNvSpPr>
            <a:spLocks noGrp="1"/>
          </p:cNvSpPr>
          <p:nvPr>
            <p:ph type="body" sz="quarter" idx="10" hasCustomPrompt="1"/>
          </p:nvPr>
        </p:nvSpPr>
        <p:spPr>
          <a:xfrm>
            <a:off x="593628" y="1435496"/>
            <a:ext cx="4572000" cy="2573012"/>
          </a:xfrm>
          <a:prstGeom prst="rect">
            <a:avLst/>
          </a:prstGeom>
        </p:spPr>
        <p:txBody>
          <a:bodyPr lIns="0" tIns="0" rIns="0" bIns="0"/>
          <a:lstStyle>
            <a:lvl1pPr>
              <a:defRPr sz="2000"/>
            </a:lvl1pPr>
            <a:lvl2pPr>
              <a:defRPr sz="1600"/>
            </a:lvl2pPr>
          </a:lstStyle>
          <a:p>
            <a:pPr lvl="0"/>
            <a:r>
              <a:rPr lang="en-US"/>
              <a:t>List item</a:t>
            </a:r>
          </a:p>
          <a:p>
            <a:pPr lvl="0"/>
            <a:r>
              <a:rPr lang="en-US"/>
              <a:t>List item</a:t>
            </a:r>
          </a:p>
          <a:p>
            <a:pPr lvl="0"/>
            <a:r>
              <a:rPr lang="en-US"/>
              <a:t>List item</a:t>
            </a:r>
          </a:p>
          <a:p>
            <a:pPr lvl="0"/>
            <a:r>
              <a:rPr lang="en-US"/>
              <a:t>List item</a:t>
            </a:r>
          </a:p>
          <a:p>
            <a:pPr lvl="0"/>
            <a:r>
              <a:rPr lang="en-US"/>
              <a:t>List item</a:t>
            </a:r>
          </a:p>
        </p:txBody>
      </p:sp>
      <p:sp>
        <p:nvSpPr>
          <p:cNvPr id="6" name="Key assumptions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69" y="457200"/>
            <a:ext cx="4572000" cy="553998"/>
          </a:xfrm>
          <a:prstGeom prst="rect">
            <a:avLst/>
          </a:prstGeom>
        </p:spPr>
        <p:txBody>
          <a:bodyPr lIns="0" tIns="0" rIns="0" bIns="0"/>
          <a:lstStyle>
            <a:lvl1pPr>
              <a:defRPr baseline="0"/>
            </a:lvl1pPr>
          </a:lstStyle>
          <a:p>
            <a:r>
              <a:rPr lang="en-US"/>
              <a:t>Key assumptions (2)</a:t>
            </a:r>
          </a:p>
        </p:txBody>
      </p:sp>
    </p:spTree>
    <p:extLst>
      <p:ext uri="{BB962C8B-B14F-4D97-AF65-F5344CB8AC3E}">
        <p14:creationId xmlns:p14="http://schemas.microsoft.com/office/powerpoint/2010/main" val="3296543287"/>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Key assumptions 3">
    <p:spTree>
      <p:nvGrpSpPr>
        <p:cNvPr id="1" name=""/>
        <p:cNvGrpSpPr/>
        <p:nvPr/>
      </p:nvGrpSpPr>
      <p:grpSpPr>
        <a:xfrm>
          <a:off x="0" y="0"/>
          <a:ext cx="0" cy="0"/>
          <a:chOff x="0" y="0"/>
          <a:chExt cx="0" cy="0"/>
        </a:xfrm>
      </p:grpSpPr>
      <p:sp>
        <p:nvSpPr>
          <p:cNvPr id="14" name="Topic three (blue background)">
            <a:extLst>
              <a:ext uri="{FF2B5EF4-FFF2-40B4-BE49-F238E27FC236}">
                <a16:creationId xmlns:a16="http://schemas.microsoft.com/office/drawing/2014/main" id="{30DAFDAA-0ED7-4DD7-8708-8CD9FD97D7F1}"/>
              </a:ext>
            </a:extLst>
          </p:cNvPr>
          <p:cNvSpPr>
            <a:spLocks noGrp="1"/>
          </p:cNvSpPr>
          <p:nvPr>
            <p:ph type="body" sz="quarter" idx="15" hasCustomPrompt="1"/>
          </p:nvPr>
        </p:nvSpPr>
        <p:spPr>
          <a:xfrm>
            <a:off x="2150199" y="5119343"/>
            <a:ext cx="7543800" cy="1141407"/>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three</a:t>
            </a:r>
          </a:p>
        </p:txBody>
      </p:sp>
      <p:sp>
        <p:nvSpPr>
          <p:cNvPr id="18" name="Topic three icon/image placeholder" descr="icon placeholder">
            <a:extLst>
              <a:ext uri="{FF2B5EF4-FFF2-40B4-BE49-F238E27FC236}">
                <a16:creationId xmlns:a16="http://schemas.microsoft.com/office/drawing/2014/main" id="{CD0BFDF1-6D87-7742-83C4-16B9E0F09E38}"/>
              </a:ext>
            </a:extLst>
          </p:cNvPr>
          <p:cNvSpPr>
            <a:spLocks noGrp="1"/>
          </p:cNvSpPr>
          <p:nvPr>
            <p:ph type="pic" sz="quarter" idx="11" hasCustomPrompt="1"/>
          </p:nvPr>
        </p:nvSpPr>
        <p:spPr>
          <a:xfrm>
            <a:off x="592744" y="5119343"/>
            <a:ext cx="1141349" cy="114140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3" name="Topic two (blue background)">
            <a:extLst>
              <a:ext uri="{FF2B5EF4-FFF2-40B4-BE49-F238E27FC236}">
                <a16:creationId xmlns:a16="http://schemas.microsoft.com/office/drawing/2014/main" id="{36700696-D193-40FA-BCD9-6141188BDA1A}"/>
              </a:ext>
            </a:extLst>
          </p:cNvPr>
          <p:cNvSpPr>
            <a:spLocks noGrp="1"/>
          </p:cNvSpPr>
          <p:nvPr>
            <p:ph type="body" sz="quarter" idx="14" hasCustomPrompt="1"/>
          </p:nvPr>
        </p:nvSpPr>
        <p:spPr>
          <a:xfrm>
            <a:off x="2150198" y="3272339"/>
            <a:ext cx="7543800" cy="1141407"/>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two</a:t>
            </a:r>
          </a:p>
        </p:txBody>
      </p:sp>
      <p:sp>
        <p:nvSpPr>
          <p:cNvPr id="19" name="Topic two icon/image placeholder" descr="icon placeholder">
            <a:extLst>
              <a:ext uri="{FF2B5EF4-FFF2-40B4-BE49-F238E27FC236}">
                <a16:creationId xmlns:a16="http://schemas.microsoft.com/office/drawing/2014/main" id="{492D1066-4742-CC4A-A82F-D5A239FADEE1}"/>
              </a:ext>
            </a:extLst>
          </p:cNvPr>
          <p:cNvSpPr>
            <a:spLocks noGrp="1"/>
          </p:cNvSpPr>
          <p:nvPr>
            <p:ph type="pic" sz="quarter" idx="12" hasCustomPrompt="1"/>
          </p:nvPr>
        </p:nvSpPr>
        <p:spPr>
          <a:xfrm>
            <a:off x="592744" y="3272339"/>
            <a:ext cx="1141349" cy="114140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 name="Topic one (blue background)">
            <a:extLst>
              <a:ext uri="{FF2B5EF4-FFF2-40B4-BE49-F238E27FC236}">
                <a16:creationId xmlns:a16="http://schemas.microsoft.com/office/drawing/2014/main" id="{64F08DCC-7992-4DBC-903B-28482D9F63F8}"/>
              </a:ext>
            </a:extLst>
          </p:cNvPr>
          <p:cNvSpPr>
            <a:spLocks noGrp="1"/>
          </p:cNvSpPr>
          <p:nvPr>
            <p:ph type="body" sz="quarter" idx="13" hasCustomPrompt="1"/>
          </p:nvPr>
        </p:nvSpPr>
        <p:spPr>
          <a:xfrm>
            <a:off x="2150199" y="1425335"/>
            <a:ext cx="7543800" cy="1141407"/>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one</a:t>
            </a:r>
          </a:p>
        </p:txBody>
      </p:sp>
      <p:sp>
        <p:nvSpPr>
          <p:cNvPr id="17" name="Topic one icon/image placeholder" descr="icon placeholder">
            <a:extLst>
              <a:ext uri="{FF2B5EF4-FFF2-40B4-BE49-F238E27FC236}">
                <a16:creationId xmlns:a16="http://schemas.microsoft.com/office/drawing/2014/main" id="{FACDF362-7107-824C-BFEE-91E9F0F4FF21}"/>
              </a:ext>
            </a:extLst>
          </p:cNvPr>
          <p:cNvSpPr>
            <a:spLocks noGrp="1"/>
          </p:cNvSpPr>
          <p:nvPr>
            <p:ph type="pic" sz="quarter" idx="10" hasCustomPrompt="1"/>
          </p:nvPr>
        </p:nvSpPr>
        <p:spPr>
          <a:xfrm>
            <a:off x="592744" y="1425335"/>
            <a:ext cx="1143000" cy="114140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0" name="Key assumptions 3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Key assumptions (3) (3 rows)</a:t>
            </a:r>
          </a:p>
        </p:txBody>
      </p:sp>
    </p:spTree>
    <p:extLst>
      <p:ext uri="{BB962C8B-B14F-4D97-AF65-F5344CB8AC3E}">
        <p14:creationId xmlns:p14="http://schemas.microsoft.com/office/powerpoint/2010/main" val="2644358636"/>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Key assumptions 3 (4 items)">
    <p:spTree>
      <p:nvGrpSpPr>
        <p:cNvPr id="1" name=""/>
        <p:cNvGrpSpPr/>
        <p:nvPr/>
      </p:nvGrpSpPr>
      <p:grpSpPr>
        <a:xfrm>
          <a:off x="0" y="0"/>
          <a:ext cx="0" cy="0"/>
          <a:chOff x="0" y="0"/>
          <a:chExt cx="0" cy="0"/>
        </a:xfrm>
      </p:grpSpPr>
      <p:sp>
        <p:nvSpPr>
          <p:cNvPr id="14" name="Topic four (blue background)">
            <a:extLst>
              <a:ext uri="{FF2B5EF4-FFF2-40B4-BE49-F238E27FC236}">
                <a16:creationId xmlns:a16="http://schemas.microsoft.com/office/drawing/2014/main" id="{30DAFDAA-0ED7-4DD7-8708-8CD9FD97D7F1}"/>
              </a:ext>
            </a:extLst>
          </p:cNvPr>
          <p:cNvSpPr>
            <a:spLocks noGrp="1"/>
          </p:cNvSpPr>
          <p:nvPr>
            <p:ph type="body" sz="quarter" idx="15" hasCustomPrompt="1"/>
          </p:nvPr>
        </p:nvSpPr>
        <p:spPr>
          <a:xfrm>
            <a:off x="2150199" y="5341009"/>
            <a:ext cx="7543800" cy="914400"/>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four</a:t>
            </a:r>
          </a:p>
        </p:txBody>
      </p:sp>
      <p:sp>
        <p:nvSpPr>
          <p:cNvPr id="18" name="Topic four icon/image placeholder" descr="icon placeholder">
            <a:extLst>
              <a:ext uri="{FF2B5EF4-FFF2-40B4-BE49-F238E27FC236}">
                <a16:creationId xmlns:a16="http://schemas.microsoft.com/office/drawing/2014/main" id="{CD0BFDF1-6D87-7742-83C4-16B9E0F09E38}"/>
              </a:ext>
            </a:extLst>
          </p:cNvPr>
          <p:cNvSpPr>
            <a:spLocks noGrp="1"/>
          </p:cNvSpPr>
          <p:nvPr>
            <p:ph type="pic" sz="quarter" idx="11" hasCustomPrompt="1"/>
          </p:nvPr>
        </p:nvSpPr>
        <p:spPr>
          <a:xfrm>
            <a:off x="592744" y="5341009"/>
            <a:ext cx="1141349" cy="91440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1" name="Topic three (blue background)">
            <a:extLst>
              <a:ext uri="{FF2B5EF4-FFF2-40B4-BE49-F238E27FC236}">
                <a16:creationId xmlns:a16="http://schemas.microsoft.com/office/drawing/2014/main" id="{BD10FBB4-EB5E-46F9-AFF8-FE71C4745719}"/>
              </a:ext>
            </a:extLst>
          </p:cNvPr>
          <p:cNvSpPr>
            <a:spLocks noGrp="1"/>
          </p:cNvSpPr>
          <p:nvPr>
            <p:ph type="body" sz="quarter" idx="17" hasCustomPrompt="1"/>
          </p:nvPr>
        </p:nvSpPr>
        <p:spPr>
          <a:xfrm>
            <a:off x="2150199" y="4035785"/>
            <a:ext cx="7543800" cy="914400"/>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three</a:t>
            </a:r>
          </a:p>
        </p:txBody>
      </p:sp>
      <p:sp>
        <p:nvSpPr>
          <p:cNvPr id="9" name="Topic three icon/image placeholder" descr="icon placeholder">
            <a:extLst>
              <a:ext uri="{FF2B5EF4-FFF2-40B4-BE49-F238E27FC236}">
                <a16:creationId xmlns:a16="http://schemas.microsoft.com/office/drawing/2014/main" id="{51D9779B-E393-4D72-9E57-9F23DE83A801}"/>
              </a:ext>
            </a:extLst>
          </p:cNvPr>
          <p:cNvSpPr>
            <a:spLocks noGrp="1"/>
          </p:cNvSpPr>
          <p:nvPr>
            <p:ph type="pic" sz="quarter" idx="16" hasCustomPrompt="1"/>
          </p:nvPr>
        </p:nvSpPr>
        <p:spPr>
          <a:xfrm>
            <a:off x="592745" y="4035785"/>
            <a:ext cx="1141349" cy="91440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3" name="Topic two (blue background)">
            <a:extLst>
              <a:ext uri="{FF2B5EF4-FFF2-40B4-BE49-F238E27FC236}">
                <a16:creationId xmlns:a16="http://schemas.microsoft.com/office/drawing/2014/main" id="{36700696-D193-40FA-BCD9-6141188BDA1A}"/>
              </a:ext>
            </a:extLst>
          </p:cNvPr>
          <p:cNvSpPr>
            <a:spLocks noGrp="1"/>
          </p:cNvSpPr>
          <p:nvPr>
            <p:ph type="body" sz="quarter" idx="14" hasCustomPrompt="1"/>
          </p:nvPr>
        </p:nvSpPr>
        <p:spPr>
          <a:xfrm>
            <a:off x="2150198" y="2730560"/>
            <a:ext cx="7543800" cy="914400"/>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two</a:t>
            </a:r>
          </a:p>
        </p:txBody>
      </p:sp>
      <p:sp>
        <p:nvSpPr>
          <p:cNvPr id="19" name="Topic two icon/image placeholder" descr="icon placeholder">
            <a:extLst>
              <a:ext uri="{FF2B5EF4-FFF2-40B4-BE49-F238E27FC236}">
                <a16:creationId xmlns:a16="http://schemas.microsoft.com/office/drawing/2014/main" id="{492D1066-4742-CC4A-A82F-D5A239FADEE1}"/>
              </a:ext>
            </a:extLst>
          </p:cNvPr>
          <p:cNvSpPr>
            <a:spLocks noGrp="1"/>
          </p:cNvSpPr>
          <p:nvPr>
            <p:ph type="pic" sz="quarter" idx="12" hasCustomPrompt="1"/>
          </p:nvPr>
        </p:nvSpPr>
        <p:spPr>
          <a:xfrm>
            <a:off x="592744" y="2730560"/>
            <a:ext cx="1141349" cy="91440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 name="Topic one (blue background)">
            <a:extLst>
              <a:ext uri="{FF2B5EF4-FFF2-40B4-BE49-F238E27FC236}">
                <a16:creationId xmlns:a16="http://schemas.microsoft.com/office/drawing/2014/main" id="{64F08DCC-7992-4DBC-903B-28482D9F63F8}"/>
              </a:ext>
            </a:extLst>
          </p:cNvPr>
          <p:cNvSpPr>
            <a:spLocks noGrp="1"/>
          </p:cNvSpPr>
          <p:nvPr>
            <p:ph type="body" sz="quarter" idx="13" hasCustomPrompt="1"/>
          </p:nvPr>
        </p:nvSpPr>
        <p:spPr>
          <a:xfrm>
            <a:off x="2150199" y="1425335"/>
            <a:ext cx="7543800" cy="914400"/>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one</a:t>
            </a:r>
          </a:p>
        </p:txBody>
      </p:sp>
      <p:sp>
        <p:nvSpPr>
          <p:cNvPr id="17" name="Topic one icon/image placeholder" descr="icon placeholder">
            <a:extLst>
              <a:ext uri="{FF2B5EF4-FFF2-40B4-BE49-F238E27FC236}">
                <a16:creationId xmlns:a16="http://schemas.microsoft.com/office/drawing/2014/main" id="{FACDF362-7107-824C-BFEE-91E9F0F4FF21}"/>
              </a:ext>
            </a:extLst>
          </p:cNvPr>
          <p:cNvSpPr>
            <a:spLocks noGrp="1"/>
          </p:cNvSpPr>
          <p:nvPr>
            <p:ph type="pic" sz="quarter" idx="10" hasCustomPrompt="1"/>
          </p:nvPr>
        </p:nvSpPr>
        <p:spPr>
          <a:xfrm>
            <a:off x="592744" y="1425335"/>
            <a:ext cx="1143000" cy="91440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0" name="Key assumptions 3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Key assumptions (3) (4 rows)</a:t>
            </a:r>
          </a:p>
        </p:txBody>
      </p:sp>
    </p:spTree>
    <p:extLst>
      <p:ext uri="{BB962C8B-B14F-4D97-AF65-F5344CB8AC3E}">
        <p14:creationId xmlns:p14="http://schemas.microsoft.com/office/powerpoint/2010/main" val="3329846105"/>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Why MS Services 1">
    <p:spTree>
      <p:nvGrpSpPr>
        <p:cNvPr id="1" name=""/>
        <p:cNvGrpSpPr/>
        <p:nvPr/>
      </p:nvGrpSpPr>
      <p:grpSpPr>
        <a:xfrm>
          <a:off x="0" y="0"/>
          <a:ext cx="0" cy="0"/>
          <a:chOff x="0" y="0"/>
          <a:chExt cx="0" cy="0"/>
        </a:xfrm>
      </p:grpSpPr>
      <p:grpSp>
        <p:nvGrpSpPr>
          <p:cNvPr id="18" name="Pinterest icon"/>
          <p:cNvGrpSpPr/>
          <p:nvPr userDrawn="1"/>
        </p:nvGrpSpPr>
        <p:grpSpPr>
          <a:xfrm>
            <a:off x="3674759" y="5743880"/>
            <a:ext cx="542402" cy="542402"/>
            <a:chOff x="3958372" y="5743880"/>
            <a:chExt cx="542402" cy="542402"/>
          </a:xfrm>
        </p:grpSpPr>
        <p:sp>
          <p:nvSpPr>
            <p:cNvPr id="7" name="Oval 6" descr="Blue oval">
              <a:hlinkClick r:id="rId2"/>
              <a:extLst>
                <a:ext uri="{FF2B5EF4-FFF2-40B4-BE49-F238E27FC236}">
                  <a16:creationId xmlns:a16="http://schemas.microsoft.com/office/drawing/2014/main" id="{FAC565DF-2372-874D-A732-7E0B0DB58B5A}"/>
                </a:ext>
              </a:extLst>
            </p:cNvPr>
            <p:cNvSpPr/>
            <p:nvPr userDrawn="1"/>
          </p:nvSpPr>
          <p:spPr>
            <a:xfrm>
              <a:off x="3958372" y="5743880"/>
              <a:ext cx="542402" cy="542402"/>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descr="Pinterest icon">
              <a:hlinkClick r:id="rId2"/>
              <a:extLst>
                <a:ext uri="{FF2B5EF4-FFF2-40B4-BE49-F238E27FC236}">
                  <a16:creationId xmlns:a16="http://schemas.microsoft.com/office/drawing/2014/main" id="{FEBCC813-5F62-B04B-B8B0-4C29DF90EE93}"/>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4043089" y="5784510"/>
              <a:ext cx="372968" cy="461143"/>
            </a:xfrm>
            <a:prstGeom prst="rect">
              <a:avLst/>
            </a:prstGeom>
          </p:spPr>
        </p:pic>
      </p:grpSp>
      <p:grpSp>
        <p:nvGrpSpPr>
          <p:cNvPr id="9" name="LinkedIn icon" descr="LinkedIn oval">
            <a:extLst>
              <a:ext uri="{FF2B5EF4-FFF2-40B4-BE49-F238E27FC236}">
                <a16:creationId xmlns:a16="http://schemas.microsoft.com/office/drawing/2014/main" id="{C93F8711-3F4E-F446-A463-FDB653F3D16C}"/>
              </a:ext>
            </a:extLst>
          </p:cNvPr>
          <p:cNvGrpSpPr/>
          <p:nvPr userDrawn="1"/>
        </p:nvGrpSpPr>
        <p:grpSpPr>
          <a:xfrm>
            <a:off x="2636382" y="5743880"/>
            <a:ext cx="542402" cy="542402"/>
            <a:chOff x="2856510" y="5822031"/>
            <a:chExt cx="542402" cy="542402"/>
          </a:xfrm>
          <a:solidFill>
            <a:srgbClr val="0078D4"/>
          </a:solidFill>
        </p:grpSpPr>
        <p:sp>
          <p:nvSpPr>
            <p:cNvPr id="10" name="Oval 9">
              <a:hlinkClick r:id="rId5"/>
              <a:extLst>
                <a:ext uri="{FF2B5EF4-FFF2-40B4-BE49-F238E27FC236}">
                  <a16:creationId xmlns:a16="http://schemas.microsoft.com/office/drawing/2014/main" id="{89AEC450-9485-F74E-B056-BDE939A45849}"/>
                </a:ext>
              </a:extLst>
            </p:cNvPr>
            <p:cNvSpPr/>
            <p:nvPr/>
          </p:nvSpPr>
          <p:spPr>
            <a:xfrm>
              <a:off x="2856510" y="5822031"/>
              <a:ext cx="542402" cy="5424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pic>
          <p:nvPicPr>
            <p:cNvPr id="11" name="Picture 10" descr="LinkedIn Icon">
              <a:extLst>
                <a:ext uri="{FF2B5EF4-FFF2-40B4-BE49-F238E27FC236}">
                  <a16:creationId xmlns:a16="http://schemas.microsoft.com/office/drawing/2014/main" id="{81B8A7E8-3221-104C-A514-83BEA9851EDB}"/>
                </a:ext>
              </a:extLst>
            </p:cNvPr>
            <p:cNvPicPr>
              <a:picLocks noChangeAspect="1"/>
            </p:cNvPicPr>
            <p:nvPr/>
          </p:nvPicPr>
          <p:blipFill>
            <a:blip r:embed="rId6"/>
            <a:stretch>
              <a:fillRect/>
            </a:stretch>
          </p:blipFill>
          <p:spPr>
            <a:xfrm>
              <a:off x="2980944" y="5943600"/>
              <a:ext cx="322411" cy="292608"/>
            </a:xfrm>
            <a:prstGeom prst="rect">
              <a:avLst/>
            </a:prstGeom>
            <a:grpFill/>
          </p:spPr>
        </p:pic>
      </p:grpSp>
      <p:grpSp>
        <p:nvGrpSpPr>
          <p:cNvPr id="12" name="Twitter icon" descr="Twitter icon">
            <a:extLst>
              <a:ext uri="{FF2B5EF4-FFF2-40B4-BE49-F238E27FC236}">
                <a16:creationId xmlns:a16="http://schemas.microsoft.com/office/drawing/2014/main" id="{FFFBAD1D-20EA-944F-ABE0-9B4C4FD9826B}"/>
              </a:ext>
            </a:extLst>
          </p:cNvPr>
          <p:cNvGrpSpPr/>
          <p:nvPr userDrawn="1"/>
        </p:nvGrpSpPr>
        <p:grpSpPr>
          <a:xfrm>
            <a:off x="1598005" y="5743880"/>
            <a:ext cx="542402" cy="542402"/>
            <a:chOff x="1660381" y="5781402"/>
            <a:chExt cx="542402" cy="542402"/>
          </a:xfrm>
          <a:solidFill>
            <a:srgbClr val="0078D4"/>
          </a:solidFill>
        </p:grpSpPr>
        <p:sp>
          <p:nvSpPr>
            <p:cNvPr id="13" name="Oval 12">
              <a:hlinkClick r:id="rId7"/>
              <a:extLst>
                <a:ext uri="{FF2B5EF4-FFF2-40B4-BE49-F238E27FC236}">
                  <a16:creationId xmlns:a16="http://schemas.microsoft.com/office/drawing/2014/main" id="{6B8EEB43-A5D9-5541-9BF0-726D4935A12F}"/>
                </a:ext>
              </a:extLst>
            </p:cNvPr>
            <p:cNvSpPr/>
            <p:nvPr/>
          </p:nvSpPr>
          <p:spPr>
            <a:xfrm>
              <a:off x="1660381" y="5781402"/>
              <a:ext cx="542402" cy="5424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pic>
          <p:nvPicPr>
            <p:cNvPr id="14" name="Picture 13" descr="Twitter icon">
              <a:hlinkClick r:id="rId7"/>
              <a:extLst>
                <a:ext uri="{FF2B5EF4-FFF2-40B4-BE49-F238E27FC236}">
                  <a16:creationId xmlns:a16="http://schemas.microsoft.com/office/drawing/2014/main" id="{7C64D7ED-249F-6140-95B3-BE844EBAD098}"/>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740546" y="5864210"/>
              <a:ext cx="374003" cy="374002"/>
            </a:xfrm>
            <a:prstGeom prst="rect">
              <a:avLst/>
            </a:prstGeom>
            <a:grpFill/>
          </p:spPr>
        </p:pic>
      </p:grpSp>
      <p:grpSp>
        <p:nvGrpSpPr>
          <p:cNvPr id="16" name="Facebook icon"/>
          <p:cNvGrpSpPr/>
          <p:nvPr userDrawn="1"/>
        </p:nvGrpSpPr>
        <p:grpSpPr>
          <a:xfrm>
            <a:off x="559628" y="5743880"/>
            <a:ext cx="542402" cy="542402"/>
            <a:chOff x="584290" y="5743880"/>
            <a:chExt cx="542402" cy="542402"/>
          </a:xfrm>
        </p:grpSpPr>
        <p:sp>
          <p:nvSpPr>
            <p:cNvPr id="5" name="Oval 4" descr="oval">
              <a:hlinkClick r:id="rId5"/>
              <a:extLst>
                <a:ext uri="{FF2B5EF4-FFF2-40B4-BE49-F238E27FC236}">
                  <a16:creationId xmlns:a16="http://schemas.microsoft.com/office/drawing/2014/main" id="{E530ED28-0CD0-8445-934E-9B2622EC5CB3}"/>
                </a:ext>
              </a:extLst>
            </p:cNvPr>
            <p:cNvSpPr/>
            <p:nvPr userDrawn="1"/>
          </p:nvSpPr>
          <p:spPr>
            <a:xfrm>
              <a:off x="584290" y="5743880"/>
              <a:ext cx="542402" cy="542402"/>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6" name="Freeform: Shape 18" descr="Facebook icon">
              <a:hlinkClick r:id="rId5"/>
              <a:extLst>
                <a:ext uri="{FF2B5EF4-FFF2-40B4-BE49-F238E27FC236}">
                  <a16:creationId xmlns:a16="http://schemas.microsoft.com/office/drawing/2014/main" id="{55ADD98C-B8A9-7441-AB7A-8244084D6FD1}"/>
                </a:ext>
              </a:extLst>
            </p:cNvPr>
            <p:cNvSpPr/>
            <p:nvPr userDrawn="1"/>
          </p:nvSpPr>
          <p:spPr>
            <a:xfrm>
              <a:off x="734436" y="5786001"/>
              <a:ext cx="242111" cy="458161"/>
            </a:xfrm>
            <a:custGeom>
              <a:avLst/>
              <a:gdLst>
                <a:gd name="connsiteX0" fmla="*/ 201224 w 307975"/>
                <a:gd name="connsiteY0" fmla="*/ 0 h 582800"/>
                <a:gd name="connsiteX1" fmla="*/ 307975 w 307975"/>
                <a:gd name="connsiteY1" fmla="*/ 0 h 582800"/>
                <a:gd name="connsiteX2" fmla="*/ 307975 w 307975"/>
                <a:gd name="connsiteY2" fmla="*/ 99653 h 582800"/>
                <a:gd name="connsiteX3" fmla="*/ 258850 w 307975"/>
                <a:gd name="connsiteY3" fmla="*/ 99653 h 582800"/>
                <a:gd name="connsiteX4" fmla="*/ 214922 w 307975"/>
                <a:gd name="connsiteY4" fmla="*/ 143576 h 582800"/>
                <a:gd name="connsiteX5" fmla="*/ 214922 w 307975"/>
                <a:gd name="connsiteY5" fmla="*/ 176636 h 582800"/>
                <a:gd name="connsiteX6" fmla="*/ 307975 w 307975"/>
                <a:gd name="connsiteY6" fmla="*/ 176636 h 582800"/>
                <a:gd name="connsiteX7" fmla="*/ 307975 w 307975"/>
                <a:gd name="connsiteY7" fmla="*/ 276288 h 582800"/>
                <a:gd name="connsiteX8" fmla="*/ 214922 w 307975"/>
                <a:gd name="connsiteY8" fmla="*/ 276288 h 582800"/>
                <a:gd name="connsiteX9" fmla="*/ 214922 w 307975"/>
                <a:gd name="connsiteY9" fmla="*/ 582800 h 582800"/>
                <a:gd name="connsiteX10" fmla="*/ 84079 w 307975"/>
                <a:gd name="connsiteY10" fmla="*/ 582800 h 582800"/>
                <a:gd name="connsiteX11" fmla="*/ 84079 w 307975"/>
                <a:gd name="connsiteY11" fmla="*/ 276288 h 582800"/>
                <a:gd name="connsiteX12" fmla="*/ 0 w 307975"/>
                <a:gd name="connsiteY12" fmla="*/ 276288 h 582800"/>
                <a:gd name="connsiteX13" fmla="*/ 0 w 307975"/>
                <a:gd name="connsiteY13" fmla="*/ 176636 h 582800"/>
                <a:gd name="connsiteX14" fmla="*/ 84079 w 307975"/>
                <a:gd name="connsiteY14" fmla="*/ 176636 h 582800"/>
                <a:gd name="connsiteX15" fmla="*/ 84079 w 307975"/>
                <a:gd name="connsiteY15" fmla="*/ 117127 h 582800"/>
                <a:gd name="connsiteX16" fmla="*/ 201224 w 307975"/>
                <a:gd name="connsiteY16" fmla="*/ 0 h 58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975" h="582800">
                  <a:moveTo>
                    <a:pt x="201224" y="0"/>
                  </a:moveTo>
                  <a:cubicBezTo>
                    <a:pt x="201224" y="0"/>
                    <a:pt x="201224" y="0"/>
                    <a:pt x="307975" y="0"/>
                  </a:cubicBezTo>
                  <a:cubicBezTo>
                    <a:pt x="307975" y="0"/>
                    <a:pt x="307975" y="0"/>
                    <a:pt x="307975" y="99653"/>
                  </a:cubicBezTo>
                  <a:cubicBezTo>
                    <a:pt x="307975" y="99653"/>
                    <a:pt x="307975" y="99653"/>
                    <a:pt x="258850" y="99653"/>
                  </a:cubicBezTo>
                  <a:cubicBezTo>
                    <a:pt x="234288" y="99653"/>
                    <a:pt x="214922" y="119016"/>
                    <a:pt x="214922" y="143576"/>
                  </a:cubicBezTo>
                  <a:cubicBezTo>
                    <a:pt x="214922" y="143576"/>
                    <a:pt x="214922" y="143576"/>
                    <a:pt x="214922" y="176636"/>
                  </a:cubicBezTo>
                  <a:cubicBezTo>
                    <a:pt x="214922" y="176636"/>
                    <a:pt x="214922" y="176636"/>
                    <a:pt x="307975" y="176636"/>
                  </a:cubicBezTo>
                  <a:cubicBezTo>
                    <a:pt x="307975" y="176636"/>
                    <a:pt x="307975" y="176636"/>
                    <a:pt x="307975" y="276288"/>
                  </a:cubicBezTo>
                  <a:cubicBezTo>
                    <a:pt x="307975" y="276288"/>
                    <a:pt x="307975" y="276288"/>
                    <a:pt x="214922" y="276288"/>
                  </a:cubicBezTo>
                  <a:cubicBezTo>
                    <a:pt x="214922" y="276288"/>
                    <a:pt x="214922" y="276288"/>
                    <a:pt x="214922" y="582800"/>
                  </a:cubicBezTo>
                  <a:cubicBezTo>
                    <a:pt x="214922" y="582800"/>
                    <a:pt x="214922" y="582800"/>
                    <a:pt x="84079" y="582800"/>
                  </a:cubicBezTo>
                  <a:cubicBezTo>
                    <a:pt x="84079" y="582800"/>
                    <a:pt x="84079" y="582800"/>
                    <a:pt x="84079" y="276288"/>
                  </a:cubicBezTo>
                  <a:cubicBezTo>
                    <a:pt x="84079" y="276288"/>
                    <a:pt x="84079" y="276288"/>
                    <a:pt x="0" y="276288"/>
                  </a:cubicBezTo>
                  <a:cubicBezTo>
                    <a:pt x="0" y="276288"/>
                    <a:pt x="0" y="276288"/>
                    <a:pt x="0" y="176636"/>
                  </a:cubicBezTo>
                  <a:cubicBezTo>
                    <a:pt x="0" y="176636"/>
                    <a:pt x="0" y="176636"/>
                    <a:pt x="84079" y="176636"/>
                  </a:cubicBezTo>
                  <a:cubicBezTo>
                    <a:pt x="84079" y="176636"/>
                    <a:pt x="84079" y="176636"/>
                    <a:pt x="84079" y="117127"/>
                  </a:cubicBezTo>
                  <a:cubicBezTo>
                    <a:pt x="84079" y="52424"/>
                    <a:pt x="136511" y="0"/>
                    <a:pt x="2012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7" name="Photo placeholder, right half" descr="image placeholder, right, 7.5 inches square">
            <a:extLst>
              <a:ext uri="{FF2B5EF4-FFF2-40B4-BE49-F238E27FC236}">
                <a16:creationId xmlns:a16="http://schemas.microsoft.com/office/drawing/2014/main" id="{D98BB92A-DD07-A44F-BE1B-FFA400300A7B}"/>
              </a:ext>
            </a:extLst>
          </p:cNvPr>
          <p:cNvSpPr>
            <a:spLocks noGrp="1"/>
          </p:cNvSpPr>
          <p:nvPr>
            <p:ph type="pic" sz="quarter" idx="11" hasCustomPrompt="1"/>
          </p:nvPr>
        </p:nvSpPr>
        <p:spPr>
          <a:xfrm>
            <a:off x="5338865" y="-1"/>
            <a:ext cx="6858000" cy="6858001"/>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or tap to insert photo or illustration</a:t>
            </a:r>
          </a:p>
          <a:p>
            <a:endParaRPr lang="en-US"/>
          </a:p>
        </p:txBody>
      </p:sp>
      <p:sp>
        <p:nvSpPr>
          <p:cNvPr id="2" name="Key words plus URL">
            <a:extLst>
              <a:ext uri="{FF2B5EF4-FFF2-40B4-BE49-F238E27FC236}">
                <a16:creationId xmlns:a16="http://schemas.microsoft.com/office/drawing/2014/main" id="{FC3BEFCF-8A51-4DBF-A90C-78C7D8AC5D85}"/>
              </a:ext>
            </a:extLst>
          </p:cNvPr>
          <p:cNvSpPr txBox="1"/>
          <p:nvPr userDrawn="1"/>
        </p:nvSpPr>
        <p:spPr>
          <a:xfrm>
            <a:off x="604341" y="2356241"/>
            <a:ext cx="3612820" cy="3200876"/>
          </a:xfrm>
          <a:prstGeom prst="rect">
            <a:avLst/>
          </a:prstGeom>
          <a:noFill/>
        </p:spPr>
        <p:txBody>
          <a:bodyPr wrap="square" lIns="0" tIns="0" rIns="0" bIns="0" rtlCol="0">
            <a:spAutoFit/>
          </a:bodyPr>
          <a:lstStyle/>
          <a:p>
            <a:pPr algn="l">
              <a:spcBef>
                <a:spcPts val="0"/>
              </a:spcBef>
            </a:pPr>
            <a:r>
              <a:rPr lang="en-US" sz="4800">
                <a:solidFill>
                  <a:srgbClr val="1A1A1A"/>
                </a:solidFill>
                <a:latin typeface="Segoe UI Semilight" panose="020B0402040204020203" pitchFamily="34" charset="0"/>
                <a:cs typeface="Segoe UI Semilight" panose="020B0402040204020203" pitchFamily="34" charset="0"/>
              </a:rPr>
              <a:t>Imagine.</a:t>
            </a:r>
          </a:p>
          <a:p>
            <a:pPr algn="l">
              <a:spcBef>
                <a:spcPts val="0"/>
              </a:spcBef>
            </a:pPr>
            <a:r>
              <a:rPr lang="en-US" sz="4800">
                <a:solidFill>
                  <a:srgbClr val="1A1A1A"/>
                </a:solidFill>
                <a:latin typeface="Segoe UI Semilight" panose="020B0402040204020203" pitchFamily="34" charset="0"/>
                <a:cs typeface="Segoe UI Semilight" panose="020B0402040204020203" pitchFamily="34" charset="0"/>
              </a:rPr>
              <a:t>Realize.</a:t>
            </a:r>
          </a:p>
          <a:p>
            <a:pPr algn="l">
              <a:spcBef>
                <a:spcPts val="0"/>
              </a:spcBef>
            </a:pPr>
            <a:r>
              <a:rPr lang="en-US" sz="4800">
                <a:solidFill>
                  <a:srgbClr val="1A1A1A"/>
                </a:solidFill>
                <a:latin typeface="Segoe UI Semilight" panose="020B0402040204020203" pitchFamily="34" charset="0"/>
                <a:cs typeface="Segoe UI Semilight" panose="020B0402040204020203" pitchFamily="34" charset="0"/>
              </a:rPr>
              <a:t>Experience.</a:t>
            </a:r>
          </a:p>
          <a:p>
            <a:pPr algn="l">
              <a:spcBef>
                <a:spcPts val="0"/>
              </a:spcBef>
            </a:pPr>
            <a:r>
              <a:rPr lang="en-US" sz="4800">
                <a:solidFill>
                  <a:srgbClr val="1A1A1A"/>
                </a:solidFill>
                <a:latin typeface="Segoe UI Semilight" panose="020B0402040204020203" pitchFamily="34" charset="0"/>
                <a:cs typeface="Segoe UI Semilight" panose="020B0402040204020203" pitchFamily="34" charset="0"/>
              </a:rPr>
              <a:t> </a:t>
            </a:r>
          </a:p>
          <a:p>
            <a:pPr algn="l">
              <a:spcBef>
                <a:spcPts val="0"/>
              </a:spcBef>
            </a:pPr>
            <a:r>
              <a:rPr lang="en-US" sz="1600">
                <a:solidFill>
                  <a:srgbClr val="1A1A1A"/>
                </a:solidFill>
                <a:latin typeface="Segoe UI Semilight" panose="020B0402040204020203" pitchFamily="34" charset="0"/>
                <a:cs typeface="Segoe UI Semilight" panose="020B0402040204020203" pitchFamily="34" charset="0"/>
              </a:rPr>
              <a:t>Microsoft.com/services</a:t>
            </a:r>
            <a:endParaRPr lang="en-US" sz="1600">
              <a:gradFill>
                <a:gsLst>
                  <a:gs pos="2917">
                    <a:schemeClr val="tx1"/>
                  </a:gs>
                  <a:gs pos="30000">
                    <a:schemeClr val="tx1"/>
                  </a:gs>
                </a:gsLst>
                <a:lin ang="5400000" scaled="0"/>
              </a:gradFill>
            </a:endParaRPr>
          </a:p>
        </p:txBody>
      </p:sp>
      <p:sp>
        <p:nvSpPr>
          <p:cNvPr id="3" name="Description/blurb">
            <a:extLst>
              <a:ext uri="{FF2B5EF4-FFF2-40B4-BE49-F238E27FC236}">
                <a16:creationId xmlns:a16="http://schemas.microsoft.com/office/drawing/2014/main" id="{CB17475B-1E49-2748-85A5-A7B1B9574CC4}"/>
              </a:ext>
            </a:extLst>
          </p:cNvPr>
          <p:cNvSpPr>
            <a:spLocks noGrp="1"/>
          </p:cNvSpPr>
          <p:nvPr>
            <p:ph type="body" sz="quarter" idx="12" hasCustomPrompt="1"/>
          </p:nvPr>
        </p:nvSpPr>
        <p:spPr>
          <a:xfrm>
            <a:off x="596531" y="1432046"/>
            <a:ext cx="4570041" cy="603250"/>
          </a:xfrm>
          <a:prstGeom prst="rect">
            <a:avLst/>
          </a:prstGeom>
        </p:spPr>
        <p:txBody>
          <a:bodyPr lIns="0" tIns="0" rIns="0" bIns="0"/>
          <a:lstStyle>
            <a:lvl1pPr marL="0" indent="0" algn="l">
              <a:spcBef>
                <a:spcPts val="0"/>
              </a:spcBef>
              <a:buNone/>
              <a:defRPr sz="1200">
                <a:latin typeface="+mn-lt"/>
              </a:defRPr>
            </a:lvl1pPr>
            <a:lvl2pPr marL="228600" indent="0">
              <a:buNone/>
              <a:defRPr sz="1200"/>
            </a:lvl2pPr>
            <a:lvl3pPr marL="457200" indent="0">
              <a:buNone/>
              <a:defRPr sz="1200"/>
            </a:lvl3pPr>
            <a:lvl4pPr marL="661988" indent="0">
              <a:buNone/>
              <a:defRPr sz="1200"/>
            </a:lvl4pPr>
            <a:lvl5pPr marL="855663" indent="0">
              <a:buNone/>
              <a:defRPr sz="1200"/>
            </a:lvl5pPr>
          </a:lstStyle>
          <a:p>
            <a:pPr algn="l"/>
            <a:r>
              <a:rPr lang="en-US" sz="1200">
                <a:solidFill>
                  <a:srgbClr val="1A1A1A"/>
                </a:solidFill>
                <a:latin typeface="Segoe UI Semilight" panose="020B0402040204020203" pitchFamily="34" charset="0"/>
                <a:cs typeface="Segoe UI Semilight" panose="020B0402040204020203" pitchFamily="34" charset="0"/>
              </a:rPr>
              <a:t>Example text: Microsoft Services empowers organizations to accelerate the value imagined and realized from their digital experiences. </a:t>
            </a:r>
          </a:p>
        </p:txBody>
      </p:sp>
      <p:sp>
        <p:nvSpPr>
          <p:cNvPr id="19" name="Why Microsoft Services 1 slide title/headline/summary text">
            <a:extLst>
              <a:ext uri="{FF2B5EF4-FFF2-40B4-BE49-F238E27FC236}">
                <a16:creationId xmlns:a16="http://schemas.microsoft.com/office/drawing/2014/main" id="{8F56C4F6-9291-4E3C-B3D4-5B39087F8AE8}"/>
              </a:ext>
            </a:extLst>
          </p:cNvPr>
          <p:cNvSpPr>
            <a:spLocks noGrp="1"/>
          </p:cNvSpPr>
          <p:nvPr>
            <p:ph type="title" hasCustomPrompt="1"/>
          </p:nvPr>
        </p:nvSpPr>
        <p:spPr>
          <a:xfrm>
            <a:off x="587071" y="520259"/>
            <a:ext cx="4579502" cy="653901"/>
          </a:xfrm>
          <a:prstGeom prst="rect">
            <a:avLst/>
          </a:prstGeom>
        </p:spPr>
        <p:txBody>
          <a:bodyPr lIns="0" tIns="0" rIns="0" bIns="0"/>
          <a:lstStyle>
            <a:lvl1pPr>
              <a:defRPr sz="2000" baseline="0">
                <a:latin typeface="Segoe UI Semilight" panose="020B0402040204020203" pitchFamily="34" charset="0"/>
                <a:cs typeface="Segoe UI Semilight" panose="020B0402040204020203" pitchFamily="34" charset="0"/>
              </a:defRPr>
            </a:lvl1pPr>
          </a:lstStyle>
          <a:p>
            <a:r>
              <a:rPr lang="en-US"/>
              <a:t>Why Microsoft Services (1) </a:t>
            </a:r>
            <a:br>
              <a:rPr lang="en-US"/>
            </a:br>
            <a:r>
              <a:rPr lang="en-US"/>
              <a:t>(headline or summary text)</a:t>
            </a:r>
          </a:p>
        </p:txBody>
      </p:sp>
    </p:spTree>
    <p:extLst>
      <p:ext uri="{BB962C8B-B14F-4D97-AF65-F5344CB8AC3E}">
        <p14:creationId xmlns:p14="http://schemas.microsoft.com/office/powerpoint/2010/main" val="1658549454"/>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Why MS Services 2">
    <p:spTree>
      <p:nvGrpSpPr>
        <p:cNvPr id="1" name=""/>
        <p:cNvGrpSpPr/>
        <p:nvPr/>
      </p:nvGrpSpPr>
      <p:grpSpPr>
        <a:xfrm>
          <a:off x="0" y="0"/>
          <a:ext cx="0" cy="0"/>
          <a:chOff x="0" y="0"/>
          <a:chExt cx="0" cy="0"/>
        </a:xfrm>
      </p:grpSpPr>
      <p:sp>
        <p:nvSpPr>
          <p:cNvPr id="4" name="blue background box">
            <a:extLst>
              <a:ext uri="{FF2B5EF4-FFF2-40B4-BE49-F238E27FC236}">
                <a16:creationId xmlns:a16="http://schemas.microsoft.com/office/drawing/2014/main" id="{D9CB12C9-D685-5248-BBAC-83A34809314C}"/>
              </a:ext>
            </a:extLst>
          </p:cNvPr>
          <p:cNvSpPr/>
          <p:nvPr userDrawn="1"/>
        </p:nvSpPr>
        <p:spPr bwMode="auto">
          <a:xfrm>
            <a:off x="0" y="3538538"/>
            <a:ext cx="12192000" cy="343042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8" name="Column 3 description/list">
            <a:extLst>
              <a:ext uri="{FF2B5EF4-FFF2-40B4-BE49-F238E27FC236}">
                <a16:creationId xmlns:a16="http://schemas.microsoft.com/office/drawing/2014/main" id="{03A1811C-F921-3343-B5F3-4F1F219877EE}"/>
              </a:ext>
            </a:extLst>
          </p:cNvPr>
          <p:cNvSpPr>
            <a:spLocks noGrp="1"/>
          </p:cNvSpPr>
          <p:nvPr>
            <p:ph type="body" sz="quarter" idx="22"/>
          </p:nvPr>
        </p:nvSpPr>
        <p:spPr>
          <a:xfrm>
            <a:off x="8182370" y="5051685"/>
            <a:ext cx="3429000" cy="1214178"/>
          </a:xfrm>
          <a:prstGeom prst="rect">
            <a:avLst/>
          </a:prstGeom>
        </p:spPr>
        <p:txBody>
          <a:bodyPr lIns="0" tIns="0" rIns="0" bIns="0"/>
          <a:lstStyle>
            <a:lvl1pPr marL="169863" indent="-169863" algn="l">
              <a:spcBef>
                <a:spcPts val="0"/>
              </a:spcBef>
              <a:buFont typeface="Wingdings" panose="05000000000000000000" pitchFamily="2" charset="2"/>
              <a:buChar char=""/>
              <a:defRPr sz="1600">
                <a:solidFill>
                  <a:schemeClr val="bg1"/>
                </a:solidFill>
              </a:defRPr>
            </a:lvl1pPr>
            <a:lvl2pPr marL="228600" indent="0" algn="l">
              <a:buNone/>
              <a:defRPr sz="1600">
                <a:solidFill>
                  <a:schemeClr val="bg1"/>
                </a:solidFill>
              </a:defRPr>
            </a:lvl2pPr>
            <a:lvl3pPr marL="457200" indent="0" algn="l">
              <a:buNone/>
              <a:defRPr sz="1600">
                <a:solidFill>
                  <a:schemeClr val="bg1"/>
                </a:solidFill>
              </a:defRPr>
            </a:lvl3pPr>
            <a:lvl4pPr marL="661988" indent="0" algn="l">
              <a:buNone/>
              <a:defRPr sz="1600">
                <a:solidFill>
                  <a:schemeClr val="bg1"/>
                </a:solidFill>
              </a:defRPr>
            </a:lvl4pPr>
            <a:lvl5pPr marL="855663" indent="0" algn="l">
              <a:buNone/>
              <a:defRPr sz="1600">
                <a:solidFill>
                  <a:schemeClr val="bg1"/>
                </a:solidFill>
              </a:defRPr>
            </a:lvl5pPr>
          </a:lstStyle>
          <a:p>
            <a:pPr lvl="0"/>
            <a:r>
              <a:rPr lang="en-US"/>
              <a:t>Edit Master text styles</a:t>
            </a:r>
          </a:p>
        </p:txBody>
      </p:sp>
      <p:sp>
        <p:nvSpPr>
          <p:cNvPr id="30" name="Column 3 heading">
            <a:extLst>
              <a:ext uri="{FF2B5EF4-FFF2-40B4-BE49-F238E27FC236}">
                <a16:creationId xmlns:a16="http://schemas.microsoft.com/office/drawing/2014/main" id="{872740B4-D0D7-0A45-BCF3-9DF99B183C7C}"/>
              </a:ext>
            </a:extLst>
          </p:cNvPr>
          <p:cNvSpPr>
            <a:spLocks noGrp="1"/>
          </p:cNvSpPr>
          <p:nvPr>
            <p:ph type="body" sz="quarter" idx="24" hasCustomPrompt="1"/>
          </p:nvPr>
        </p:nvSpPr>
        <p:spPr>
          <a:xfrm>
            <a:off x="8182370" y="4616827"/>
            <a:ext cx="1803400" cy="354012"/>
          </a:xfrm>
          <a:prstGeom prst="rect">
            <a:avLst/>
          </a:prstGeom>
        </p:spPr>
        <p:txBody>
          <a:bodyPr lIns="0" tIns="0" rIns="0" bIns="0"/>
          <a:lstStyle>
            <a:lvl1pPr marL="0" indent="0">
              <a:spcBef>
                <a:spcPts val="0"/>
              </a:spcBef>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Heading</a:t>
            </a:r>
          </a:p>
        </p:txBody>
      </p:sp>
      <p:sp>
        <p:nvSpPr>
          <p:cNvPr id="27" name="Column 3 icon dk grey background box">
            <a:extLst>
              <a:ext uri="{FF2B5EF4-FFF2-40B4-BE49-F238E27FC236}">
                <a16:creationId xmlns:a16="http://schemas.microsoft.com/office/drawing/2014/main" id="{E4E15919-EDF0-E34A-AA27-1594C78910B2}"/>
              </a:ext>
            </a:extLst>
          </p:cNvPr>
          <p:cNvSpPr/>
          <p:nvPr userDrawn="1"/>
        </p:nvSpPr>
        <p:spPr bwMode="auto">
          <a:xfrm>
            <a:off x="8182370" y="3630990"/>
            <a:ext cx="911352" cy="914400"/>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Column 3 icon placeholder" descr="icon placeholder">
            <a:extLst>
              <a:ext uri="{FF2B5EF4-FFF2-40B4-BE49-F238E27FC236}">
                <a16:creationId xmlns:a16="http://schemas.microsoft.com/office/drawing/2014/main" id="{E3560EE1-D40C-884A-A441-FD687B2459C1}"/>
              </a:ext>
            </a:extLst>
          </p:cNvPr>
          <p:cNvSpPr>
            <a:spLocks noGrp="1"/>
          </p:cNvSpPr>
          <p:nvPr>
            <p:ph type="pic" sz="quarter" idx="23" hasCustomPrompt="1"/>
          </p:nvPr>
        </p:nvSpPr>
        <p:spPr>
          <a:xfrm>
            <a:off x="8253871" y="3709720"/>
            <a:ext cx="768350" cy="758825"/>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r>
              <a:rPr lang="en-US"/>
              <a:t>o</a:t>
            </a:r>
          </a:p>
        </p:txBody>
      </p:sp>
      <p:sp>
        <p:nvSpPr>
          <p:cNvPr id="32" name="Column 2 description/text">
            <a:extLst>
              <a:ext uri="{FF2B5EF4-FFF2-40B4-BE49-F238E27FC236}">
                <a16:creationId xmlns:a16="http://schemas.microsoft.com/office/drawing/2014/main" id="{03A1811C-F921-3343-B5F3-4F1F219877EE}"/>
              </a:ext>
            </a:extLst>
          </p:cNvPr>
          <p:cNvSpPr>
            <a:spLocks noGrp="1"/>
          </p:cNvSpPr>
          <p:nvPr>
            <p:ph type="body" sz="quarter" idx="25"/>
          </p:nvPr>
        </p:nvSpPr>
        <p:spPr>
          <a:xfrm>
            <a:off x="4381500" y="5051685"/>
            <a:ext cx="3429000" cy="1214178"/>
          </a:xfrm>
          <a:prstGeom prst="rect">
            <a:avLst/>
          </a:prstGeom>
        </p:spPr>
        <p:txBody>
          <a:bodyPr lIns="0" tIns="0" rIns="0" bIns="0"/>
          <a:lstStyle>
            <a:lvl1pPr marL="169863" indent="-169863" algn="l">
              <a:spcBef>
                <a:spcPts val="0"/>
              </a:spcBef>
              <a:buFont typeface="Wingdings" panose="05000000000000000000" pitchFamily="2" charset="2"/>
              <a:buChar char=""/>
              <a:defRPr sz="1600">
                <a:solidFill>
                  <a:schemeClr val="bg1"/>
                </a:solidFill>
              </a:defRPr>
            </a:lvl1pPr>
            <a:lvl2pPr marL="228600" indent="0" algn="l">
              <a:buNone/>
              <a:defRPr sz="1600">
                <a:solidFill>
                  <a:schemeClr val="bg1"/>
                </a:solidFill>
              </a:defRPr>
            </a:lvl2pPr>
            <a:lvl3pPr marL="457200" indent="0" algn="l">
              <a:buNone/>
              <a:defRPr sz="1600">
                <a:solidFill>
                  <a:schemeClr val="bg1"/>
                </a:solidFill>
              </a:defRPr>
            </a:lvl3pPr>
            <a:lvl4pPr marL="661988" indent="0" algn="l">
              <a:buNone/>
              <a:defRPr sz="1600">
                <a:solidFill>
                  <a:schemeClr val="bg1"/>
                </a:solidFill>
              </a:defRPr>
            </a:lvl4pPr>
            <a:lvl5pPr marL="855663" indent="0" algn="l">
              <a:buNone/>
              <a:defRPr sz="1600">
                <a:solidFill>
                  <a:schemeClr val="bg1"/>
                </a:solidFill>
              </a:defRPr>
            </a:lvl5pPr>
          </a:lstStyle>
          <a:p>
            <a:pPr lvl="0"/>
            <a:r>
              <a:rPr lang="en-US"/>
              <a:t>Edit Master text styles</a:t>
            </a:r>
          </a:p>
        </p:txBody>
      </p:sp>
      <p:sp>
        <p:nvSpPr>
          <p:cNvPr id="34" name="Column 2 heading">
            <a:extLst>
              <a:ext uri="{FF2B5EF4-FFF2-40B4-BE49-F238E27FC236}">
                <a16:creationId xmlns:a16="http://schemas.microsoft.com/office/drawing/2014/main" id="{872740B4-D0D7-0A45-BCF3-9DF99B183C7C}"/>
              </a:ext>
            </a:extLst>
          </p:cNvPr>
          <p:cNvSpPr>
            <a:spLocks noGrp="1"/>
          </p:cNvSpPr>
          <p:nvPr>
            <p:ph type="body" sz="quarter" idx="27" hasCustomPrompt="1"/>
          </p:nvPr>
        </p:nvSpPr>
        <p:spPr>
          <a:xfrm>
            <a:off x="4381500" y="4616827"/>
            <a:ext cx="1803400" cy="354012"/>
          </a:xfrm>
          <a:prstGeom prst="rect">
            <a:avLst/>
          </a:prstGeom>
        </p:spPr>
        <p:txBody>
          <a:bodyPr lIns="0" tIns="0" rIns="0" bIns="0"/>
          <a:lstStyle>
            <a:lvl1pPr marL="0" indent="0">
              <a:spcBef>
                <a:spcPts val="0"/>
              </a:spcBef>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Heading</a:t>
            </a:r>
          </a:p>
        </p:txBody>
      </p:sp>
      <p:sp>
        <p:nvSpPr>
          <p:cNvPr id="31" name="Column 2 icon dk grey background box">
            <a:extLst>
              <a:ext uri="{FF2B5EF4-FFF2-40B4-BE49-F238E27FC236}">
                <a16:creationId xmlns:a16="http://schemas.microsoft.com/office/drawing/2014/main" id="{E4E15919-EDF0-E34A-AA27-1594C78910B2}"/>
              </a:ext>
            </a:extLst>
          </p:cNvPr>
          <p:cNvSpPr/>
          <p:nvPr userDrawn="1"/>
        </p:nvSpPr>
        <p:spPr bwMode="auto">
          <a:xfrm>
            <a:off x="4381500" y="3630990"/>
            <a:ext cx="911352" cy="914400"/>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Column 2 icon placeholder" descr="icon placeholder">
            <a:extLst>
              <a:ext uri="{FF2B5EF4-FFF2-40B4-BE49-F238E27FC236}">
                <a16:creationId xmlns:a16="http://schemas.microsoft.com/office/drawing/2014/main" id="{E3560EE1-D40C-884A-A441-FD687B2459C1}"/>
              </a:ext>
            </a:extLst>
          </p:cNvPr>
          <p:cNvSpPr>
            <a:spLocks noGrp="1"/>
          </p:cNvSpPr>
          <p:nvPr>
            <p:ph type="pic" sz="quarter" idx="26" hasCustomPrompt="1"/>
          </p:nvPr>
        </p:nvSpPr>
        <p:spPr>
          <a:xfrm>
            <a:off x="4453001" y="3709720"/>
            <a:ext cx="768350" cy="758825"/>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19" name="Column description/list">
            <a:extLst>
              <a:ext uri="{FF2B5EF4-FFF2-40B4-BE49-F238E27FC236}">
                <a16:creationId xmlns:a16="http://schemas.microsoft.com/office/drawing/2014/main" id="{03A1811C-F921-3343-B5F3-4F1F219877EE}"/>
              </a:ext>
            </a:extLst>
          </p:cNvPr>
          <p:cNvSpPr>
            <a:spLocks noGrp="1"/>
          </p:cNvSpPr>
          <p:nvPr userDrawn="1">
            <p:ph type="body" sz="quarter" idx="10"/>
          </p:nvPr>
        </p:nvSpPr>
        <p:spPr>
          <a:xfrm>
            <a:off x="587069" y="5051685"/>
            <a:ext cx="3429000" cy="1214178"/>
          </a:xfrm>
          <a:prstGeom prst="rect">
            <a:avLst/>
          </a:prstGeom>
        </p:spPr>
        <p:txBody>
          <a:bodyPr lIns="0" tIns="0" rIns="0" bIns="0"/>
          <a:lstStyle>
            <a:lvl1pPr marL="169863" indent="-169863" algn="l">
              <a:spcBef>
                <a:spcPts val="0"/>
              </a:spcBef>
              <a:buFont typeface="Wingdings" panose="05000000000000000000" pitchFamily="2" charset="2"/>
              <a:buChar char=""/>
              <a:defRPr sz="1600">
                <a:solidFill>
                  <a:schemeClr val="bg1"/>
                </a:solidFill>
              </a:defRPr>
            </a:lvl1pPr>
            <a:lvl2pPr marL="228600" indent="0" algn="l">
              <a:buNone/>
              <a:defRPr sz="1600">
                <a:solidFill>
                  <a:schemeClr val="bg1"/>
                </a:solidFill>
              </a:defRPr>
            </a:lvl2pPr>
            <a:lvl3pPr marL="457200" indent="0" algn="l">
              <a:buNone/>
              <a:defRPr sz="1600">
                <a:solidFill>
                  <a:schemeClr val="bg1"/>
                </a:solidFill>
              </a:defRPr>
            </a:lvl3pPr>
            <a:lvl4pPr marL="661988" indent="0" algn="l">
              <a:buNone/>
              <a:defRPr sz="1600">
                <a:solidFill>
                  <a:schemeClr val="bg1"/>
                </a:solidFill>
              </a:defRPr>
            </a:lvl4pPr>
            <a:lvl5pPr marL="855663" indent="0" algn="l">
              <a:buNone/>
              <a:defRPr sz="1600">
                <a:solidFill>
                  <a:schemeClr val="bg1"/>
                </a:solidFill>
              </a:defRPr>
            </a:lvl5pPr>
          </a:lstStyle>
          <a:p>
            <a:pPr lvl="0"/>
            <a:r>
              <a:rPr lang="en-US"/>
              <a:t>Edit Master text styles</a:t>
            </a:r>
          </a:p>
        </p:txBody>
      </p:sp>
      <p:sp>
        <p:nvSpPr>
          <p:cNvPr id="9" name="Column 1 heading">
            <a:extLst>
              <a:ext uri="{FF2B5EF4-FFF2-40B4-BE49-F238E27FC236}">
                <a16:creationId xmlns:a16="http://schemas.microsoft.com/office/drawing/2014/main" id="{872740B4-D0D7-0A45-BCF3-9DF99B183C7C}"/>
              </a:ext>
            </a:extLst>
          </p:cNvPr>
          <p:cNvSpPr>
            <a:spLocks noGrp="1"/>
          </p:cNvSpPr>
          <p:nvPr>
            <p:ph type="body" sz="quarter" idx="18" hasCustomPrompt="1"/>
          </p:nvPr>
        </p:nvSpPr>
        <p:spPr>
          <a:xfrm>
            <a:off x="587069" y="4616827"/>
            <a:ext cx="1803400" cy="354012"/>
          </a:xfrm>
          <a:prstGeom prst="rect">
            <a:avLst/>
          </a:prstGeom>
        </p:spPr>
        <p:txBody>
          <a:bodyPr lIns="0" tIns="0" rIns="0" bIns="0"/>
          <a:lstStyle>
            <a:lvl1pPr marL="0" indent="0">
              <a:spcBef>
                <a:spcPts val="0"/>
              </a:spcBef>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Heading</a:t>
            </a:r>
          </a:p>
        </p:txBody>
      </p:sp>
      <p:sp>
        <p:nvSpPr>
          <p:cNvPr id="8" name="Columns 1 icon dk grey background box">
            <a:extLst>
              <a:ext uri="{FF2B5EF4-FFF2-40B4-BE49-F238E27FC236}">
                <a16:creationId xmlns:a16="http://schemas.microsoft.com/office/drawing/2014/main" id="{E4E15919-EDF0-E34A-AA27-1594C78910B2}"/>
              </a:ext>
              <a:ext uri="{C183D7F6-B498-43B3-948B-1728B52AA6E4}">
                <adec:decorative xmlns:adec="http://schemas.microsoft.com/office/drawing/2017/decorative" val="1"/>
              </a:ext>
            </a:extLst>
          </p:cNvPr>
          <p:cNvSpPr/>
          <p:nvPr userDrawn="1"/>
        </p:nvSpPr>
        <p:spPr bwMode="auto">
          <a:xfrm>
            <a:off x="587069" y="3630990"/>
            <a:ext cx="911352" cy="914400"/>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Column 1 icon placeholder" descr="icon placeholder">
            <a:extLst>
              <a:ext uri="{FF2B5EF4-FFF2-40B4-BE49-F238E27FC236}">
                <a16:creationId xmlns:a16="http://schemas.microsoft.com/office/drawing/2014/main" id="{E3560EE1-D40C-884A-A441-FD687B2459C1}"/>
              </a:ext>
            </a:extLst>
          </p:cNvPr>
          <p:cNvSpPr>
            <a:spLocks noGrp="1"/>
          </p:cNvSpPr>
          <p:nvPr>
            <p:ph type="pic" sz="quarter" idx="13" hasCustomPrompt="1"/>
          </p:nvPr>
        </p:nvSpPr>
        <p:spPr>
          <a:xfrm>
            <a:off x="658570" y="3709720"/>
            <a:ext cx="768350" cy="758825"/>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6" name="Why Microsoft Services... heading, dk blue background box">
            <a:extLst>
              <a:ext uri="{C183D7F6-B498-43B3-948B-1728B52AA6E4}">
                <adec:decorative xmlns:adec="http://schemas.microsoft.com/office/drawing/2017/decorative" val="1"/>
              </a:ext>
            </a:extLst>
          </p:cNvPr>
          <p:cNvSpPr/>
          <p:nvPr userDrawn="1"/>
        </p:nvSpPr>
        <p:spPr bwMode="auto">
          <a:xfrm>
            <a:off x="0" y="3088264"/>
            <a:ext cx="12192000" cy="4522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Why Microsoft Services... heading">
            <a:extLst>
              <a:ext uri="{FF2B5EF4-FFF2-40B4-BE49-F238E27FC236}">
                <a16:creationId xmlns:a16="http://schemas.microsoft.com/office/drawing/2014/main" id="{872740B4-D0D7-0A45-BCF3-9DF99B183C7C}"/>
              </a:ext>
            </a:extLst>
          </p:cNvPr>
          <p:cNvSpPr>
            <a:spLocks noGrp="1"/>
          </p:cNvSpPr>
          <p:nvPr>
            <p:ph type="body" sz="quarter" idx="21" hasCustomPrompt="1"/>
          </p:nvPr>
        </p:nvSpPr>
        <p:spPr>
          <a:xfrm>
            <a:off x="587069" y="3088262"/>
            <a:ext cx="4751693" cy="454592"/>
          </a:xfrm>
          <a:prstGeom prst="rect">
            <a:avLst/>
          </a:prstGeom>
        </p:spPr>
        <p:txBody>
          <a:bodyPr lIns="0" tIns="0" rIns="0" bIns="45720" anchor="ctr" anchorCtr="0"/>
          <a:lstStyle>
            <a:lvl1pPr marL="0" indent="0">
              <a:spcBef>
                <a:spcPts val="0"/>
              </a:spcBef>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Why Microsoft Services…</a:t>
            </a:r>
          </a:p>
        </p:txBody>
      </p:sp>
      <p:sp>
        <p:nvSpPr>
          <p:cNvPr id="7" name="Description">
            <a:extLst>
              <a:ext uri="{FF2B5EF4-FFF2-40B4-BE49-F238E27FC236}">
                <a16:creationId xmlns:a16="http://schemas.microsoft.com/office/drawing/2014/main" id="{791CD3D2-8198-4DF9-AE28-121BD251F439}"/>
              </a:ext>
            </a:extLst>
          </p:cNvPr>
          <p:cNvSpPr>
            <a:spLocks noGrp="1"/>
          </p:cNvSpPr>
          <p:nvPr>
            <p:ph type="body" sz="quarter" idx="17" hasCustomPrompt="1"/>
          </p:nvPr>
        </p:nvSpPr>
        <p:spPr>
          <a:xfrm>
            <a:off x="596531" y="1268413"/>
            <a:ext cx="10998200" cy="884237"/>
          </a:xfrm>
          <a:prstGeom prst="rect">
            <a:avLst/>
          </a:prstGeom>
        </p:spPr>
        <p:txBody>
          <a:bodyPr lIns="0" tIns="0" rIns="0" bIns="0"/>
          <a:lstStyle>
            <a:lvl1pPr marL="0" indent="0">
              <a:spcBef>
                <a:spcPts val="0"/>
              </a:spcBef>
              <a:buNone/>
              <a:defRPr sz="2000">
                <a:latin typeface="Segoe UI" panose="020B0502040204020203" pitchFamily="34" charset="0"/>
                <a:cs typeface="Segoe UI" panose="020B0502040204020203" pitchFamily="34" charset="0"/>
              </a:defRPr>
            </a:lvl1pPr>
          </a:lstStyle>
          <a:p>
            <a:pPr lvl="0"/>
            <a:r>
              <a:rPr lang="en-US"/>
              <a:t>Description of Microsoft Services</a:t>
            </a:r>
          </a:p>
        </p:txBody>
      </p:sp>
      <p:sp>
        <p:nvSpPr>
          <p:cNvPr id="25" name="Why Microsoft Services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Why Microsoft Services (2) (3 items + description)</a:t>
            </a:r>
          </a:p>
        </p:txBody>
      </p:sp>
    </p:spTree>
    <p:extLst>
      <p:ext uri="{BB962C8B-B14F-4D97-AF65-F5344CB8AC3E}">
        <p14:creationId xmlns:p14="http://schemas.microsoft.com/office/powerpoint/2010/main" val="2743030636"/>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Why MS Services 3">
    <p:spTree>
      <p:nvGrpSpPr>
        <p:cNvPr id="1" name=""/>
        <p:cNvGrpSpPr/>
        <p:nvPr/>
      </p:nvGrpSpPr>
      <p:grpSpPr>
        <a:xfrm>
          <a:off x="0" y="0"/>
          <a:ext cx="0" cy="0"/>
          <a:chOff x="0" y="0"/>
          <a:chExt cx="0" cy="0"/>
        </a:xfrm>
      </p:grpSpPr>
      <p:cxnSp>
        <p:nvCxnSpPr>
          <p:cNvPr id="61" name="Reason 5 bottom rule, blue" descr="First item divider">
            <a:extLst>
              <a:ext uri="{FF2B5EF4-FFF2-40B4-BE49-F238E27FC236}">
                <a16:creationId xmlns:a16="http://schemas.microsoft.com/office/drawing/2014/main" id="{6FB74571-F58B-5D41-BF7F-27CE503112F8}"/>
              </a:ext>
            </a:extLst>
          </p:cNvPr>
          <p:cNvCxnSpPr/>
          <p:nvPr userDrawn="1"/>
        </p:nvCxnSpPr>
        <p:spPr>
          <a:xfrm flipH="1">
            <a:off x="9593610" y="6265863"/>
            <a:ext cx="2004001" cy="0"/>
          </a:xfrm>
          <a:prstGeom prst="line">
            <a:avLst/>
          </a:prstGeom>
          <a:noFill/>
          <a:ln w="31750" cap="flat" cmpd="sng" algn="ctr">
            <a:solidFill>
              <a:srgbClr val="0078D4"/>
            </a:solidFill>
            <a:prstDash val="solid"/>
          </a:ln>
          <a:effectLst/>
        </p:spPr>
      </p:cxnSp>
      <p:sp>
        <p:nvSpPr>
          <p:cNvPr id="56" name="Reason 5 light grey background box">
            <a:extLst>
              <a:ext uri="{FF2B5EF4-FFF2-40B4-BE49-F238E27FC236}">
                <a16:creationId xmlns:a16="http://schemas.microsoft.com/office/drawing/2014/main" id="{FDC90F2A-19F4-5D43-A95C-7E9B1B6B4280}"/>
              </a:ext>
            </a:extLst>
          </p:cNvPr>
          <p:cNvSpPr/>
          <p:nvPr userDrawn="1"/>
        </p:nvSpPr>
        <p:spPr bwMode="auto">
          <a:xfrm>
            <a:off x="9589770" y="1872516"/>
            <a:ext cx="2011680" cy="437153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ason 5 description/list">
            <a:extLst>
              <a:ext uri="{FF2B5EF4-FFF2-40B4-BE49-F238E27FC236}">
                <a16:creationId xmlns:a16="http://schemas.microsoft.com/office/drawing/2014/main" id="{C9B1F0E5-FD8B-764C-8F5F-4FF3E7EE2279}"/>
              </a:ext>
            </a:extLst>
          </p:cNvPr>
          <p:cNvSpPr>
            <a:spLocks noGrp="1"/>
          </p:cNvSpPr>
          <p:nvPr>
            <p:ph type="body" sz="quarter" idx="19" hasCustomPrompt="1"/>
          </p:nvPr>
        </p:nvSpPr>
        <p:spPr>
          <a:xfrm>
            <a:off x="9589770" y="3228753"/>
            <a:ext cx="2011680" cy="3037110"/>
          </a:xfrm>
          <a:prstGeom prst="rect">
            <a:avLst/>
          </a:prstGeom>
        </p:spPr>
        <p:txBody>
          <a:bodyPr lIns="182880" tIns="0" rIns="182880"/>
          <a:lstStyle>
            <a:lvl1pPr marL="0" indent="0" algn="l">
              <a:spcBef>
                <a:spcPts val="0"/>
              </a:spcBef>
              <a:buNone/>
              <a:defRPr sz="1600">
                <a:latin typeface="+mn-lt"/>
              </a:defRPr>
            </a:lvl1pPr>
            <a:lvl2pPr marL="228600" indent="0" algn="ctr">
              <a:buNone/>
              <a:defRPr>
                <a:latin typeface="+mn-lt"/>
              </a:defRPr>
            </a:lvl2pPr>
            <a:lvl3pPr marL="457200" indent="0" algn="ctr">
              <a:buNone/>
              <a:defRPr>
                <a:latin typeface="+mn-lt"/>
              </a:defRPr>
            </a:lvl3pPr>
            <a:lvl4pPr marL="661988" indent="0" algn="ctr">
              <a:buNone/>
              <a:defRPr>
                <a:latin typeface="+mn-lt"/>
              </a:defRPr>
            </a:lvl4pPr>
            <a:lvl5pPr marL="855663" indent="0" algn="ctr">
              <a:buNone/>
              <a:defRPr>
                <a:latin typeface="+mn-lt"/>
              </a:defRPr>
            </a:lvl5pPr>
          </a:lstStyle>
          <a:p>
            <a:pPr lvl="0"/>
            <a:r>
              <a:rPr lang="en-US"/>
              <a:t>Description of reason</a:t>
            </a:r>
          </a:p>
        </p:txBody>
      </p:sp>
      <p:cxnSp>
        <p:nvCxnSpPr>
          <p:cNvPr id="57" name="Reason 5 divider" descr="First item divider">
            <a:extLst>
              <a:ext uri="{FF2B5EF4-FFF2-40B4-BE49-F238E27FC236}">
                <a16:creationId xmlns:a16="http://schemas.microsoft.com/office/drawing/2014/main" id="{6FB74571-F58B-5D41-BF7F-27CE503112F8}"/>
              </a:ext>
            </a:extLst>
          </p:cNvPr>
          <p:cNvCxnSpPr/>
          <p:nvPr userDrawn="1"/>
        </p:nvCxnSpPr>
        <p:spPr>
          <a:xfrm flipH="1">
            <a:off x="10292952" y="2941087"/>
            <a:ext cx="605316" cy="0"/>
          </a:xfrm>
          <a:prstGeom prst="line">
            <a:avLst/>
          </a:prstGeom>
          <a:noFill/>
          <a:ln w="9525" cap="flat" cmpd="sng" algn="ctr">
            <a:solidFill>
              <a:srgbClr val="0078D4"/>
            </a:solidFill>
            <a:prstDash val="solid"/>
          </a:ln>
          <a:effectLst/>
        </p:spPr>
      </p:cxnSp>
      <p:sp>
        <p:nvSpPr>
          <p:cNvPr id="58" name="Reason 5 icon placeholder" descr="icon placeholder">
            <a:extLst>
              <a:ext uri="{FF2B5EF4-FFF2-40B4-BE49-F238E27FC236}">
                <a16:creationId xmlns:a16="http://schemas.microsoft.com/office/drawing/2014/main" id="{36F0C31C-8558-8E42-B33D-A3CD9C42F2C9}"/>
              </a:ext>
            </a:extLst>
          </p:cNvPr>
          <p:cNvSpPr>
            <a:spLocks noGrp="1"/>
          </p:cNvSpPr>
          <p:nvPr>
            <p:ph type="pic" sz="quarter" idx="17" hasCustomPrompt="1"/>
          </p:nvPr>
        </p:nvSpPr>
        <p:spPr>
          <a:xfrm>
            <a:off x="10293191" y="2157697"/>
            <a:ext cx="604838" cy="57943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9" name="Reason 5 heading">
            <a:extLst>
              <a:ext uri="{FF2B5EF4-FFF2-40B4-BE49-F238E27FC236}">
                <a16:creationId xmlns:a16="http://schemas.microsoft.com/office/drawing/2014/main" id="{3928D03A-761B-9D4C-8D5D-046FF1749735}"/>
              </a:ext>
            </a:extLst>
          </p:cNvPr>
          <p:cNvSpPr>
            <a:spLocks noGrp="1"/>
          </p:cNvSpPr>
          <p:nvPr>
            <p:ph type="body" sz="quarter" idx="18" hasCustomPrompt="1"/>
          </p:nvPr>
        </p:nvSpPr>
        <p:spPr>
          <a:xfrm>
            <a:off x="9589770" y="1431554"/>
            <a:ext cx="2011680" cy="453291"/>
          </a:xfrm>
          <a:prstGeom prst="rect">
            <a:avLst/>
          </a:prstGeom>
          <a:solidFill>
            <a:srgbClr val="0078D4"/>
          </a:solidFill>
          <a:ln>
            <a:noFill/>
          </a:ln>
        </p:spPr>
        <p:txBody>
          <a:bodyPr lIns="182880" tIns="0" rIns="182880" bIns="45720" anchor="ctr" anchorCtr="0"/>
          <a:lstStyle>
            <a:lvl1pPr marL="0" indent="0" algn="l">
              <a:spcBef>
                <a:spcPts val="0"/>
              </a:spcBef>
              <a:buNone/>
              <a:defRPr sz="2000">
                <a:solidFill>
                  <a:schemeClr val="bg1"/>
                </a:solidFill>
                <a:latin typeface="+mn-lt"/>
              </a:defRPr>
            </a:lvl1pPr>
            <a:lvl2pPr marL="228600" indent="0">
              <a:buNone/>
              <a:defRPr>
                <a:solidFill>
                  <a:schemeClr val="bg1"/>
                </a:solidFill>
                <a:latin typeface="+mn-lt"/>
              </a:defRPr>
            </a:lvl2pPr>
            <a:lvl3pPr marL="457200" indent="0">
              <a:buNone/>
              <a:defRPr>
                <a:solidFill>
                  <a:schemeClr val="bg1"/>
                </a:solidFill>
                <a:latin typeface="+mn-lt"/>
              </a:defRPr>
            </a:lvl3pPr>
            <a:lvl4pPr marL="661988" indent="0">
              <a:buNone/>
              <a:defRPr>
                <a:solidFill>
                  <a:schemeClr val="bg1"/>
                </a:solidFill>
                <a:latin typeface="+mn-lt"/>
              </a:defRPr>
            </a:lvl4pPr>
            <a:lvl5pPr marL="855663" indent="0">
              <a:buNone/>
              <a:defRPr>
                <a:solidFill>
                  <a:schemeClr val="bg1"/>
                </a:solidFill>
                <a:latin typeface="+mn-lt"/>
              </a:defRPr>
            </a:lvl5pPr>
          </a:lstStyle>
          <a:p>
            <a:pPr lvl="0"/>
            <a:r>
              <a:rPr lang="en-US"/>
              <a:t>Reason five</a:t>
            </a:r>
          </a:p>
        </p:txBody>
      </p:sp>
      <p:cxnSp>
        <p:nvCxnSpPr>
          <p:cNvPr id="74" name="Reason 4 bottom rule, blue">
            <a:extLst>
              <a:ext uri="{FF2B5EF4-FFF2-40B4-BE49-F238E27FC236}">
                <a16:creationId xmlns:a16="http://schemas.microsoft.com/office/drawing/2014/main" id="{6FB74571-F58B-5D41-BF7F-27CE503112F8}"/>
              </a:ext>
              <a:ext uri="{C183D7F6-B498-43B3-948B-1728B52AA6E4}">
                <adec:decorative xmlns:adec="http://schemas.microsoft.com/office/drawing/2017/decorative" val="1"/>
              </a:ext>
            </a:extLst>
          </p:cNvPr>
          <p:cNvCxnSpPr/>
          <p:nvPr userDrawn="1"/>
        </p:nvCxnSpPr>
        <p:spPr>
          <a:xfrm flipH="1">
            <a:off x="7342935" y="6265863"/>
            <a:ext cx="2004001" cy="0"/>
          </a:xfrm>
          <a:prstGeom prst="line">
            <a:avLst/>
          </a:prstGeom>
          <a:noFill/>
          <a:ln w="31750" cap="flat" cmpd="sng" algn="ctr">
            <a:solidFill>
              <a:srgbClr val="0078D4"/>
            </a:solidFill>
            <a:prstDash val="solid"/>
          </a:ln>
          <a:effectLst/>
        </p:spPr>
      </p:cxnSp>
      <p:sp>
        <p:nvSpPr>
          <p:cNvPr id="69" name="Reason 4 light grey background box">
            <a:extLst>
              <a:ext uri="{FF2B5EF4-FFF2-40B4-BE49-F238E27FC236}">
                <a16:creationId xmlns:a16="http://schemas.microsoft.com/office/drawing/2014/main" id="{FDC90F2A-19F4-5D43-A95C-7E9B1B6B4280}"/>
              </a:ext>
            </a:extLst>
          </p:cNvPr>
          <p:cNvSpPr/>
          <p:nvPr userDrawn="1"/>
        </p:nvSpPr>
        <p:spPr bwMode="auto">
          <a:xfrm>
            <a:off x="7339095" y="1872516"/>
            <a:ext cx="2011680" cy="437153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ason 4 description/list">
            <a:extLst>
              <a:ext uri="{FF2B5EF4-FFF2-40B4-BE49-F238E27FC236}">
                <a16:creationId xmlns:a16="http://schemas.microsoft.com/office/drawing/2014/main" id="{C9B1F0E5-FD8B-764C-8F5F-4FF3E7EE2279}"/>
              </a:ext>
            </a:extLst>
          </p:cNvPr>
          <p:cNvSpPr>
            <a:spLocks noGrp="1"/>
          </p:cNvSpPr>
          <p:nvPr>
            <p:ph type="body" sz="quarter" idx="25" hasCustomPrompt="1"/>
          </p:nvPr>
        </p:nvSpPr>
        <p:spPr>
          <a:xfrm>
            <a:off x="7339095" y="3228753"/>
            <a:ext cx="2011680" cy="3037110"/>
          </a:xfrm>
          <a:prstGeom prst="rect">
            <a:avLst/>
          </a:prstGeom>
        </p:spPr>
        <p:txBody>
          <a:bodyPr lIns="182880" tIns="0" rIns="182880"/>
          <a:lstStyle>
            <a:lvl1pPr marL="0" indent="0" algn="l">
              <a:spcBef>
                <a:spcPts val="0"/>
              </a:spcBef>
              <a:buNone/>
              <a:defRPr sz="1600">
                <a:latin typeface="+mn-lt"/>
              </a:defRPr>
            </a:lvl1pPr>
            <a:lvl2pPr marL="228600" indent="0" algn="ctr">
              <a:buNone/>
              <a:defRPr>
                <a:latin typeface="+mn-lt"/>
              </a:defRPr>
            </a:lvl2pPr>
            <a:lvl3pPr marL="457200" indent="0" algn="ctr">
              <a:buNone/>
              <a:defRPr>
                <a:latin typeface="+mn-lt"/>
              </a:defRPr>
            </a:lvl3pPr>
            <a:lvl4pPr marL="661988" indent="0" algn="ctr">
              <a:buNone/>
              <a:defRPr>
                <a:latin typeface="+mn-lt"/>
              </a:defRPr>
            </a:lvl4pPr>
            <a:lvl5pPr marL="855663" indent="0" algn="ctr">
              <a:buNone/>
              <a:defRPr>
                <a:latin typeface="+mn-lt"/>
              </a:defRPr>
            </a:lvl5pPr>
          </a:lstStyle>
          <a:p>
            <a:pPr lvl="0"/>
            <a:r>
              <a:rPr lang="en-US"/>
              <a:t>Description of reason</a:t>
            </a:r>
          </a:p>
        </p:txBody>
      </p:sp>
      <p:cxnSp>
        <p:nvCxnSpPr>
          <p:cNvPr id="70" name="Reason 4 divider">
            <a:extLst>
              <a:ext uri="{FF2B5EF4-FFF2-40B4-BE49-F238E27FC236}">
                <a16:creationId xmlns:a16="http://schemas.microsoft.com/office/drawing/2014/main" id="{6FB74571-F58B-5D41-BF7F-27CE503112F8}"/>
              </a:ext>
              <a:ext uri="{C183D7F6-B498-43B3-948B-1728B52AA6E4}">
                <adec:decorative xmlns:adec="http://schemas.microsoft.com/office/drawing/2017/decorative" val="1"/>
              </a:ext>
            </a:extLst>
          </p:cNvPr>
          <p:cNvCxnSpPr/>
          <p:nvPr userDrawn="1"/>
        </p:nvCxnSpPr>
        <p:spPr>
          <a:xfrm flipH="1">
            <a:off x="8042277" y="2941087"/>
            <a:ext cx="605316" cy="0"/>
          </a:xfrm>
          <a:prstGeom prst="line">
            <a:avLst/>
          </a:prstGeom>
          <a:noFill/>
          <a:ln w="9525" cap="flat" cmpd="sng" algn="ctr">
            <a:solidFill>
              <a:srgbClr val="0078D4"/>
            </a:solidFill>
            <a:prstDash val="solid"/>
          </a:ln>
          <a:effectLst/>
        </p:spPr>
      </p:cxnSp>
      <p:sp>
        <p:nvSpPr>
          <p:cNvPr id="71" name="Reason 4 icon placeholder" descr="icon placeholder">
            <a:extLst>
              <a:ext uri="{FF2B5EF4-FFF2-40B4-BE49-F238E27FC236}">
                <a16:creationId xmlns:a16="http://schemas.microsoft.com/office/drawing/2014/main" id="{36F0C31C-8558-8E42-B33D-A3CD9C42F2C9}"/>
              </a:ext>
            </a:extLst>
          </p:cNvPr>
          <p:cNvSpPr>
            <a:spLocks noGrp="1"/>
          </p:cNvSpPr>
          <p:nvPr>
            <p:ph type="pic" sz="quarter" idx="23" hasCustomPrompt="1"/>
          </p:nvPr>
        </p:nvSpPr>
        <p:spPr>
          <a:xfrm>
            <a:off x="8042516" y="2157697"/>
            <a:ext cx="604838" cy="57943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72" name="Reason 4 heading">
            <a:extLst>
              <a:ext uri="{FF2B5EF4-FFF2-40B4-BE49-F238E27FC236}">
                <a16:creationId xmlns:a16="http://schemas.microsoft.com/office/drawing/2014/main" id="{3928D03A-761B-9D4C-8D5D-046FF1749735}"/>
              </a:ext>
            </a:extLst>
          </p:cNvPr>
          <p:cNvSpPr>
            <a:spLocks noGrp="1"/>
          </p:cNvSpPr>
          <p:nvPr>
            <p:ph type="body" sz="quarter" idx="24" hasCustomPrompt="1"/>
          </p:nvPr>
        </p:nvSpPr>
        <p:spPr>
          <a:xfrm>
            <a:off x="7339095" y="1431554"/>
            <a:ext cx="2011680" cy="453291"/>
          </a:xfrm>
          <a:prstGeom prst="rect">
            <a:avLst/>
          </a:prstGeom>
          <a:solidFill>
            <a:srgbClr val="0078D4"/>
          </a:solidFill>
          <a:ln>
            <a:noFill/>
          </a:ln>
        </p:spPr>
        <p:txBody>
          <a:bodyPr lIns="182880" tIns="0" rIns="182880" bIns="45720" anchor="ctr" anchorCtr="0"/>
          <a:lstStyle>
            <a:lvl1pPr marL="0" indent="0" algn="l">
              <a:spcBef>
                <a:spcPts val="0"/>
              </a:spcBef>
              <a:buNone/>
              <a:defRPr sz="2000">
                <a:solidFill>
                  <a:schemeClr val="bg1"/>
                </a:solidFill>
                <a:latin typeface="+mn-lt"/>
              </a:defRPr>
            </a:lvl1pPr>
            <a:lvl2pPr marL="228600" indent="0">
              <a:buNone/>
              <a:defRPr>
                <a:solidFill>
                  <a:schemeClr val="bg1"/>
                </a:solidFill>
                <a:latin typeface="+mn-lt"/>
              </a:defRPr>
            </a:lvl2pPr>
            <a:lvl3pPr marL="457200" indent="0">
              <a:buNone/>
              <a:defRPr>
                <a:solidFill>
                  <a:schemeClr val="bg1"/>
                </a:solidFill>
                <a:latin typeface="+mn-lt"/>
              </a:defRPr>
            </a:lvl3pPr>
            <a:lvl4pPr marL="661988" indent="0">
              <a:buNone/>
              <a:defRPr>
                <a:solidFill>
                  <a:schemeClr val="bg1"/>
                </a:solidFill>
                <a:latin typeface="+mn-lt"/>
              </a:defRPr>
            </a:lvl4pPr>
            <a:lvl5pPr marL="855663" indent="0">
              <a:buNone/>
              <a:defRPr>
                <a:solidFill>
                  <a:schemeClr val="bg1"/>
                </a:solidFill>
                <a:latin typeface="+mn-lt"/>
              </a:defRPr>
            </a:lvl5pPr>
          </a:lstStyle>
          <a:p>
            <a:pPr lvl="0"/>
            <a:r>
              <a:rPr lang="en-US"/>
              <a:t>Reason four</a:t>
            </a:r>
          </a:p>
        </p:txBody>
      </p:sp>
      <p:cxnSp>
        <p:nvCxnSpPr>
          <p:cNvPr id="67" name="Reason 3 bottom rule, blue">
            <a:extLst>
              <a:ext uri="{FF2B5EF4-FFF2-40B4-BE49-F238E27FC236}">
                <a16:creationId xmlns:a16="http://schemas.microsoft.com/office/drawing/2014/main" id="{6FB74571-F58B-5D41-BF7F-27CE503112F8}"/>
              </a:ext>
              <a:ext uri="{C183D7F6-B498-43B3-948B-1728B52AA6E4}">
                <adec:decorative xmlns:adec="http://schemas.microsoft.com/office/drawing/2017/decorative" val="1"/>
              </a:ext>
            </a:extLst>
          </p:cNvPr>
          <p:cNvCxnSpPr/>
          <p:nvPr userDrawn="1"/>
        </p:nvCxnSpPr>
        <p:spPr>
          <a:xfrm flipH="1">
            <a:off x="5093130" y="6265863"/>
            <a:ext cx="2004001" cy="0"/>
          </a:xfrm>
          <a:prstGeom prst="line">
            <a:avLst/>
          </a:prstGeom>
          <a:noFill/>
          <a:ln w="31750" cap="flat" cmpd="sng" algn="ctr">
            <a:solidFill>
              <a:srgbClr val="0078D4"/>
            </a:solidFill>
            <a:prstDash val="solid"/>
          </a:ln>
          <a:effectLst/>
        </p:spPr>
      </p:cxnSp>
      <p:sp>
        <p:nvSpPr>
          <p:cNvPr id="62" name="Reason 3 light grey background box">
            <a:extLst>
              <a:ext uri="{FF2B5EF4-FFF2-40B4-BE49-F238E27FC236}">
                <a16:creationId xmlns:a16="http://schemas.microsoft.com/office/drawing/2014/main" id="{FDC90F2A-19F4-5D43-A95C-7E9B1B6B4280}"/>
              </a:ext>
              <a:ext uri="{C183D7F6-B498-43B3-948B-1728B52AA6E4}">
                <adec:decorative xmlns:adec="http://schemas.microsoft.com/office/drawing/2017/decorative" val="1"/>
              </a:ext>
            </a:extLst>
          </p:cNvPr>
          <p:cNvSpPr/>
          <p:nvPr userDrawn="1"/>
        </p:nvSpPr>
        <p:spPr bwMode="auto">
          <a:xfrm>
            <a:off x="5089290" y="1872516"/>
            <a:ext cx="2011680" cy="437153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ason 3 description/list">
            <a:extLst>
              <a:ext uri="{FF2B5EF4-FFF2-40B4-BE49-F238E27FC236}">
                <a16:creationId xmlns:a16="http://schemas.microsoft.com/office/drawing/2014/main" id="{C9B1F0E5-FD8B-764C-8F5F-4FF3E7EE2279}"/>
              </a:ext>
            </a:extLst>
          </p:cNvPr>
          <p:cNvSpPr>
            <a:spLocks noGrp="1"/>
          </p:cNvSpPr>
          <p:nvPr>
            <p:ph type="body" sz="quarter" idx="22" hasCustomPrompt="1"/>
          </p:nvPr>
        </p:nvSpPr>
        <p:spPr>
          <a:xfrm>
            <a:off x="5089290" y="3228753"/>
            <a:ext cx="2011680" cy="3037110"/>
          </a:xfrm>
          <a:prstGeom prst="rect">
            <a:avLst/>
          </a:prstGeom>
        </p:spPr>
        <p:txBody>
          <a:bodyPr lIns="182880" tIns="0" rIns="182880"/>
          <a:lstStyle>
            <a:lvl1pPr marL="0" indent="0" algn="l">
              <a:spcBef>
                <a:spcPts val="0"/>
              </a:spcBef>
              <a:buNone/>
              <a:defRPr sz="1600">
                <a:latin typeface="+mn-lt"/>
              </a:defRPr>
            </a:lvl1pPr>
            <a:lvl2pPr marL="228600" indent="0" algn="ctr">
              <a:buNone/>
              <a:defRPr>
                <a:latin typeface="+mn-lt"/>
              </a:defRPr>
            </a:lvl2pPr>
            <a:lvl3pPr marL="457200" indent="0" algn="ctr">
              <a:buNone/>
              <a:defRPr>
                <a:latin typeface="+mn-lt"/>
              </a:defRPr>
            </a:lvl3pPr>
            <a:lvl4pPr marL="661988" indent="0" algn="ctr">
              <a:buNone/>
              <a:defRPr>
                <a:latin typeface="+mn-lt"/>
              </a:defRPr>
            </a:lvl4pPr>
            <a:lvl5pPr marL="855663" indent="0" algn="ctr">
              <a:buNone/>
              <a:defRPr>
                <a:latin typeface="+mn-lt"/>
              </a:defRPr>
            </a:lvl5pPr>
          </a:lstStyle>
          <a:p>
            <a:pPr lvl="0"/>
            <a:r>
              <a:rPr lang="en-US"/>
              <a:t>Description of reason</a:t>
            </a:r>
          </a:p>
        </p:txBody>
      </p:sp>
      <p:cxnSp>
        <p:nvCxnSpPr>
          <p:cNvPr id="63" name="Reason 3 divider" descr="First item divider">
            <a:extLst>
              <a:ext uri="{FF2B5EF4-FFF2-40B4-BE49-F238E27FC236}">
                <a16:creationId xmlns:a16="http://schemas.microsoft.com/office/drawing/2014/main" id="{6FB74571-F58B-5D41-BF7F-27CE503112F8}"/>
              </a:ext>
            </a:extLst>
          </p:cNvPr>
          <p:cNvCxnSpPr/>
          <p:nvPr userDrawn="1"/>
        </p:nvCxnSpPr>
        <p:spPr>
          <a:xfrm flipH="1">
            <a:off x="5792472" y="2941087"/>
            <a:ext cx="605316" cy="0"/>
          </a:xfrm>
          <a:prstGeom prst="line">
            <a:avLst/>
          </a:prstGeom>
          <a:noFill/>
          <a:ln w="9525" cap="flat" cmpd="sng" algn="ctr">
            <a:solidFill>
              <a:srgbClr val="0078D4"/>
            </a:solidFill>
            <a:prstDash val="solid"/>
          </a:ln>
          <a:effectLst/>
        </p:spPr>
      </p:cxnSp>
      <p:sp>
        <p:nvSpPr>
          <p:cNvPr id="64" name="Reason 3 icon placeholder" descr="icon placeholder">
            <a:extLst>
              <a:ext uri="{FF2B5EF4-FFF2-40B4-BE49-F238E27FC236}">
                <a16:creationId xmlns:a16="http://schemas.microsoft.com/office/drawing/2014/main" id="{36F0C31C-8558-8E42-B33D-A3CD9C42F2C9}"/>
              </a:ext>
            </a:extLst>
          </p:cNvPr>
          <p:cNvSpPr>
            <a:spLocks noGrp="1"/>
          </p:cNvSpPr>
          <p:nvPr>
            <p:ph type="pic" sz="quarter" idx="20" hasCustomPrompt="1"/>
          </p:nvPr>
        </p:nvSpPr>
        <p:spPr>
          <a:xfrm>
            <a:off x="5792711" y="2157697"/>
            <a:ext cx="604838" cy="57943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65" name="Reason 3 heading">
            <a:extLst>
              <a:ext uri="{FF2B5EF4-FFF2-40B4-BE49-F238E27FC236}">
                <a16:creationId xmlns:a16="http://schemas.microsoft.com/office/drawing/2014/main" id="{3928D03A-761B-9D4C-8D5D-046FF1749735}"/>
              </a:ext>
            </a:extLst>
          </p:cNvPr>
          <p:cNvSpPr>
            <a:spLocks noGrp="1"/>
          </p:cNvSpPr>
          <p:nvPr>
            <p:ph type="body" sz="quarter" idx="21" hasCustomPrompt="1"/>
          </p:nvPr>
        </p:nvSpPr>
        <p:spPr>
          <a:xfrm>
            <a:off x="5089290" y="1431554"/>
            <a:ext cx="2011680" cy="453291"/>
          </a:xfrm>
          <a:prstGeom prst="rect">
            <a:avLst/>
          </a:prstGeom>
          <a:solidFill>
            <a:srgbClr val="0078D4"/>
          </a:solidFill>
          <a:ln>
            <a:noFill/>
          </a:ln>
        </p:spPr>
        <p:txBody>
          <a:bodyPr lIns="182880" tIns="0" rIns="182880" bIns="45720" anchor="ctr" anchorCtr="0"/>
          <a:lstStyle>
            <a:lvl1pPr marL="0" indent="0" algn="l">
              <a:spcBef>
                <a:spcPts val="0"/>
              </a:spcBef>
              <a:buNone/>
              <a:defRPr sz="2000">
                <a:solidFill>
                  <a:schemeClr val="bg1"/>
                </a:solidFill>
                <a:latin typeface="+mn-lt"/>
              </a:defRPr>
            </a:lvl1pPr>
            <a:lvl2pPr marL="228600" indent="0">
              <a:buNone/>
              <a:defRPr>
                <a:solidFill>
                  <a:schemeClr val="bg1"/>
                </a:solidFill>
                <a:latin typeface="+mn-lt"/>
              </a:defRPr>
            </a:lvl2pPr>
            <a:lvl3pPr marL="457200" indent="0">
              <a:buNone/>
              <a:defRPr>
                <a:solidFill>
                  <a:schemeClr val="bg1"/>
                </a:solidFill>
                <a:latin typeface="+mn-lt"/>
              </a:defRPr>
            </a:lvl3pPr>
            <a:lvl4pPr marL="661988" indent="0">
              <a:buNone/>
              <a:defRPr>
                <a:solidFill>
                  <a:schemeClr val="bg1"/>
                </a:solidFill>
                <a:latin typeface="+mn-lt"/>
              </a:defRPr>
            </a:lvl4pPr>
            <a:lvl5pPr marL="855663" indent="0">
              <a:buNone/>
              <a:defRPr>
                <a:solidFill>
                  <a:schemeClr val="bg1"/>
                </a:solidFill>
                <a:latin typeface="+mn-lt"/>
              </a:defRPr>
            </a:lvl5pPr>
          </a:lstStyle>
          <a:p>
            <a:pPr lvl="0"/>
            <a:r>
              <a:rPr lang="en-US"/>
              <a:t>Reason three</a:t>
            </a:r>
          </a:p>
        </p:txBody>
      </p:sp>
      <p:cxnSp>
        <p:nvCxnSpPr>
          <p:cNvPr id="80" name="Reason 2 bottom rule, blue">
            <a:extLst>
              <a:ext uri="{FF2B5EF4-FFF2-40B4-BE49-F238E27FC236}">
                <a16:creationId xmlns:a16="http://schemas.microsoft.com/office/drawing/2014/main" id="{6FB74571-F58B-5D41-BF7F-27CE503112F8}"/>
              </a:ext>
              <a:ext uri="{C183D7F6-B498-43B3-948B-1728B52AA6E4}">
                <adec:decorative xmlns:adec="http://schemas.microsoft.com/office/drawing/2017/decorative" val="1"/>
              </a:ext>
            </a:extLst>
          </p:cNvPr>
          <p:cNvCxnSpPr/>
          <p:nvPr userDrawn="1"/>
        </p:nvCxnSpPr>
        <p:spPr>
          <a:xfrm flipH="1">
            <a:off x="2841585" y="6265863"/>
            <a:ext cx="2004001" cy="0"/>
          </a:xfrm>
          <a:prstGeom prst="line">
            <a:avLst/>
          </a:prstGeom>
          <a:noFill/>
          <a:ln w="31750" cap="flat" cmpd="sng" algn="ctr">
            <a:solidFill>
              <a:srgbClr val="0078D4"/>
            </a:solidFill>
            <a:prstDash val="solid"/>
          </a:ln>
          <a:effectLst/>
        </p:spPr>
      </p:cxnSp>
      <p:sp>
        <p:nvSpPr>
          <p:cNvPr id="75" name="Reason 2 light grey background box">
            <a:extLst>
              <a:ext uri="{FF2B5EF4-FFF2-40B4-BE49-F238E27FC236}">
                <a16:creationId xmlns:a16="http://schemas.microsoft.com/office/drawing/2014/main" id="{FDC90F2A-19F4-5D43-A95C-7E9B1B6B4280}"/>
              </a:ext>
            </a:extLst>
          </p:cNvPr>
          <p:cNvSpPr/>
          <p:nvPr userDrawn="1"/>
        </p:nvSpPr>
        <p:spPr bwMode="auto">
          <a:xfrm>
            <a:off x="2837745" y="1894331"/>
            <a:ext cx="2011680" cy="437153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ason 2 description/list">
            <a:extLst>
              <a:ext uri="{FF2B5EF4-FFF2-40B4-BE49-F238E27FC236}">
                <a16:creationId xmlns:a16="http://schemas.microsoft.com/office/drawing/2014/main" id="{C9B1F0E5-FD8B-764C-8F5F-4FF3E7EE2279}"/>
              </a:ext>
            </a:extLst>
          </p:cNvPr>
          <p:cNvSpPr>
            <a:spLocks noGrp="1"/>
          </p:cNvSpPr>
          <p:nvPr>
            <p:ph type="body" sz="quarter" idx="28" hasCustomPrompt="1"/>
          </p:nvPr>
        </p:nvSpPr>
        <p:spPr>
          <a:xfrm>
            <a:off x="2837745" y="3228753"/>
            <a:ext cx="2011680" cy="3037110"/>
          </a:xfrm>
          <a:prstGeom prst="rect">
            <a:avLst/>
          </a:prstGeom>
        </p:spPr>
        <p:txBody>
          <a:bodyPr lIns="182880" tIns="0" rIns="182880"/>
          <a:lstStyle>
            <a:lvl1pPr marL="0" indent="0" algn="l">
              <a:spcBef>
                <a:spcPts val="0"/>
              </a:spcBef>
              <a:buNone/>
              <a:defRPr sz="1600">
                <a:latin typeface="+mn-lt"/>
              </a:defRPr>
            </a:lvl1pPr>
            <a:lvl2pPr marL="228600" indent="0" algn="ctr">
              <a:buNone/>
              <a:defRPr>
                <a:latin typeface="+mn-lt"/>
              </a:defRPr>
            </a:lvl2pPr>
            <a:lvl3pPr marL="457200" indent="0" algn="ctr">
              <a:buNone/>
              <a:defRPr>
                <a:latin typeface="+mn-lt"/>
              </a:defRPr>
            </a:lvl3pPr>
            <a:lvl4pPr marL="661988" indent="0" algn="ctr">
              <a:buNone/>
              <a:defRPr>
                <a:latin typeface="+mn-lt"/>
              </a:defRPr>
            </a:lvl4pPr>
            <a:lvl5pPr marL="855663" indent="0" algn="ctr">
              <a:buNone/>
              <a:defRPr>
                <a:latin typeface="+mn-lt"/>
              </a:defRPr>
            </a:lvl5pPr>
          </a:lstStyle>
          <a:p>
            <a:pPr lvl="0"/>
            <a:r>
              <a:rPr lang="en-US"/>
              <a:t>Description of reason</a:t>
            </a:r>
          </a:p>
        </p:txBody>
      </p:sp>
      <p:cxnSp>
        <p:nvCxnSpPr>
          <p:cNvPr id="76" name="Reason 2 divider">
            <a:extLst>
              <a:ext uri="{FF2B5EF4-FFF2-40B4-BE49-F238E27FC236}">
                <a16:creationId xmlns:a16="http://schemas.microsoft.com/office/drawing/2014/main" id="{6FB74571-F58B-5D41-BF7F-27CE503112F8}"/>
              </a:ext>
              <a:ext uri="{C183D7F6-B498-43B3-948B-1728B52AA6E4}">
                <adec:decorative xmlns:adec="http://schemas.microsoft.com/office/drawing/2017/decorative" val="1"/>
              </a:ext>
            </a:extLst>
          </p:cNvPr>
          <p:cNvCxnSpPr/>
          <p:nvPr userDrawn="1"/>
        </p:nvCxnSpPr>
        <p:spPr>
          <a:xfrm flipH="1">
            <a:off x="3540927" y="2962902"/>
            <a:ext cx="605316" cy="0"/>
          </a:xfrm>
          <a:prstGeom prst="line">
            <a:avLst/>
          </a:prstGeom>
          <a:noFill/>
          <a:ln w="9525" cap="flat" cmpd="sng" algn="ctr">
            <a:solidFill>
              <a:srgbClr val="0078D4"/>
            </a:solidFill>
            <a:prstDash val="solid"/>
          </a:ln>
          <a:effectLst/>
        </p:spPr>
      </p:cxnSp>
      <p:sp>
        <p:nvSpPr>
          <p:cNvPr id="77" name="Reason 2 icon placeholder" descr="icon placeholder">
            <a:extLst>
              <a:ext uri="{FF2B5EF4-FFF2-40B4-BE49-F238E27FC236}">
                <a16:creationId xmlns:a16="http://schemas.microsoft.com/office/drawing/2014/main" id="{36F0C31C-8558-8E42-B33D-A3CD9C42F2C9}"/>
              </a:ext>
            </a:extLst>
          </p:cNvPr>
          <p:cNvSpPr>
            <a:spLocks noGrp="1"/>
          </p:cNvSpPr>
          <p:nvPr>
            <p:ph type="pic" sz="quarter" idx="26" hasCustomPrompt="1"/>
          </p:nvPr>
        </p:nvSpPr>
        <p:spPr>
          <a:xfrm>
            <a:off x="3541166" y="2179512"/>
            <a:ext cx="604838" cy="57943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78" name="Reason 2 heading">
            <a:extLst>
              <a:ext uri="{FF2B5EF4-FFF2-40B4-BE49-F238E27FC236}">
                <a16:creationId xmlns:a16="http://schemas.microsoft.com/office/drawing/2014/main" id="{3928D03A-761B-9D4C-8D5D-046FF1749735}"/>
              </a:ext>
            </a:extLst>
          </p:cNvPr>
          <p:cNvSpPr>
            <a:spLocks noGrp="1"/>
          </p:cNvSpPr>
          <p:nvPr>
            <p:ph type="body" sz="quarter" idx="27" hasCustomPrompt="1"/>
          </p:nvPr>
        </p:nvSpPr>
        <p:spPr>
          <a:xfrm>
            <a:off x="2837745" y="1431554"/>
            <a:ext cx="2011680" cy="453291"/>
          </a:xfrm>
          <a:prstGeom prst="rect">
            <a:avLst/>
          </a:prstGeom>
          <a:solidFill>
            <a:srgbClr val="0078D4"/>
          </a:solidFill>
          <a:ln>
            <a:noFill/>
          </a:ln>
        </p:spPr>
        <p:txBody>
          <a:bodyPr lIns="182880" tIns="0" rIns="182880" bIns="45720" anchor="ctr" anchorCtr="0"/>
          <a:lstStyle>
            <a:lvl1pPr marL="0" indent="0" algn="l">
              <a:spcBef>
                <a:spcPts val="0"/>
              </a:spcBef>
              <a:buNone/>
              <a:defRPr sz="2000">
                <a:solidFill>
                  <a:schemeClr val="bg1"/>
                </a:solidFill>
                <a:latin typeface="+mn-lt"/>
              </a:defRPr>
            </a:lvl1pPr>
            <a:lvl2pPr marL="228600" indent="0">
              <a:buNone/>
              <a:defRPr>
                <a:solidFill>
                  <a:schemeClr val="bg1"/>
                </a:solidFill>
                <a:latin typeface="+mn-lt"/>
              </a:defRPr>
            </a:lvl2pPr>
            <a:lvl3pPr marL="457200" indent="0">
              <a:buNone/>
              <a:defRPr>
                <a:solidFill>
                  <a:schemeClr val="bg1"/>
                </a:solidFill>
                <a:latin typeface="+mn-lt"/>
              </a:defRPr>
            </a:lvl3pPr>
            <a:lvl4pPr marL="661988" indent="0">
              <a:buNone/>
              <a:defRPr>
                <a:solidFill>
                  <a:schemeClr val="bg1"/>
                </a:solidFill>
                <a:latin typeface="+mn-lt"/>
              </a:defRPr>
            </a:lvl4pPr>
            <a:lvl5pPr marL="855663" indent="0">
              <a:buNone/>
              <a:defRPr>
                <a:solidFill>
                  <a:schemeClr val="bg1"/>
                </a:solidFill>
                <a:latin typeface="+mn-lt"/>
              </a:defRPr>
            </a:lvl5pPr>
          </a:lstStyle>
          <a:p>
            <a:pPr lvl="0"/>
            <a:r>
              <a:rPr lang="en-US"/>
              <a:t>Reason two</a:t>
            </a:r>
          </a:p>
        </p:txBody>
      </p:sp>
      <p:cxnSp>
        <p:nvCxnSpPr>
          <p:cNvPr id="55" name="Reason 1 bottom rule, blue">
            <a:extLst>
              <a:ext uri="{FF2B5EF4-FFF2-40B4-BE49-F238E27FC236}">
                <a16:creationId xmlns:a16="http://schemas.microsoft.com/office/drawing/2014/main" id="{6FB74571-F58B-5D41-BF7F-27CE503112F8}"/>
              </a:ext>
              <a:ext uri="{C183D7F6-B498-43B3-948B-1728B52AA6E4}">
                <adec:decorative xmlns:adec="http://schemas.microsoft.com/office/drawing/2017/decorative" val="1"/>
              </a:ext>
            </a:extLst>
          </p:cNvPr>
          <p:cNvCxnSpPr/>
          <p:nvPr userDrawn="1"/>
        </p:nvCxnSpPr>
        <p:spPr>
          <a:xfrm flipH="1">
            <a:off x="590910" y="6265863"/>
            <a:ext cx="2004001" cy="0"/>
          </a:xfrm>
          <a:prstGeom prst="line">
            <a:avLst/>
          </a:prstGeom>
          <a:noFill/>
          <a:ln w="31750" cap="flat" cmpd="sng" algn="ctr">
            <a:solidFill>
              <a:srgbClr val="0078D4"/>
            </a:solidFill>
            <a:prstDash val="solid"/>
          </a:ln>
          <a:effectLst/>
        </p:spPr>
      </p:cxnSp>
      <p:sp>
        <p:nvSpPr>
          <p:cNvPr id="5" name="Reason 1 light grey background box">
            <a:extLst>
              <a:ext uri="{FF2B5EF4-FFF2-40B4-BE49-F238E27FC236}">
                <a16:creationId xmlns:a16="http://schemas.microsoft.com/office/drawing/2014/main" id="{FDC90F2A-19F4-5D43-A95C-7E9B1B6B4280}"/>
              </a:ext>
              <a:ext uri="{C183D7F6-B498-43B3-948B-1728B52AA6E4}">
                <adec:decorative xmlns:adec="http://schemas.microsoft.com/office/drawing/2017/decorative" val="1"/>
              </a:ext>
            </a:extLst>
          </p:cNvPr>
          <p:cNvSpPr/>
          <p:nvPr/>
        </p:nvSpPr>
        <p:spPr bwMode="auto">
          <a:xfrm>
            <a:off x="587070" y="1894331"/>
            <a:ext cx="2011680" cy="437153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Reason 1 divider">
            <a:extLst>
              <a:ext uri="{FF2B5EF4-FFF2-40B4-BE49-F238E27FC236}">
                <a16:creationId xmlns:a16="http://schemas.microsoft.com/office/drawing/2014/main" id="{6FB74571-F58B-5D41-BF7F-27CE503112F8}"/>
              </a:ext>
              <a:ext uri="{C183D7F6-B498-43B3-948B-1728B52AA6E4}">
                <adec:decorative xmlns:adec="http://schemas.microsoft.com/office/drawing/2017/decorative" val="1"/>
              </a:ext>
            </a:extLst>
          </p:cNvPr>
          <p:cNvCxnSpPr/>
          <p:nvPr userDrawn="1"/>
        </p:nvCxnSpPr>
        <p:spPr>
          <a:xfrm flipH="1">
            <a:off x="1290252" y="2962902"/>
            <a:ext cx="605316" cy="0"/>
          </a:xfrm>
          <a:prstGeom prst="line">
            <a:avLst/>
          </a:prstGeom>
          <a:noFill/>
          <a:ln w="9525" cap="flat" cmpd="sng" algn="ctr">
            <a:solidFill>
              <a:srgbClr val="0078D4"/>
            </a:solidFill>
            <a:prstDash val="solid"/>
          </a:ln>
          <a:effectLst/>
        </p:spPr>
      </p:cxnSp>
      <p:sp>
        <p:nvSpPr>
          <p:cNvPr id="41" name="Reason 1 icon placeholder" descr="icon placeholder">
            <a:extLst>
              <a:ext uri="{FF2B5EF4-FFF2-40B4-BE49-F238E27FC236}">
                <a16:creationId xmlns:a16="http://schemas.microsoft.com/office/drawing/2014/main" id="{36F0C31C-8558-8E42-B33D-A3CD9C42F2C9}"/>
              </a:ext>
            </a:extLst>
          </p:cNvPr>
          <p:cNvSpPr>
            <a:spLocks noGrp="1"/>
          </p:cNvSpPr>
          <p:nvPr userDrawn="1">
            <p:ph type="pic" sz="quarter" idx="10" hasCustomPrompt="1"/>
          </p:nvPr>
        </p:nvSpPr>
        <p:spPr>
          <a:xfrm>
            <a:off x="1290491" y="2179512"/>
            <a:ext cx="604838" cy="57943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 name="Reason 1 heading">
            <a:extLst>
              <a:ext uri="{FF2B5EF4-FFF2-40B4-BE49-F238E27FC236}">
                <a16:creationId xmlns:a16="http://schemas.microsoft.com/office/drawing/2014/main" id="{3928D03A-761B-9D4C-8D5D-046FF1749735}"/>
              </a:ext>
            </a:extLst>
          </p:cNvPr>
          <p:cNvSpPr>
            <a:spLocks noGrp="1"/>
          </p:cNvSpPr>
          <p:nvPr userDrawn="1">
            <p:ph type="body" sz="quarter" idx="15" hasCustomPrompt="1"/>
          </p:nvPr>
        </p:nvSpPr>
        <p:spPr>
          <a:xfrm>
            <a:off x="587070" y="1431554"/>
            <a:ext cx="2011680" cy="453291"/>
          </a:xfrm>
          <a:prstGeom prst="rect">
            <a:avLst/>
          </a:prstGeom>
          <a:solidFill>
            <a:srgbClr val="0078D4"/>
          </a:solidFill>
          <a:ln>
            <a:noFill/>
          </a:ln>
        </p:spPr>
        <p:txBody>
          <a:bodyPr lIns="182880" tIns="0" rIns="182880" bIns="45720" anchor="ctr" anchorCtr="0"/>
          <a:lstStyle>
            <a:lvl1pPr marL="0" indent="0" algn="l">
              <a:spcBef>
                <a:spcPts val="0"/>
              </a:spcBef>
              <a:buNone/>
              <a:defRPr sz="2000">
                <a:solidFill>
                  <a:schemeClr val="bg1"/>
                </a:solidFill>
                <a:latin typeface="+mn-lt"/>
              </a:defRPr>
            </a:lvl1pPr>
            <a:lvl2pPr marL="228600" indent="0">
              <a:buNone/>
              <a:defRPr>
                <a:solidFill>
                  <a:schemeClr val="bg1"/>
                </a:solidFill>
                <a:latin typeface="+mn-lt"/>
              </a:defRPr>
            </a:lvl2pPr>
            <a:lvl3pPr marL="457200" indent="0">
              <a:buNone/>
              <a:defRPr>
                <a:solidFill>
                  <a:schemeClr val="bg1"/>
                </a:solidFill>
                <a:latin typeface="+mn-lt"/>
              </a:defRPr>
            </a:lvl3pPr>
            <a:lvl4pPr marL="661988" indent="0">
              <a:buNone/>
              <a:defRPr>
                <a:solidFill>
                  <a:schemeClr val="bg1"/>
                </a:solidFill>
                <a:latin typeface="+mn-lt"/>
              </a:defRPr>
            </a:lvl4pPr>
            <a:lvl5pPr marL="855663" indent="0">
              <a:buNone/>
              <a:defRPr>
                <a:solidFill>
                  <a:schemeClr val="bg1"/>
                </a:solidFill>
                <a:latin typeface="+mn-lt"/>
              </a:defRPr>
            </a:lvl5pPr>
          </a:lstStyle>
          <a:p>
            <a:pPr lvl="0"/>
            <a:r>
              <a:rPr lang="en-US"/>
              <a:t>Reason one</a:t>
            </a:r>
          </a:p>
        </p:txBody>
      </p:sp>
      <p:sp>
        <p:nvSpPr>
          <p:cNvPr id="35" name="Reason 1 description/list">
            <a:extLst>
              <a:ext uri="{FF2B5EF4-FFF2-40B4-BE49-F238E27FC236}">
                <a16:creationId xmlns:a16="http://schemas.microsoft.com/office/drawing/2014/main" id="{C9B1F0E5-FD8B-764C-8F5F-4FF3E7EE2279}"/>
              </a:ext>
            </a:extLst>
          </p:cNvPr>
          <p:cNvSpPr>
            <a:spLocks noGrp="1"/>
          </p:cNvSpPr>
          <p:nvPr userDrawn="1">
            <p:ph type="body" sz="quarter" idx="16" hasCustomPrompt="1"/>
          </p:nvPr>
        </p:nvSpPr>
        <p:spPr>
          <a:xfrm>
            <a:off x="587070" y="3228753"/>
            <a:ext cx="2011680" cy="3037110"/>
          </a:xfrm>
          <a:prstGeom prst="rect">
            <a:avLst/>
          </a:prstGeom>
        </p:spPr>
        <p:txBody>
          <a:bodyPr lIns="182880" tIns="0" rIns="182880"/>
          <a:lstStyle>
            <a:lvl1pPr marL="0" indent="0" algn="l">
              <a:spcBef>
                <a:spcPts val="0"/>
              </a:spcBef>
              <a:buNone/>
              <a:defRPr sz="1600">
                <a:latin typeface="+mn-lt"/>
              </a:defRPr>
            </a:lvl1pPr>
            <a:lvl2pPr marL="228600" indent="0" algn="ctr">
              <a:buNone/>
              <a:defRPr>
                <a:latin typeface="+mn-lt"/>
              </a:defRPr>
            </a:lvl2pPr>
            <a:lvl3pPr marL="457200" indent="0" algn="ctr">
              <a:buNone/>
              <a:defRPr>
                <a:latin typeface="+mn-lt"/>
              </a:defRPr>
            </a:lvl3pPr>
            <a:lvl4pPr marL="661988" indent="0" algn="ctr">
              <a:buNone/>
              <a:defRPr>
                <a:latin typeface="+mn-lt"/>
              </a:defRPr>
            </a:lvl4pPr>
            <a:lvl5pPr marL="855663" indent="0" algn="ctr">
              <a:buNone/>
              <a:defRPr>
                <a:latin typeface="+mn-lt"/>
              </a:defRPr>
            </a:lvl5pPr>
          </a:lstStyle>
          <a:p>
            <a:pPr lvl="0"/>
            <a:r>
              <a:rPr lang="en-US"/>
              <a:t>Description of reason</a:t>
            </a:r>
          </a:p>
        </p:txBody>
      </p:sp>
      <p:sp>
        <p:nvSpPr>
          <p:cNvPr id="54" name="Why Microsoft Services 3 slide title">
            <a:extLst>
              <a:ext uri="{FF2B5EF4-FFF2-40B4-BE49-F238E27FC236}">
                <a16:creationId xmlns:a16="http://schemas.microsoft.com/office/drawing/2014/main" id="{2D9CF5A6-0E76-4774-9CAE-AC123BB1D44A}"/>
              </a:ext>
            </a:extLst>
          </p:cNvPr>
          <p:cNvSpPr>
            <a:spLocks noGrp="1"/>
          </p:cNvSpPr>
          <p:nvPr userDrawn="1">
            <p:ph type="title" hasCustomPrompt="1"/>
          </p:nvPr>
        </p:nvSpPr>
        <p:spPr>
          <a:xfrm>
            <a:off x="587070" y="457200"/>
            <a:ext cx="11024300" cy="553998"/>
          </a:xfrm>
          <a:prstGeom prst="rect">
            <a:avLst/>
          </a:prstGeom>
        </p:spPr>
        <p:txBody>
          <a:bodyPr lIns="0" tIns="0" rIns="0" bIns="0"/>
          <a:lstStyle>
            <a:lvl1pPr>
              <a:defRPr baseline="0"/>
            </a:lvl1pPr>
          </a:lstStyle>
          <a:p>
            <a:r>
              <a:rPr lang="en-US"/>
              <a:t>Why Microsoft Services (3) (5 columns)</a:t>
            </a:r>
          </a:p>
        </p:txBody>
      </p:sp>
    </p:spTree>
    <p:extLst>
      <p:ext uri="{BB962C8B-B14F-4D97-AF65-F5344CB8AC3E}">
        <p14:creationId xmlns:p14="http://schemas.microsoft.com/office/powerpoint/2010/main" val="4115203247"/>
      </p:ext>
    </p:extLst>
  </p:cSld>
  <p:clrMapOvr>
    <a:masterClrMapping/>
  </p:clrMapOvr>
  <p:transition>
    <p:fade/>
  </p:transition>
  <p:extLst>
    <p:ext uri="{DCECCB84-F9BA-43D5-87BE-67443E8EF086}">
      <p15:sldGuideLst xmlns:p15="http://schemas.microsoft.com/office/powerpoint/2012/main">
        <p15:guide id="1" orient="horz" pos="115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836863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Why MS Services 3 (4 items)">
    <p:spTree>
      <p:nvGrpSpPr>
        <p:cNvPr id="1" name=""/>
        <p:cNvGrpSpPr/>
        <p:nvPr/>
      </p:nvGrpSpPr>
      <p:grpSpPr>
        <a:xfrm>
          <a:off x="0" y="0"/>
          <a:ext cx="0" cy="0"/>
          <a:chOff x="0" y="0"/>
          <a:chExt cx="0" cy="0"/>
        </a:xfrm>
      </p:grpSpPr>
      <p:cxnSp>
        <p:nvCxnSpPr>
          <p:cNvPr id="74" name="Reason 4 bottom rule, blue">
            <a:extLst>
              <a:ext uri="{FF2B5EF4-FFF2-40B4-BE49-F238E27FC236}">
                <a16:creationId xmlns:a16="http://schemas.microsoft.com/office/drawing/2014/main" id="{6FB74571-F58B-5D41-BF7F-27CE503112F8}"/>
              </a:ext>
              <a:ext uri="{C183D7F6-B498-43B3-948B-1728B52AA6E4}">
                <adec:decorative xmlns:adec="http://schemas.microsoft.com/office/drawing/2017/decorative" val="1"/>
              </a:ext>
            </a:extLst>
          </p:cNvPr>
          <p:cNvCxnSpPr/>
          <p:nvPr userDrawn="1"/>
        </p:nvCxnSpPr>
        <p:spPr>
          <a:xfrm flipH="1">
            <a:off x="9086680" y="6265863"/>
            <a:ext cx="2514600" cy="0"/>
          </a:xfrm>
          <a:prstGeom prst="line">
            <a:avLst/>
          </a:prstGeom>
          <a:noFill/>
          <a:ln w="31750" cap="flat" cmpd="sng" algn="ctr">
            <a:solidFill>
              <a:srgbClr val="0078D4"/>
            </a:solidFill>
            <a:prstDash val="solid"/>
          </a:ln>
          <a:effectLst/>
        </p:spPr>
      </p:cxnSp>
      <p:sp>
        <p:nvSpPr>
          <p:cNvPr id="69" name="Reason 4 light grey background box">
            <a:extLst>
              <a:ext uri="{FF2B5EF4-FFF2-40B4-BE49-F238E27FC236}">
                <a16:creationId xmlns:a16="http://schemas.microsoft.com/office/drawing/2014/main" id="{FDC90F2A-19F4-5D43-A95C-7E9B1B6B4280}"/>
              </a:ext>
              <a:ext uri="{C183D7F6-B498-43B3-948B-1728B52AA6E4}">
                <adec:decorative xmlns:adec="http://schemas.microsoft.com/office/drawing/2017/decorative" val="1"/>
              </a:ext>
            </a:extLst>
          </p:cNvPr>
          <p:cNvSpPr/>
          <p:nvPr userDrawn="1"/>
        </p:nvSpPr>
        <p:spPr bwMode="auto">
          <a:xfrm>
            <a:off x="9086680" y="1872516"/>
            <a:ext cx="2514600" cy="437153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ason 4 description/list">
            <a:extLst>
              <a:ext uri="{FF2B5EF4-FFF2-40B4-BE49-F238E27FC236}">
                <a16:creationId xmlns:a16="http://schemas.microsoft.com/office/drawing/2014/main" id="{C9B1F0E5-FD8B-764C-8F5F-4FF3E7EE2279}"/>
              </a:ext>
            </a:extLst>
          </p:cNvPr>
          <p:cNvSpPr>
            <a:spLocks noGrp="1"/>
          </p:cNvSpPr>
          <p:nvPr>
            <p:ph type="body" sz="quarter" idx="25" hasCustomPrompt="1"/>
          </p:nvPr>
        </p:nvSpPr>
        <p:spPr>
          <a:xfrm>
            <a:off x="9086680" y="3228753"/>
            <a:ext cx="2514600" cy="3037110"/>
          </a:xfrm>
          <a:prstGeom prst="rect">
            <a:avLst/>
          </a:prstGeom>
        </p:spPr>
        <p:txBody>
          <a:bodyPr lIns="182880" tIns="0" rIns="182880"/>
          <a:lstStyle>
            <a:lvl1pPr marL="0" indent="0" algn="l">
              <a:spcBef>
                <a:spcPts val="0"/>
              </a:spcBef>
              <a:buNone/>
              <a:defRPr sz="1600">
                <a:latin typeface="+mn-lt"/>
              </a:defRPr>
            </a:lvl1pPr>
            <a:lvl2pPr marL="228600" indent="0" algn="ctr">
              <a:buNone/>
              <a:defRPr>
                <a:latin typeface="+mn-lt"/>
              </a:defRPr>
            </a:lvl2pPr>
            <a:lvl3pPr marL="457200" indent="0" algn="ctr">
              <a:buNone/>
              <a:defRPr>
                <a:latin typeface="+mn-lt"/>
              </a:defRPr>
            </a:lvl3pPr>
            <a:lvl4pPr marL="661988" indent="0" algn="ctr">
              <a:buNone/>
              <a:defRPr>
                <a:latin typeface="+mn-lt"/>
              </a:defRPr>
            </a:lvl4pPr>
            <a:lvl5pPr marL="855663" indent="0" algn="ctr">
              <a:buNone/>
              <a:defRPr>
                <a:latin typeface="+mn-lt"/>
              </a:defRPr>
            </a:lvl5pPr>
          </a:lstStyle>
          <a:p>
            <a:pPr lvl="0"/>
            <a:r>
              <a:rPr lang="en-US"/>
              <a:t>Description of reason</a:t>
            </a:r>
          </a:p>
        </p:txBody>
      </p:sp>
      <p:cxnSp>
        <p:nvCxnSpPr>
          <p:cNvPr id="70" name="Reason 4 divider">
            <a:extLst>
              <a:ext uri="{FF2B5EF4-FFF2-40B4-BE49-F238E27FC236}">
                <a16:creationId xmlns:a16="http://schemas.microsoft.com/office/drawing/2014/main" id="{6FB74571-F58B-5D41-BF7F-27CE503112F8}"/>
              </a:ext>
              <a:ext uri="{C183D7F6-B498-43B3-948B-1728B52AA6E4}">
                <adec:decorative xmlns:adec="http://schemas.microsoft.com/office/drawing/2017/decorative" val="1"/>
              </a:ext>
            </a:extLst>
          </p:cNvPr>
          <p:cNvCxnSpPr/>
          <p:nvPr userDrawn="1"/>
        </p:nvCxnSpPr>
        <p:spPr>
          <a:xfrm flipH="1">
            <a:off x="9941644" y="2959559"/>
            <a:ext cx="804672" cy="0"/>
          </a:xfrm>
          <a:prstGeom prst="line">
            <a:avLst/>
          </a:prstGeom>
          <a:noFill/>
          <a:ln w="9525" cap="flat" cmpd="sng" algn="ctr">
            <a:solidFill>
              <a:srgbClr val="0078D4"/>
            </a:solidFill>
            <a:prstDash val="solid"/>
          </a:ln>
          <a:effectLst/>
        </p:spPr>
      </p:cxnSp>
      <p:sp>
        <p:nvSpPr>
          <p:cNvPr id="71" name="Reason 4 icon placeholder" descr="icon placeholder">
            <a:extLst>
              <a:ext uri="{FF2B5EF4-FFF2-40B4-BE49-F238E27FC236}">
                <a16:creationId xmlns:a16="http://schemas.microsoft.com/office/drawing/2014/main" id="{36F0C31C-8558-8E42-B33D-A3CD9C42F2C9}"/>
              </a:ext>
            </a:extLst>
          </p:cNvPr>
          <p:cNvSpPr>
            <a:spLocks noGrp="1"/>
          </p:cNvSpPr>
          <p:nvPr>
            <p:ph type="pic" sz="quarter" idx="23" hasCustomPrompt="1"/>
          </p:nvPr>
        </p:nvSpPr>
        <p:spPr>
          <a:xfrm>
            <a:off x="10041561" y="2157697"/>
            <a:ext cx="604838" cy="57943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72" name="Reason 4 heading">
            <a:extLst>
              <a:ext uri="{FF2B5EF4-FFF2-40B4-BE49-F238E27FC236}">
                <a16:creationId xmlns:a16="http://schemas.microsoft.com/office/drawing/2014/main" id="{3928D03A-761B-9D4C-8D5D-046FF1749735}"/>
              </a:ext>
            </a:extLst>
          </p:cNvPr>
          <p:cNvSpPr>
            <a:spLocks noGrp="1"/>
          </p:cNvSpPr>
          <p:nvPr>
            <p:ph type="body" sz="quarter" idx="24" hasCustomPrompt="1"/>
          </p:nvPr>
        </p:nvSpPr>
        <p:spPr>
          <a:xfrm>
            <a:off x="9086680" y="1431554"/>
            <a:ext cx="2514600" cy="453291"/>
          </a:xfrm>
          <a:prstGeom prst="rect">
            <a:avLst/>
          </a:prstGeom>
          <a:solidFill>
            <a:srgbClr val="0078D4"/>
          </a:solidFill>
          <a:ln>
            <a:noFill/>
          </a:ln>
        </p:spPr>
        <p:txBody>
          <a:bodyPr lIns="182880" tIns="0" rIns="182880" bIns="45720" anchor="ctr" anchorCtr="0"/>
          <a:lstStyle>
            <a:lvl1pPr marL="0" indent="0" algn="l">
              <a:spcBef>
                <a:spcPts val="0"/>
              </a:spcBef>
              <a:buNone/>
              <a:defRPr sz="2000">
                <a:solidFill>
                  <a:schemeClr val="bg1"/>
                </a:solidFill>
                <a:latin typeface="+mn-lt"/>
              </a:defRPr>
            </a:lvl1pPr>
            <a:lvl2pPr marL="228600" indent="0">
              <a:buNone/>
              <a:defRPr>
                <a:solidFill>
                  <a:schemeClr val="bg1"/>
                </a:solidFill>
                <a:latin typeface="+mn-lt"/>
              </a:defRPr>
            </a:lvl2pPr>
            <a:lvl3pPr marL="457200" indent="0">
              <a:buNone/>
              <a:defRPr>
                <a:solidFill>
                  <a:schemeClr val="bg1"/>
                </a:solidFill>
                <a:latin typeface="+mn-lt"/>
              </a:defRPr>
            </a:lvl3pPr>
            <a:lvl4pPr marL="661988" indent="0">
              <a:buNone/>
              <a:defRPr>
                <a:solidFill>
                  <a:schemeClr val="bg1"/>
                </a:solidFill>
                <a:latin typeface="+mn-lt"/>
              </a:defRPr>
            </a:lvl4pPr>
            <a:lvl5pPr marL="855663" indent="0">
              <a:buNone/>
              <a:defRPr>
                <a:solidFill>
                  <a:schemeClr val="bg1"/>
                </a:solidFill>
                <a:latin typeface="+mn-lt"/>
              </a:defRPr>
            </a:lvl5pPr>
          </a:lstStyle>
          <a:p>
            <a:pPr lvl="0"/>
            <a:r>
              <a:rPr lang="en-US"/>
              <a:t>Reason four</a:t>
            </a:r>
          </a:p>
        </p:txBody>
      </p:sp>
      <p:cxnSp>
        <p:nvCxnSpPr>
          <p:cNvPr id="52" name="Reason 3 bottom rule, blue">
            <a:extLst>
              <a:ext uri="{FF2B5EF4-FFF2-40B4-BE49-F238E27FC236}">
                <a16:creationId xmlns:a16="http://schemas.microsoft.com/office/drawing/2014/main" id="{FDBF20E8-880D-42FB-8893-2D426DAA28D1}"/>
              </a:ext>
              <a:ext uri="{C183D7F6-B498-43B3-948B-1728B52AA6E4}">
                <adec:decorative xmlns:adec="http://schemas.microsoft.com/office/drawing/2017/decorative" val="1"/>
              </a:ext>
            </a:extLst>
          </p:cNvPr>
          <p:cNvCxnSpPr/>
          <p:nvPr userDrawn="1"/>
        </p:nvCxnSpPr>
        <p:spPr>
          <a:xfrm flipH="1">
            <a:off x="6255598" y="6269038"/>
            <a:ext cx="2514600" cy="0"/>
          </a:xfrm>
          <a:prstGeom prst="line">
            <a:avLst/>
          </a:prstGeom>
          <a:noFill/>
          <a:ln w="31750" cap="flat" cmpd="sng" algn="ctr">
            <a:solidFill>
              <a:srgbClr val="0078D4"/>
            </a:solidFill>
            <a:prstDash val="solid"/>
          </a:ln>
          <a:effectLst/>
        </p:spPr>
      </p:cxnSp>
      <p:sp>
        <p:nvSpPr>
          <p:cNvPr id="47" name="Reason 3 light grey background box">
            <a:extLst>
              <a:ext uri="{FF2B5EF4-FFF2-40B4-BE49-F238E27FC236}">
                <a16:creationId xmlns:a16="http://schemas.microsoft.com/office/drawing/2014/main" id="{FC69385D-723C-4CD3-BB0D-23AFADC165D5}"/>
              </a:ext>
              <a:ext uri="{C183D7F6-B498-43B3-948B-1728B52AA6E4}">
                <adec:decorative xmlns:adec="http://schemas.microsoft.com/office/drawing/2017/decorative" val="1"/>
              </a:ext>
            </a:extLst>
          </p:cNvPr>
          <p:cNvSpPr/>
          <p:nvPr userDrawn="1"/>
        </p:nvSpPr>
        <p:spPr bwMode="auto">
          <a:xfrm>
            <a:off x="6255598" y="1875691"/>
            <a:ext cx="2514600" cy="437153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ason 3 description/list">
            <a:extLst>
              <a:ext uri="{FF2B5EF4-FFF2-40B4-BE49-F238E27FC236}">
                <a16:creationId xmlns:a16="http://schemas.microsoft.com/office/drawing/2014/main" id="{1F63FBD4-80C7-4893-9923-1E1EBA3EB342}"/>
              </a:ext>
            </a:extLst>
          </p:cNvPr>
          <p:cNvSpPr>
            <a:spLocks noGrp="1"/>
          </p:cNvSpPr>
          <p:nvPr>
            <p:ph type="body" sz="quarter" idx="34" hasCustomPrompt="1"/>
          </p:nvPr>
        </p:nvSpPr>
        <p:spPr>
          <a:xfrm>
            <a:off x="6255598" y="3231928"/>
            <a:ext cx="2514600" cy="3037110"/>
          </a:xfrm>
          <a:prstGeom prst="rect">
            <a:avLst/>
          </a:prstGeom>
        </p:spPr>
        <p:txBody>
          <a:bodyPr lIns="182880" tIns="0" rIns="182880"/>
          <a:lstStyle>
            <a:lvl1pPr marL="0" indent="0" algn="l">
              <a:spcBef>
                <a:spcPts val="0"/>
              </a:spcBef>
              <a:buNone/>
              <a:defRPr sz="1600">
                <a:latin typeface="+mn-lt"/>
              </a:defRPr>
            </a:lvl1pPr>
            <a:lvl2pPr marL="228600" indent="0" algn="ctr">
              <a:buNone/>
              <a:defRPr>
                <a:latin typeface="+mn-lt"/>
              </a:defRPr>
            </a:lvl2pPr>
            <a:lvl3pPr marL="457200" indent="0" algn="ctr">
              <a:buNone/>
              <a:defRPr>
                <a:latin typeface="+mn-lt"/>
              </a:defRPr>
            </a:lvl3pPr>
            <a:lvl4pPr marL="661988" indent="0" algn="ctr">
              <a:buNone/>
              <a:defRPr>
                <a:latin typeface="+mn-lt"/>
              </a:defRPr>
            </a:lvl4pPr>
            <a:lvl5pPr marL="855663" indent="0" algn="ctr">
              <a:buNone/>
              <a:defRPr>
                <a:latin typeface="+mn-lt"/>
              </a:defRPr>
            </a:lvl5pPr>
          </a:lstStyle>
          <a:p>
            <a:pPr lvl="0"/>
            <a:r>
              <a:rPr lang="en-US"/>
              <a:t>Description of reason</a:t>
            </a:r>
          </a:p>
        </p:txBody>
      </p:sp>
      <p:cxnSp>
        <p:nvCxnSpPr>
          <p:cNvPr id="48" name="Reason 3 divider">
            <a:extLst>
              <a:ext uri="{FF2B5EF4-FFF2-40B4-BE49-F238E27FC236}">
                <a16:creationId xmlns:a16="http://schemas.microsoft.com/office/drawing/2014/main" id="{DEBD7A89-A9AC-4D07-893C-1362F99BFF42}"/>
              </a:ext>
              <a:ext uri="{C183D7F6-B498-43B3-948B-1728B52AA6E4}">
                <adec:decorative xmlns:adec="http://schemas.microsoft.com/office/drawing/2017/decorative" val="1"/>
              </a:ext>
            </a:extLst>
          </p:cNvPr>
          <p:cNvCxnSpPr/>
          <p:nvPr userDrawn="1"/>
        </p:nvCxnSpPr>
        <p:spPr>
          <a:xfrm flipH="1">
            <a:off x="7110562" y="2962734"/>
            <a:ext cx="804672" cy="0"/>
          </a:xfrm>
          <a:prstGeom prst="line">
            <a:avLst/>
          </a:prstGeom>
          <a:noFill/>
          <a:ln w="9525" cap="flat" cmpd="sng" algn="ctr">
            <a:solidFill>
              <a:srgbClr val="0078D4"/>
            </a:solidFill>
            <a:prstDash val="solid"/>
          </a:ln>
          <a:effectLst/>
        </p:spPr>
      </p:cxnSp>
      <p:sp>
        <p:nvSpPr>
          <p:cNvPr id="49" name="Reason 3 icon placeholder" descr="icon placeholder">
            <a:extLst>
              <a:ext uri="{FF2B5EF4-FFF2-40B4-BE49-F238E27FC236}">
                <a16:creationId xmlns:a16="http://schemas.microsoft.com/office/drawing/2014/main" id="{86F5D141-4CE3-4324-82B8-30DB84DA385F}"/>
              </a:ext>
            </a:extLst>
          </p:cNvPr>
          <p:cNvSpPr>
            <a:spLocks noGrp="1"/>
          </p:cNvSpPr>
          <p:nvPr>
            <p:ph type="pic" sz="quarter" idx="32" hasCustomPrompt="1"/>
          </p:nvPr>
        </p:nvSpPr>
        <p:spPr>
          <a:xfrm>
            <a:off x="7210479" y="2160872"/>
            <a:ext cx="604838" cy="57943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0" name="Reason 3 heading">
            <a:extLst>
              <a:ext uri="{FF2B5EF4-FFF2-40B4-BE49-F238E27FC236}">
                <a16:creationId xmlns:a16="http://schemas.microsoft.com/office/drawing/2014/main" id="{F1199BE9-7E6F-44A9-A6B2-951C8EAD4FB2}"/>
              </a:ext>
            </a:extLst>
          </p:cNvPr>
          <p:cNvSpPr>
            <a:spLocks noGrp="1"/>
          </p:cNvSpPr>
          <p:nvPr>
            <p:ph type="body" sz="quarter" idx="33" hasCustomPrompt="1"/>
          </p:nvPr>
        </p:nvSpPr>
        <p:spPr>
          <a:xfrm>
            <a:off x="6255598" y="1434729"/>
            <a:ext cx="2514600" cy="453291"/>
          </a:xfrm>
          <a:prstGeom prst="rect">
            <a:avLst/>
          </a:prstGeom>
          <a:solidFill>
            <a:srgbClr val="0078D4"/>
          </a:solidFill>
          <a:ln>
            <a:noFill/>
          </a:ln>
        </p:spPr>
        <p:txBody>
          <a:bodyPr lIns="182880" tIns="0" rIns="182880" bIns="45720" anchor="ctr" anchorCtr="0"/>
          <a:lstStyle>
            <a:lvl1pPr marL="0" indent="0" algn="l">
              <a:spcBef>
                <a:spcPts val="0"/>
              </a:spcBef>
              <a:buNone/>
              <a:defRPr sz="2000">
                <a:solidFill>
                  <a:schemeClr val="bg1"/>
                </a:solidFill>
                <a:latin typeface="+mn-lt"/>
              </a:defRPr>
            </a:lvl1pPr>
            <a:lvl2pPr marL="228600" indent="0">
              <a:buNone/>
              <a:defRPr>
                <a:solidFill>
                  <a:schemeClr val="bg1"/>
                </a:solidFill>
                <a:latin typeface="+mn-lt"/>
              </a:defRPr>
            </a:lvl2pPr>
            <a:lvl3pPr marL="457200" indent="0">
              <a:buNone/>
              <a:defRPr>
                <a:solidFill>
                  <a:schemeClr val="bg1"/>
                </a:solidFill>
                <a:latin typeface="+mn-lt"/>
              </a:defRPr>
            </a:lvl3pPr>
            <a:lvl4pPr marL="661988" indent="0">
              <a:buNone/>
              <a:defRPr>
                <a:solidFill>
                  <a:schemeClr val="bg1"/>
                </a:solidFill>
                <a:latin typeface="+mn-lt"/>
              </a:defRPr>
            </a:lvl4pPr>
            <a:lvl5pPr marL="855663" indent="0">
              <a:buNone/>
              <a:defRPr>
                <a:solidFill>
                  <a:schemeClr val="bg1"/>
                </a:solidFill>
                <a:latin typeface="+mn-lt"/>
              </a:defRPr>
            </a:lvl5pPr>
          </a:lstStyle>
          <a:p>
            <a:pPr lvl="0"/>
            <a:r>
              <a:rPr lang="en-US"/>
              <a:t>Reason three</a:t>
            </a:r>
          </a:p>
        </p:txBody>
      </p:sp>
      <p:cxnSp>
        <p:nvCxnSpPr>
          <p:cNvPr id="46" name="Reason 2 bottom rule, blue">
            <a:extLst>
              <a:ext uri="{FF2B5EF4-FFF2-40B4-BE49-F238E27FC236}">
                <a16:creationId xmlns:a16="http://schemas.microsoft.com/office/drawing/2014/main" id="{0A054236-36AF-4606-B561-5787CB5B940C}"/>
              </a:ext>
              <a:ext uri="{C183D7F6-B498-43B3-948B-1728B52AA6E4}">
                <adec:decorative xmlns:adec="http://schemas.microsoft.com/office/drawing/2017/decorative" val="1"/>
              </a:ext>
            </a:extLst>
          </p:cNvPr>
          <p:cNvCxnSpPr/>
          <p:nvPr userDrawn="1"/>
        </p:nvCxnSpPr>
        <p:spPr>
          <a:xfrm flipH="1">
            <a:off x="3424517" y="6269038"/>
            <a:ext cx="2514600" cy="0"/>
          </a:xfrm>
          <a:prstGeom prst="line">
            <a:avLst/>
          </a:prstGeom>
          <a:noFill/>
          <a:ln w="31750" cap="flat" cmpd="sng" algn="ctr">
            <a:solidFill>
              <a:srgbClr val="0078D4"/>
            </a:solidFill>
            <a:prstDash val="solid"/>
          </a:ln>
          <a:effectLst/>
        </p:spPr>
      </p:cxnSp>
      <p:sp>
        <p:nvSpPr>
          <p:cNvPr id="40" name="Reason 2 light grey background box">
            <a:extLst>
              <a:ext uri="{FF2B5EF4-FFF2-40B4-BE49-F238E27FC236}">
                <a16:creationId xmlns:a16="http://schemas.microsoft.com/office/drawing/2014/main" id="{44CE957B-312D-4757-8BB7-B78B10E7583F}"/>
              </a:ext>
              <a:ext uri="{C183D7F6-B498-43B3-948B-1728B52AA6E4}">
                <adec:decorative xmlns:adec="http://schemas.microsoft.com/office/drawing/2017/decorative" val="1"/>
              </a:ext>
            </a:extLst>
          </p:cNvPr>
          <p:cNvSpPr/>
          <p:nvPr userDrawn="1"/>
        </p:nvSpPr>
        <p:spPr bwMode="auto">
          <a:xfrm>
            <a:off x="3424517" y="1875691"/>
            <a:ext cx="2514600" cy="437153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ason 2 description/list">
            <a:extLst>
              <a:ext uri="{FF2B5EF4-FFF2-40B4-BE49-F238E27FC236}">
                <a16:creationId xmlns:a16="http://schemas.microsoft.com/office/drawing/2014/main" id="{E44DB908-1BD7-411A-9806-1FE84F157880}"/>
              </a:ext>
            </a:extLst>
          </p:cNvPr>
          <p:cNvSpPr>
            <a:spLocks noGrp="1"/>
          </p:cNvSpPr>
          <p:nvPr>
            <p:ph type="body" sz="quarter" idx="31" hasCustomPrompt="1"/>
          </p:nvPr>
        </p:nvSpPr>
        <p:spPr>
          <a:xfrm>
            <a:off x="3424517" y="3231928"/>
            <a:ext cx="2514600" cy="3037110"/>
          </a:xfrm>
          <a:prstGeom prst="rect">
            <a:avLst/>
          </a:prstGeom>
        </p:spPr>
        <p:txBody>
          <a:bodyPr lIns="182880" tIns="0" rIns="182880"/>
          <a:lstStyle>
            <a:lvl1pPr marL="0" indent="0" algn="l">
              <a:spcBef>
                <a:spcPts val="0"/>
              </a:spcBef>
              <a:buNone/>
              <a:defRPr sz="1600">
                <a:latin typeface="+mn-lt"/>
              </a:defRPr>
            </a:lvl1pPr>
            <a:lvl2pPr marL="228600" indent="0" algn="ctr">
              <a:buNone/>
              <a:defRPr>
                <a:latin typeface="+mn-lt"/>
              </a:defRPr>
            </a:lvl2pPr>
            <a:lvl3pPr marL="457200" indent="0" algn="ctr">
              <a:buNone/>
              <a:defRPr>
                <a:latin typeface="+mn-lt"/>
              </a:defRPr>
            </a:lvl3pPr>
            <a:lvl4pPr marL="661988" indent="0" algn="ctr">
              <a:buNone/>
              <a:defRPr>
                <a:latin typeface="+mn-lt"/>
              </a:defRPr>
            </a:lvl4pPr>
            <a:lvl5pPr marL="855663" indent="0" algn="ctr">
              <a:buNone/>
              <a:defRPr>
                <a:latin typeface="+mn-lt"/>
              </a:defRPr>
            </a:lvl5pPr>
          </a:lstStyle>
          <a:p>
            <a:pPr lvl="0"/>
            <a:r>
              <a:rPr lang="en-US"/>
              <a:t>Description of reason</a:t>
            </a:r>
          </a:p>
        </p:txBody>
      </p:sp>
      <p:cxnSp>
        <p:nvCxnSpPr>
          <p:cNvPr id="42" name="Reason 2 divider">
            <a:extLst>
              <a:ext uri="{FF2B5EF4-FFF2-40B4-BE49-F238E27FC236}">
                <a16:creationId xmlns:a16="http://schemas.microsoft.com/office/drawing/2014/main" id="{401AE9EE-524E-440A-8B84-041FE1D69CE6}"/>
              </a:ext>
              <a:ext uri="{C183D7F6-B498-43B3-948B-1728B52AA6E4}">
                <adec:decorative xmlns:adec="http://schemas.microsoft.com/office/drawing/2017/decorative" val="1"/>
              </a:ext>
            </a:extLst>
          </p:cNvPr>
          <p:cNvCxnSpPr/>
          <p:nvPr userDrawn="1"/>
        </p:nvCxnSpPr>
        <p:spPr>
          <a:xfrm flipH="1">
            <a:off x="4279481" y="2962734"/>
            <a:ext cx="804672" cy="0"/>
          </a:xfrm>
          <a:prstGeom prst="line">
            <a:avLst/>
          </a:prstGeom>
          <a:noFill/>
          <a:ln w="9525" cap="flat" cmpd="sng" algn="ctr">
            <a:solidFill>
              <a:srgbClr val="0078D4"/>
            </a:solidFill>
            <a:prstDash val="solid"/>
          </a:ln>
          <a:effectLst/>
        </p:spPr>
      </p:cxnSp>
      <p:sp>
        <p:nvSpPr>
          <p:cNvPr id="43" name="Reason 2 icon placeholder" descr="icon placeholder">
            <a:extLst>
              <a:ext uri="{FF2B5EF4-FFF2-40B4-BE49-F238E27FC236}">
                <a16:creationId xmlns:a16="http://schemas.microsoft.com/office/drawing/2014/main" id="{B6334994-F65C-4EE6-8C6B-9708857BBC00}"/>
              </a:ext>
            </a:extLst>
          </p:cNvPr>
          <p:cNvSpPr>
            <a:spLocks noGrp="1"/>
          </p:cNvSpPr>
          <p:nvPr>
            <p:ph type="pic" sz="quarter" idx="29" hasCustomPrompt="1"/>
          </p:nvPr>
        </p:nvSpPr>
        <p:spPr>
          <a:xfrm>
            <a:off x="4379398" y="2160872"/>
            <a:ext cx="604838" cy="57943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4" name="Reason 2 heading">
            <a:extLst>
              <a:ext uri="{FF2B5EF4-FFF2-40B4-BE49-F238E27FC236}">
                <a16:creationId xmlns:a16="http://schemas.microsoft.com/office/drawing/2014/main" id="{7F856DE5-8DEB-4523-AA07-958B38F13505}"/>
              </a:ext>
            </a:extLst>
          </p:cNvPr>
          <p:cNvSpPr>
            <a:spLocks noGrp="1"/>
          </p:cNvSpPr>
          <p:nvPr>
            <p:ph type="body" sz="quarter" idx="30" hasCustomPrompt="1"/>
          </p:nvPr>
        </p:nvSpPr>
        <p:spPr>
          <a:xfrm>
            <a:off x="3424517" y="1434729"/>
            <a:ext cx="2514600" cy="453291"/>
          </a:xfrm>
          <a:prstGeom prst="rect">
            <a:avLst/>
          </a:prstGeom>
          <a:solidFill>
            <a:srgbClr val="0078D4"/>
          </a:solidFill>
          <a:ln>
            <a:noFill/>
          </a:ln>
        </p:spPr>
        <p:txBody>
          <a:bodyPr lIns="182880" tIns="0" rIns="182880" bIns="45720" anchor="ctr" anchorCtr="0"/>
          <a:lstStyle>
            <a:lvl1pPr marL="0" indent="0" algn="l">
              <a:spcBef>
                <a:spcPts val="0"/>
              </a:spcBef>
              <a:buNone/>
              <a:defRPr sz="2000">
                <a:solidFill>
                  <a:schemeClr val="bg1"/>
                </a:solidFill>
                <a:latin typeface="+mn-lt"/>
              </a:defRPr>
            </a:lvl1pPr>
            <a:lvl2pPr marL="228600" indent="0">
              <a:buNone/>
              <a:defRPr>
                <a:solidFill>
                  <a:schemeClr val="bg1"/>
                </a:solidFill>
                <a:latin typeface="+mn-lt"/>
              </a:defRPr>
            </a:lvl2pPr>
            <a:lvl3pPr marL="457200" indent="0">
              <a:buNone/>
              <a:defRPr>
                <a:solidFill>
                  <a:schemeClr val="bg1"/>
                </a:solidFill>
                <a:latin typeface="+mn-lt"/>
              </a:defRPr>
            </a:lvl3pPr>
            <a:lvl4pPr marL="661988" indent="0">
              <a:buNone/>
              <a:defRPr>
                <a:solidFill>
                  <a:schemeClr val="bg1"/>
                </a:solidFill>
                <a:latin typeface="+mn-lt"/>
              </a:defRPr>
            </a:lvl4pPr>
            <a:lvl5pPr marL="855663" indent="0">
              <a:buNone/>
              <a:defRPr>
                <a:solidFill>
                  <a:schemeClr val="bg1"/>
                </a:solidFill>
                <a:latin typeface="+mn-lt"/>
              </a:defRPr>
            </a:lvl5pPr>
          </a:lstStyle>
          <a:p>
            <a:pPr lvl="0"/>
            <a:r>
              <a:rPr lang="en-US"/>
              <a:t>Reason two</a:t>
            </a:r>
          </a:p>
        </p:txBody>
      </p:sp>
      <p:cxnSp>
        <p:nvCxnSpPr>
          <p:cNvPr id="39" name="Reason 1 bottom rule, blue">
            <a:extLst>
              <a:ext uri="{FF2B5EF4-FFF2-40B4-BE49-F238E27FC236}">
                <a16:creationId xmlns:a16="http://schemas.microsoft.com/office/drawing/2014/main" id="{4F541A11-E44F-4717-8759-DD1B02DC7919}"/>
              </a:ext>
              <a:ext uri="{C183D7F6-B498-43B3-948B-1728B52AA6E4}">
                <adec:decorative xmlns:adec="http://schemas.microsoft.com/office/drawing/2017/decorative" val="1"/>
              </a:ext>
            </a:extLst>
          </p:cNvPr>
          <p:cNvCxnSpPr/>
          <p:nvPr userDrawn="1"/>
        </p:nvCxnSpPr>
        <p:spPr>
          <a:xfrm flipH="1">
            <a:off x="593436" y="6265863"/>
            <a:ext cx="2514600" cy="0"/>
          </a:xfrm>
          <a:prstGeom prst="line">
            <a:avLst/>
          </a:prstGeom>
          <a:noFill/>
          <a:ln w="31750" cap="flat" cmpd="sng" algn="ctr">
            <a:solidFill>
              <a:srgbClr val="0078D4"/>
            </a:solidFill>
            <a:prstDash val="solid"/>
          </a:ln>
          <a:effectLst/>
        </p:spPr>
      </p:cxnSp>
      <p:sp>
        <p:nvSpPr>
          <p:cNvPr id="33" name="Reason 1 light grey background box">
            <a:extLst>
              <a:ext uri="{FF2B5EF4-FFF2-40B4-BE49-F238E27FC236}">
                <a16:creationId xmlns:a16="http://schemas.microsoft.com/office/drawing/2014/main" id="{BE740DB7-A92A-48EF-AE33-1BB922080B59}"/>
              </a:ext>
              <a:ext uri="{C183D7F6-B498-43B3-948B-1728B52AA6E4}">
                <adec:decorative xmlns:adec="http://schemas.microsoft.com/office/drawing/2017/decorative" val="1"/>
              </a:ext>
            </a:extLst>
          </p:cNvPr>
          <p:cNvSpPr/>
          <p:nvPr userDrawn="1"/>
        </p:nvSpPr>
        <p:spPr bwMode="auto">
          <a:xfrm>
            <a:off x="593436" y="1872516"/>
            <a:ext cx="2514600" cy="437153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ason 1 description/list">
            <a:extLst>
              <a:ext uri="{FF2B5EF4-FFF2-40B4-BE49-F238E27FC236}">
                <a16:creationId xmlns:a16="http://schemas.microsoft.com/office/drawing/2014/main" id="{70941840-94D5-41E9-86EB-F3EC318676EF}"/>
              </a:ext>
            </a:extLst>
          </p:cNvPr>
          <p:cNvSpPr>
            <a:spLocks noGrp="1"/>
          </p:cNvSpPr>
          <p:nvPr>
            <p:ph type="body" sz="quarter" idx="28" hasCustomPrompt="1"/>
          </p:nvPr>
        </p:nvSpPr>
        <p:spPr>
          <a:xfrm>
            <a:off x="593436" y="3228753"/>
            <a:ext cx="2514600" cy="3037110"/>
          </a:xfrm>
          <a:prstGeom prst="rect">
            <a:avLst/>
          </a:prstGeom>
        </p:spPr>
        <p:txBody>
          <a:bodyPr lIns="182880" tIns="0" rIns="182880"/>
          <a:lstStyle>
            <a:lvl1pPr marL="0" indent="0" algn="l">
              <a:spcBef>
                <a:spcPts val="0"/>
              </a:spcBef>
              <a:buNone/>
              <a:defRPr sz="1600">
                <a:latin typeface="+mn-lt"/>
              </a:defRPr>
            </a:lvl1pPr>
            <a:lvl2pPr marL="228600" indent="0" algn="ctr">
              <a:buNone/>
              <a:defRPr>
                <a:latin typeface="+mn-lt"/>
              </a:defRPr>
            </a:lvl2pPr>
            <a:lvl3pPr marL="457200" indent="0" algn="ctr">
              <a:buNone/>
              <a:defRPr>
                <a:latin typeface="+mn-lt"/>
              </a:defRPr>
            </a:lvl3pPr>
            <a:lvl4pPr marL="661988" indent="0" algn="ctr">
              <a:buNone/>
              <a:defRPr>
                <a:latin typeface="+mn-lt"/>
              </a:defRPr>
            </a:lvl4pPr>
            <a:lvl5pPr marL="855663" indent="0" algn="ctr">
              <a:buNone/>
              <a:defRPr>
                <a:latin typeface="+mn-lt"/>
              </a:defRPr>
            </a:lvl5pPr>
          </a:lstStyle>
          <a:p>
            <a:pPr lvl="0"/>
            <a:r>
              <a:rPr lang="en-US"/>
              <a:t>Description of reason</a:t>
            </a:r>
          </a:p>
        </p:txBody>
      </p:sp>
      <p:cxnSp>
        <p:nvCxnSpPr>
          <p:cNvPr id="34" name="Reason 1 divider">
            <a:extLst>
              <a:ext uri="{FF2B5EF4-FFF2-40B4-BE49-F238E27FC236}">
                <a16:creationId xmlns:a16="http://schemas.microsoft.com/office/drawing/2014/main" id="{6BC8616E-BD11-4577-B5DC-D4319A49878D}"/>
              </a:ext>
              <a:ext uri="{C183D7F6-B498-43B3-948B-1728B52AA6E4}">
                <adec:decorative xmlns:adec="http://schemas.microsoft.com/office/drawing/2017/decorative" val="1"/>
              </a:ext>
            </a:extLst>
          </p:cNvPr>
          <p:cNvCxnSpPr/>
          <p:nvPr userDrawn="1"/>
        </p:nvCxnSpPr>
        <p:spPr>
          <a:xfrm flipH="1">
            <a:off x="1448400" y="2959559"/>
            <a:ext cx="804672" cy="0"/>
          </a:xfrm>
          <a:prstGeom prst="line">
            <a:avLst/>
          </a:prstGeom>
          <a:noFill/>
          <a:ln w="9525" cap="flat" cmpd="sng" algn="ctr">
            <a:solidFill>
              <a:srgbClr val="0078D4"/>
            </a:solidFill>
            <a:prstDash val="solid"/>
          </a:ln>
          <a:effectLst/>
        </p:spPr>
      </p:cxnSp>
      <p:sp>
        <p:nvSpPr>
          <p:cNvPr id="36" name="Reason 1 icon placeholder" descr="icon placeholder">
            <a:extLst>
              <a:ext uri="{FF2B5EF4-FFF2-40B4-BE49-F238E27FC236}">
                <a16:creationId xmlns:a16="http://schemas.microsoft.com/office/drawing/2014/main" id="{75B7430F-1B4A-43DE-9D1E-697489974AA1}"/>
              </a:ext>
            </a:extLst>
          </p:cNvPr>
          <p:cNvSpPr>
            <a:spLocks noGrp="1"/>
          </p:cNvSpPr>
          <p:nvPr>
            <p:ph type="pic" sz="quarter" idx="26" hasCustomPrompt="1"/>
          </p:nvPr>
        </p:nvSpPr>
        <p:spPr>
          <a:xfrm>
            <a:off x="1548317" y="2157697"/>
            <a:ext cx="604838" cy="57943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7" name="Reason 1 heading">
            <a:extLst>
              <a:ext uri="{FF2B5EF4-FFF2-40B4-BE49-F238E27FC236}">
                <a16:creationId xmlns:a16="http://schemas.microsoft.com/office/drawing/2014/main" id="{81FCEFB0-1369-4E4A-9933-3563E9F3EADC}"/>
              </a:ext>
            </a:extLst>
          </p:cNvPr>
          <p:cNvSpPr>
            <a:spLocks noGrp="1"/>
          </p:cNvSpPr>
          <p:nvPr>
            <p:ph type="body" sz="quarter" idx="27" hasCustomPrompt="1"/>
          </p:nvPr>
        </p:nvSpPr>
        <p:spPr>
          <a:xfrm>
            <a:off x="593436" y="1431554"/>
            <a:ext cx="2514600" cy="453291"/>
          </a:xfrm>
          <a:prstGeom prst="rect">
            <a:avLst/>
          </a:prstGeom>
          <a:solidFill>
            <a:srgbClr val="0078D4"/>
          </a:solidFill>
          <a:ln>
            <a:noFill/>
          </a:ln>
        </p:spPr>
        <p:txBody>
          <a:bodyPr lIns="182880" tIns="0" rIns="182880" bIns="45720" anchor="ctr" anchorCtr="0"/>
          <a:lstStyle>
            <a:lvl1pPr marL="0" indent="0" algn="l">
              <a:spcBef>
                <a:spcPts val="0"/>
              </a:spcBef>
              <a:buNone/>
              <a:defRPr sz="2000">
                <a:solidFill>
                  <a:schemeClr val="bg1"/>
                </a:solidFill>
                <a:latin typeface="+mn-lt"/>
              </a:defRPr>
            </a:lvl1pPr>
            <a:lvl2pPr marL="228600" indent="0">
              <a:buNone/>
              <a:defRPr>
                <a:solidFill>
                  <a:schemeClr val="bg1"/>
                </a:solidFill>
                <a:latin typeface="+mn-lt"/>
              </a:defRPr>
            </a:lvl2pPr>
            <a:lvl3pPr marL="457200" indent="0">
              <a:buNone/>
              <a:defRPr>
                <a:solidFill>
                  <a:schemeClr val="bg1"/>
                </a:solidFill>
                <a:latin typeface="+mn-lt"/>
              </a:defRPr>
            </a:lvl3pPr>
            <a:lvl4pPr marL="661988" indent="0">
              <a:buNone/>
              <a:defRPr>
                <a:solidFill>
                  <a:schemeClr val="bg1"/>
                </a:solidFill>
                <a:latin typeface="+mn-lt"/>
              </a:defRPr>
            </a:lvl4pPr>
            <a:lvl5pPr marL="855663" indent="0">
              <a:buNone/>
              <a:defRPr>
                <a:solidFill>
                  <a:schemeClr val="bg1"/>
                </a:solidFill>
                <a:latin typeface="+mn-lt"/>
              </a:defRPr>
            </a:lvl5pPr>
          </a:lstStyle>
          <a:p>
            <a:pPr lvl="0"/>
            <a:r>
              <a:rPr lang="en-US"/>
              <a:t>Reason one</a:t>
            </a:r>
          </a:p>
        </p:txBody>
      </p:sp>
      <p:sp>
        <p:nvSpPr>
          <p:cNvPr id="54" name="Why Microsoft Services 3 slide title">
            <a:extLst>
              <a:ext uri="{FF2B5EF4-FFF2-40B4-BE49-F238E27FC236}">
                <a16:creationId xmlns:a16="http://schemas.microsoft.com/office/drawing/2014/main" id="{2D9CF5A6-0E76-4774-9CAE-AC123BB1D44A}"/>
              </a:ext>
            </a:extLst>
          </p:cNvPr>
          <p:cNvSpPr>
            <a:spLocks noGrp="1"/>
          </p:cNvSpPr>
          <p:nvPr userDrawn="1">
            <p:ph type="title" hasCustomPrompt="1"/>
          </p:nvPr>
        </p:nvSpPr>
        <p:spPr>
          <a:xfrm>
            <a:off x="587070" y="457200"/>
            <a:ext cx="11024300" cy="553998"/>
          </a:xfrm>
          <a:prstGeom prst="rect">
            <a:avLst/>
          </a:prstGeom>
        </p:spPr>
        <p:txBody>
          <a:bodyPr lIns="0" tIns="0" rIns="0" bIns="0"/>
          <a:lstStyle>
            <a:lvl1pPr>
              <a:defRPr baseline="0"/>
            </a:lvl1pPr>
          </a:lstStyle>
          <a:p>
            <a:r>
              <a:rPr lang="en-US"/>
              <a:t>Why Microsoft Services (3) (4 columns)</a:t>
            </a:r>
          </a:p>
        </p:txBody>
      </p:sp>
    </p:spTree>
    <p:extLst>
      <p:ext uri="{BB962C8B-B14F-4D97-AF65-F5344CB8AC3E}">
        <p14:creationId xmlns:p14="http://schemas.microsoft.com/office/powerpoint/2010/main" val="2453384978"/>
      </p:ext>
    </p:extLst>
  </p:cSld>
  <p:clrMapOvr>
    <a:masterClrMapping/>
  </p:clrMapOvr>
  <p:transition>
    <p:fade/>
  </p:transition>
  <p:extLst>
    <p:ext uri="{DCECCB84-F9BA-43D5-87BE-67443E8EF086}">
      <p15:sldGuideLst xmlns:p15="http://schemas.microsoft.com/office/powerpoint/2012/main">
        <p15:guide id="1" orient="horz" pos="1152">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Why MS Services 3_3">
    <p:spTree>
      <p:nvGrpSpPr>
        <p:cNvPr id="1" name=""/>
        <p:cNvGrpSpPr/>
        <p:nvPr/>
      </p:nvGrpSpPr>
      <p:grpSpPr>
        <a:xfrm>
          <a:off x="0" y="0"/>
          <a:ext cx="0" cy="0"/>
          <a:chOff x="0" y="0"/>
          <a:chExt cx="0" cy="0"/>
        </a:xfrm>
      </p:grpSpPr>
      <p:cxnSp>
        <p:nvCxnSpPr>
          <p:cNvPr id="39" name="Reason 1 bottom rule, blue" descr="First item divider">
            <a:extLst>
              <a:ext uri="{FF2B5EF4-FFF2-40B4-BE49-F238E27FC236}">
                <a16:creationId xmlns:a16="http://schemas.microsoft.com/office/drawing/2014/main" id="{4F541A11-E44F-4717-8759-DD1B02DC7919}"/>
              </a:ext>
            </a:extLst>
          </p:cNvPr>
          <p:cNvCxnSpPr/>
          <p:nvPr userDrawn="1"/>
        </p:nvCxnSpPr>
        <p:spPr>
          <a:xfrm flipH="1">
            <a:off x="593436" y="6265863"/>
            <a:ext cx="3429000" cy="0"/>
          </a:xfrm>
          <a:prstGeom prst="line">
            <a:avLst/>
          </a:prstGeom>
          <a:noFill/>
          <a:ln w="31750" cap="flat" cmpd="sng" algn="ctr">
            <a:solidFill>
              <a:srgbClr val="0078D4"/>
            </a:solidFill>
            <a:prstDash val="solid"/>
          </a:ln>
          <a:effectLst/>
        </p:spPr>
      </p:cxnSp>
      <p:sp>
        <p:nvSpPr>
          <p:cNvPr id="33" name="Reason 1 light grey background box">
            <a:extLst>
              <a:ext uri="{FF2B5EF4-FFF2-40B4-BE49-F238E27FC236}">
                <a16:creationId xmlns:a16="http://schemas.microsoft.com/office/drawing/2014/main" id="{BE740DB7-A92A-48EF-AE33-1BB922080B59}"/>
              </a:ext>
            </a:extLst>
          </p:cNvPr>
          <p:cNvSpPr/>
          <p:nvPr userDrawn="1"/>
        </p:nvSpPr>
        <p:spPr bwMode="auto">
          <a:xfrm>
            <a:off x="593436" y="1872516"/>
            <a:ext cx="3429000" cy="437153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ason 1 description/list">
            <a:extLst>
              <a:ext uri="{FF2B5EF4-FFF2-40B4-BE49-F238E27FC236}">
                <a16:creationId xmlns:a16="http://schemas.microsoft.com/office/drawing/2014/main" id="{70941840-94D5-41E9-86EB-F3EC318676EF}"/>
              </a:ext>
            </a:extLst>
          </p:cNvPr>
          <p:cNvSpPr>
            <a:spLocks noGrp="1"/>
          </p:cNvSpPr>
          <p:nvPr>
            <p:ph type="body" sz="quarter" idx="28" hasCustomPrompt="1"/>
          </p:nvPr>
        </p:nvSpPr>
        <p:spPr>
          <a:xfrm>
            <a:off x="593436" y="3228753"/>
            <a:ext cx="3429000" cy="3037110"/>
          </a:xfrm>
          <a:prstGeom prst="rect">
            <a:avLst/>
          </a:prstGeom>
        </p:spPr>
        <p:txBody>
          <a:bodyPr lIns="182880" tIns="0" rIns="182880"/>
          <a:lstStyle>
            <a:lvl1pPr marL="0" indent="0" algn="l">
              <a:spcBef>
                <a:spcPts val="0"/>
              </a:spcBef>
              <a:buNone/>
              <a:defRPr sz="1600">
                <a:latin typeface="+mn-lt"/>
              </a:defRPr>
            </a:lvl1pPr>
            <a:lvl2pPr marL="228600" indent="0" algn="ctr">
              <a:buNone/>
              <a:defRPr>
                <a:latin typeface="+mn-lt"/>
              </a:defRPr>
            </a:lvl2pPr>
            <a:lvl3pPr marL="457200" indent="0" algn="ctr">
              <a:buNone/>
              <a:defRPr>
                <a:latin typeface="+mn-lt"/>
              </a:defRPr>
            </a:lvl3pPr>
            <a:lvl4pPr marL="661988" indent="0" algn="ctr">
              <a:buNone/>
              <a:defRPr>
                <a:latin typeface="+mn-lt"/>
              </a:defRPr>
            </a:lvl4pPr>
            <a:lvl5pPr marL="855663" indent="0" algn="ctr">
              <a:buNone/>
              <a:defRPr>
                <a:latin typeface="+mn-lt"/>
              </a:defRPr>
            </a:lvl5pPr>
          </a:lstStyle>
          <a:p>
            <a:pPr lvl="0"/>
            <a:r>
              <a:rPr lang="en-US"/>
              <a:t>Description of reason</a:t>
            </a:r>
          </a:p>
        </p:txBody>
      </p:sp>
      <p:cxnSp>
        <p:nvCxnSpPr>
          <p:cNvPr id="34" name="Reason 1 divider" descr="First item divider">
            <a:extLst>
              <a:ext uri="{FF2B5EF4-FFF2-40B4-BE49-F238E27FC236}">
                <a16:creationId xmlns:a16="http://schemas.microsoft.com/office/drawing/2014/main" id="{6BC8616E-BD11-4577-B5DC-D4319A49878D}"/>
              </a:ext>
            </a:extLst>
          </p:cNvPr>
          <p:cNvCxnSpPr/>
          <p:nvPr userDrawn="1"/>
        </p:nvCxnSpPr>
        <p:spPr>
          <a:xfrm flipH="1">
            <a:off x="1736436" y="2959559"/>
            <a:ext cx="1143000" cy="0"/>
          </a:xfrm>
          <a:prstGeom prst="line">
            <a:avLst/>
          </a:prstGeom>
          <a:noFill/>
          <a:ln w="9525" cap="flat" cmpd="sng" algn="ctr">
            <a:solidFill>
              <a:srgbClr val="0078D4"/>
            </a:solidFill>
            <a:prstDash val="solid"/>
          </a:ln>
          <a:effectLst/>
        </p:spPr>
      </p:cxnSp>
      <p:sp>
        <p:nvSpPr>
          <p:cNvPr id="36" name="Reason 1 icon placeholder" descr="icon placeholder">
            <a:extLst>
              <a:ext uri="{FF2B5EF4-FFF2-40B4-BE49-F238E27FC236}">
                <a16:creationId xmlns:a16="http://schemas.microsoft.com/office/drawing/2014/main" id="{75B7430F-1B4A-43DE-9D1E-697489974AA1}"/>
              </a:ext>
            </a:extLst>
          </p:cNvPr>
          <p:cNvSpPr>
            <a:spLocks noGrp="1"/>
          </p:cNvSpPr>
          <p:nvPr>
            <p:ph type="pic" sz="quarter" idx="26" hasCustomPrompt="1"/>
          </p:nvPr>
        </p:nvSpPr>
        <p:spPr>
          <a:xfrm>
            <a:off x="2005517" y="2157697"/>
            <a:ext cx="604838" cy="57943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7" name="Reason 1 heading">
            <a:extLst>
              <a:ext uri="{FF2B5EF4-FFF2-40B4-BE49-F238E27FC236}">
                <a16:creationId xmlns:a16="http://schemas.microsoft.com/office/drawing/2014/main" id="{81FCEFB0-1369-4E4A-9933-3563E9F3EADC}"/>
              </a:ext>
            </a:extLst>
          </p:cNvPr>
          <p:cNvSpPr>
            <a:spLocks noGrp="1"/>
          </p:cNvSpPr>
          <p:nvPr>
            <p:ph type="body" sz="quarter" idx="27" hasCustomPrompt="1"/>
          </p:nvPr>
        </p:nvSpPr>
        <p:spPr>
          <a:xfrm>
            <a:off x="593436" y="1431554"/>
            <a:ext cx="3429000" cy="453291"/>
          </a:xfrm>
          <a:prstGeom prst="rect">
            <a:avLst/>
          </a:prstGeom>
          <a:solidFill>
            <a:srgbClr val="0078D4"/>
          </a:solidFill>
          <a:ln>
            <a:noFill/>
          </a:ln>
        </p:spPr>
        <p:txBody>
          <a:bodyPr lIns="182880" tIns="0" rIns="182880" bIns="45720" anchor="ctr" anchorCtr="0"/>
          <a:lstStyle>
            <a:lvl1pPr marL="0" indent="0" algn="l">
              <a:spcBef>
                <a:spcPts val="0"/>
              </a:spcBef>
              <a:buNone/>
              <a:defRPr sz="2000">
                <a:solidFill>
                  <a:schemeClr val="bg1"/>
                </a:solidFill>
                <a:latin typeface="+mn-lt"/>
              </a:defRPr>
            </a:lvl1pPr>
            <a:lvl2pPr marL="228600" indent="0">
              <a:buNone/>
              <a:defRPr>
                <a:solidFill>
                  <a:schemeClr val="bg1"/>
                </a:solidFill>
                <a:latin typeface="+mn-lt"/>
              </a:defRPr>
            </a:lvl2pPr>
            <a:lvl3pPr marL="457200" indent="0">
              <a:buNone/>
              <a:defRPr>
                <a:solidFill>
                  <a:schemeClr val="bg1"/>
                </a:solidFill>
                <a:latin typeface="+mn-lt"/>
              </a:defRPr>
            </a:lvl3pPr>
            <a:lvl4pPr marL="661988" indent="0">
              <a:buNone/>
              <a:defRPr>
                <a:solidFill>
                  <a:schemeClr val="bg1"/>
                </a:solidFill>
                <a:latin typeface="+mn-lt"/>
              </a:defRPr>
            </a:lvl4pPr>
            <a:lvl5pPr marL="855663" indent="0">
              <a:buNone/>
              <a:defRPr>
                <a:solidFill>
                  <a:schemeClr val="bg1"/>
                </a:solidFill>
                <a:latin typeface="+mn-lt"/>
              </a:defRPr>
            </a:lvl5pPr>
          </a:lstStyle>
          <a:p>
            <a:pPr lvl="0"/>
            <a:r>
              <a:rPr lang="en-US"/>
              <a:t>Reason one</a:t>
            </a:r>
          </a:p>
        </p:txBody>
      </p:sp>
      <p:cxnSp>
        <p:nvCxnSpPr>
          <p:cNvPr id="52" name="Reason 3 bottom rule, blue">
            <a:extLst>
              <a:ext uri="{FF2B5EF4-FFF2-40B4-BE49-F238E27FC236}">
                <a16:creationId xmlns:a16="http://schemas.microsoft.com/office/drawing/2014/main" id="{FDBF20E8-880D-42FB-8893-2D426DAA28D1}"/>
              </a:ext>
              <a:ext uri="{C183D7F6-B498-43B3-948B-1728B52AA6E4}">
                <adec:decorative xmlns:adec="http://schemas.microsoft.com/office/drawing/2017/decorative" val="1"/>
              </a:ext>
            </a:extLst>
          </p:cNvPr>
          <p:cNvCxnSpPr/>
          <p:nvPr userDrawn="1"/>
        </p:nvCxnSpPr>
        <p:spPr>
          <a:xfrm flipH="1">
            <a:off x="8176750" y="6269038"/>
            <a:ext cx="3429000" cy="0"/>
          </a:xfrm>
          <a:prstGeom prst="line">
            <a:avLst/>
          </a:prstGeom>
          <a:noFill/>
          <a:ln w="31750" cap="flat" cmpd="sng" algn="ctr">
            <a:solidFill>
              <a:srgbClr val="0078D4"/>
            </a:solidFill>
            <a:prstDash val="solid"/>
          </a:ln>
          <a:effectLst/>
        </p:spPr>
      </p:cxnSp>
      <p:sp>
        <p:nvSpPr>
          <p:cNvPr id="47" name="Reason 3 light grey background box">
            <a:extLst>
              <a:ext uri="{FF2B5EF4-FFF2-40B4-BE49-F238E27FC236}">
                <a16:creationId xmlns:a16="http://schemas.microsoft.com/office/drawing/2014/main" id="{FC69385D-723C-4CD3-BB0D-23AFADC165D5}"/>
              </a:ext>
              <a:ext uri="{C183D7F6-B498-43B3-948B-1728B52AA6E4}">
                <adec:decorative xmlns:adec="http://schemas.microsoft.com/office/drawing/2017/decorative" val="1"/>
              </a:ext>
            </a:extLst>
          </p:cNvPr>
          <p:cNvSpPr/>
          <p:nvPr userDrawn="1"/>
        </p:nvSpPr>
        <p:spPr bwMode="auto">
          <a:xfrm>
            <a:off x="8176750" y="1875691"/>
            <a:ext cx="3429000" cy="437153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ason 3 description/list">
            <a:extLst>
              <a:ext uri="{FF2B5EF4-FFF2-40B4-BE49-F238E27FC236}">
                <a16:creationId xmlns:a16="http://schemas.microsoft.com/office/drawing/2014/main" id="{1F63FBD4-80C7-4893-9923-1E1EBA3EB342}"/>
              </a:ext>
            </a:extLst>
          </p:cNvPr>
          <p:cNvSpPr>
            <a:spLocks noGrp="1"/>
          </p:cNvSpPr>
          <p:nvPr>
            <p:ph type="body" sz="quarter" idx="34" hasCustomPrompt="1"/>
          </p:nvPr>
        </p:nvSpPr>
        <p:spPr>
          <a:xfrm>
            <a:off x="8176750" y="3231928"/>
            <a:ext cx="3429000" cy="3037110"/>
          </a:xfrm>
          <a:prstGeom prst="rect">
            <a:avLst/>
          </a:prstGeom>
        </p:spPr>
        <p:txBody>
          <a:bodyPr lIns="182880" tIns="0" rIns="182880"/>
          <a:lstStyle>
            <a:lvl1pPr marL="0" indent="0" algn="l">
              <a:spcBef>
                <a:spcPts val="0"/>
              </a:spcBef>
              <a:buNone/>
              <a:defRPr sz="1600">
                <a:latin typeface="+mn-lt"/>
              </a:defRPr>
            </a:lvl1pPr>
            <a:lvl2pPr marL="228600" indent="0" algn="ctr">
              <a:buNone/>
              <a:defRPr>
                <a:latin typeface="+mn-lt"/>
              </a:defRPr>
            </a:lvl2pPr>
            <a:lvl3pPr marL="457200" indent="0" algn="ctr">
              <a:buNone/>
              <a:defRPr>
                <a:latin typeface="+mn-lt"/>
              </a:defRPr>
            </a:lvl3pPr>
            <a:lvl4pPr marL="661988" indent="0" algn="ctr">
              <a:buNone/>
              <a:defRPr>
                <a:latin typeface="+mn-lt"/>
              </a:defRPr>
            </a:lvl4pPr>
            <a:lvl5pPr marL="855663" indent="0" algn="ctr">
              <a:buNone/>
              <a:defRPr>
                <a:latin typeface="+mn-lt"/>
              </a:defRPr>
            </a:lvl5pPr>
          </a:lstStyle>
          <a:p>
            <a:pPr lvl="0"/>
            <a:r>
              <a:rPr lang="en-US"/>
              <a:t>Description of reason</a:t>
            </a:r>
          </a:p>
        </p:txBody>
      </p:sp>
      <p:cxnSp>
        <p:nvCxnSpPr>
          <p:cNvPr id="48" name="Reason 3 divider">
            <a:extLst>
              <a:ext uri="{FF2B5EF4-FFF2-40B4-BE49-F238E27FC236}">
                <a16:creationId xmlns:a16="http://schemas.microsoft.com/office/drawing/2014/main" id="{DEBD7A89-A9AC-4D07-893C-1362F99BFF42}"/>
              </a:ext>
              <a:ext uri="{C183D7F6-B498-43B3-948B-1728B52AA6E4}">
                <adec:decorative xmlns:adec="http://schemas.microsoft.com/office/drawing/2017/decorative" val="1"/>
              </a:ext>
            </a:extLst>
          </p:cNvPr>
          <p:cNvCxnSpPr/>
          <p:nvPr userDrawn="1"/>
        </p:nvCxnSpPr>
        <p:spPr>
          <a:xfrm flipH="1">
            <a:off x="9319750" y="2962734"/>
            <a:ext cx="1143000" cy="0"/>
          </a:xfrm>
          <a:prstGeom prst="line">
            <a:avLst/>
          </a:prstGeom>
          <a:noFill/>
          <a:ln w="9525" cap="flat" cmpd="sng" algn="ctr">
            <a:solidFill>
              <a:srgbClr val="0078D4"/>
            </a:solidFill>
            <a:prstDash val="solid"/>
          </a:ln>
          <a:effectLst/>
        </p:spPr>
      </p:cxnSp>
      <p:sp>
        <p:nvSpPr>
          <p:cNvPr id="49" name="Reason 3 icon placeholder" descr="icon placeholder">
            <a:extLst>
              <a:ext uri="{FF2B5EF4-FFF2-40B4-BE49-F238E27FC236}">
                <a16:creationId xmlns:a16="http://schemas.microsoft.com/office/drawing/2014/main" id="{86F5D141-4CE3-4324-82B8-30DB84DA385F}"/>
              </a:ext>
            </a:extLst>
          </p:cNvPr>
          <p:cNvSpPr>
            <a:spLocks noGrp="1"/>
          </p:cNvSpPr>
          <p:nvPr>
            <p:ph type="pic" sz="quarter" idx="32" hasCustomPrompt="1"/>
          </p:nvPr>
        </p:nvSpPr>
        <p:spPr>
          <a:xfrm>
            <a:off x="9588831" y="2160872"/>
            <a:ext cx="604838" cy="57943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0" name="Reason 3 heading">
            <a:extLst>
              <a:ext uri="{FF2B5EF4-FFF2-40B4-BE49-F238E27FC236}">
                <a16:creationId xmlns:a16="http://schemas.microsoft.com/office/drawing/2014/main" id="{F1199BE9-7E6F-44A9-A6B2-951C8EAD4FB2}"/>
              </a:ext>
            </a:extLst>
          </p:cNvPr>
          <p:cNvSpPr>
            <a:spLocks noGrp="1"/>
          </p:cNvSpPr>
          <p:nvPr>
            <p:ph type="body" sz="quarter" idx="33" hasCustomPrompt="1"/>
          </p:nvPr>
        </p:nvSpPr>
        <p:spPr>
          <a:xfrm>
            <a:off x="8176750" y="1434729"/>
            <a:ext cx="3429000" cy="453291"/>
          </a:xfrm>
          <a:prstGeom prst="rect">
            <a:avLst/>
          </a:prstGeom>
          <a:solidFill>
            <a:srgbClr val="0078D4"/>
          </a:solidFill>
          <a:ln>
            <a:noFill/>
          </a:ln>
        </p:spPr>
        <p:txBody>
          <a:bodyPr lIns="182880" tIns="0" rIns="182880" bIns="45720" anchor="ctr" anchorCtr="0"/>
          <a:lstStyle>
            <a:lvl1pPr marL="0" indent="0" algn="l">
              <a:spcBef>
                <a:spcPts val="0"/>
              </a:spcBef>
              <a:buNone/>
              <a:defRPr sz="2000">
                <a:solidFill>
                  <a:schemeClr val="bg1"/>
                </a:solidFill>
                <a:latin typeface="+mn-lt"/>
              </a:defRPr>
            </a:lvl1pPr>
            <a:lvl2pPr marL="228600" indent="0">
              <a:buNone/>
              <a:defRPr>
                <a:solidFill>
                  <a:schemeClr val="bg1"/>
                </a:solidFill>
                <a:latin typeface="+mn-lt"/>
              </a:defRPr>
            </a:lvl2pPr>
            <a:lvl3pPr marL="457200" indent="0">
              <a:buNone/>
              <a:defRPr>
                <a:solidFill>
                  <a:schemeClr val="bg1"/>
                </a:solidFill>
                <a:latin typeface="+mn-lt"/>
              </a:defRPr>
            </a:lvl3pPr>
            <a:lvl4pPr marL="661988" indent="0">
              <a:buNone/>
              <a:defRPr>
                <a:solidFill>
                  <a:schemeClr val="bg1"/>
                </a:solidFill>
                <a:latin typeface="+mn-lt"/>
              </a:defRPr>
            </a:lvl4pPr>
            <a:lvl5pPr marL="855663" indent="0">
              <a:buNone/>
              <a:defRPr>
                <a:solidFill>
                  <a:schemeClr val="bg1"/>
                </a:solidFill>
                <a:latin typeface="+mn-lt"/>
              </a:defRPr>
            </a:lvl5pPr>
          </a:lstStyle>
          <a:p>
            <a:pPr lvl="0"/>
            <a:r>
              <a:rPr lang="en-US"/>
              <a:t>Reason three</a:t>
            </a:r>
          </a:p>
        </p:txBody>
      </p:sp>
      <p:cxnSp>
        <p:nvCxnSpPr>
          <p:cNvPr id="46" name="Reason 2 bottom rule, blue" descr="First item divider">
            <a:extLst>
              <a:ext uri="{FF2B5EF4-FFF2-40B4-BE49-F238E27FC236}">
                <a16:creationId xmlns:a16="http://schemas.microsoft.com/office/drawing/2014/main" id="{0A054236-36AF-4606-B561-5787CB5B940C}"/>
              </a:ext>
            </a:extLst>
          </p:cNvPr>
          <p:cNvCxnSpPr/>
          <p:nvPr userDrawn="1"/>
        </p:nvCxnSpPr>
        <p:spPr>
          <a:xfrm flipH="1">
            <a:off x="4385092" y="6269038"/>
            <a:ext cx="3429000" cy="0"/>
          </a:xfrm>
          <a:prstGeom prst="line">
            <a:avLst/>
          </a:prstGeom>
          <a:noFill/>
          <a:ln w="31750" cap="flat" cmpd="sng" algn="ctr">
            <a:solidFill>
              <a:srgbClr val="0078D4"/>
            </a:solidFill>
            <a:prstDash val="solid"/>
          </a:ln>
          <a:effectLst/>
        </p:spPr>
      </p:cxnSp>
      <p:sp>
        <p:nvSpPr>
          <p:cNvPr id="40" name="Reason 2 light grey background box">
            <a:extLst>
              <a:ext uri="{FF2B5EF4-FFF2-40B4-BE49-F238E27FC236}">
                <a16:creationId xmlns:a16="http://schemas.microsoft.com/office/drawing/2014/main" id="{44CE957B-312D-4757-8BB7-B78B10E7583F}"/>
              </a:ext>
            </a:extLst>
          </p:cNvPr>
          <p:cNvSpPr/>
          <p:nvPr userDrawn="1"/>
        </p:nvSpPr>
        <p:spPr bwMode="auto">
          <a:xfrm>
            <a:off x="4385092" y="1875691"/>
            <a:ext cx="3429000" cy="437153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ason 2 description/list">
            <a:extLst>
              <a:ext uri="{FF2B5EF4-FFF2-40B4-BE49-F238E27FC236}">
                <a16:creationId xmlns:a16="http://schemas.microsoft.com/office/drawing/2014/main" id="{E44DB908-1BD7-411A-9806-1FE84F157880}"/>
              </a:ext>
            </a:extLst>
          </p:cNvPr>
          <p:cNvSpPr>
            <a:spLocks noGrp="1"/>
          </p:cNvSpPr>
          <p:nvPr>
            <p:ph type="body" sz="quarter" idx="31" hasCustomPrompt="1"/>
          </p:nvPr>
        </p:nvSpPr>
        <p:spPr>
          <a:xfrm>
            <a:off x="4385093" y="3231928"/>
            <a:ext cx="3429000" cy="3037110"/>
          </a:xfrm>
          <a:prstGeom prst="rect">
            <a:avLst/>
          </a:prstGeom>
        </p:spPr>
        <p:txBody>
          <a:bodyPr lIns="182880" tIns="0" rIns="182880"/>
          <a:lstStyle>
            <a:lvl1pPr marL="0" indent="0" algn="l">
              <a:spcBef>
                <a:spcPts val="0"/>
              </a:spcBef>
              <a:buNone/>
              <a:defRPr sz="1600">
                <a:latin typeface="+mn-lt"/>
              </a:defRPr>
            </a:lvl1pPr>
            <a:lvl2pPr marL="228600" indent="0" algn="ctr">
              <a:buNone/>
              <a:defRPr>
                <a:latin typeface="+mn-lt"/>
              </a:defRPr>
            </a:lvl2pPr>
            <a:lvl3pPr marL="457200" indent="0" algn="ctr">
              <a:buNone/>
              <a:defRPr>
                <a:latin typeface="+mn-lt"/>
              </a:defRPr>
            </a:lvl3pPr>
            <a:lvl4pPr marL="661988" indent="0" algn="ctr">
              <a:buNone/>
              <a:defRPr>
                <a:latin typeface="+mn-lt"/>
              </a:defRPr>
            </a:lvl4pPr>
            <a:lvl5pPr marL="855663" indent="0" algn="ctr">
              <a:buNone/>
              <a:defRPr>
                <a:latin typeface="+mn-lt"/>
              </a:defRPr>
            </a:lvl5pPr>
          </a:lstStyle>
          <a:p>
            <a:pPr lvl="0"/>
            <a:r>
              <a:rPr lang="en-US"/>
              <a:t>Description of reason</a:t>
            </a:r>
          </a:p>
        </p:txBody>
      </p:sp>
      <p:cxnSp>
        <p:nvCxnSpPr>
          <p:cNvPr id="42" name="Reason 2 divider">
            <a:extLst>
              <a:ext uri="{FF2B5EF4-FFF2-40B4-BE49-F238E27FC236}">
                <a16:creationId xmlns:a16="http://schemas.microsoft.com/office/drawing/2014/main" id="{401AE9EE-524E-440A-8B84-041FE1D69CE6}"/>
              </a:ext>
              <a:ext uri="{C183D7F6-B498-43B3-948B-1728B52AA6E4}">
                <adec:decorative xmlns:adec="http://schemas.microsoft.com/office/drawing/2017/decorative" val="1"/>
              </a:ext>
            </a:extLst>
          </p:cNvPr>
          <p:cNvCxnSpPr/>
          <p:nvPr userDrawn="1"/>
        </p:nvCxnSpPr>
        <p:spPr>
          <a:xfrm flipH="1">
            <a:off x="5528092" y="2962734"/>
            <a:ext cx="1143000" cy="0"/>
          </a:xfrm>
          <a:prstGeom prst="line">
            <a:avLst/>
          </a:prstGeom>
          <a:noFill/>
          <a:ln w="9525" cap="flat" cmpd="sng" algn="ctr">
            <a:solidFill>
              <a:srgbClr val="0078D4"/>
            </a:solidFill>
            <a:prstDash val="solid"/>
          </a:ln>
          <a:effectLst/>
        </p:spPr>
      </p:cxnSp>
      <p:sp>
        <p:nvSpPr>
          <p:cNvPr id="43" name="Reason 2 icon placeholder" descr="icon placeholder">
            <a:extLst>
              <a:ext uri="{FF2B5EF4-FFF2-40B4-BE49-F238E27FC236}">
                <a16:creationId xmlns:a16="http://schemas.microsoft.com/office/drawing/2014/main" id="{B6334994-F65C-4EE6-8C6B-9708857BBC00}"/>
              </a:ext>
            </a:extLst>
          </p:cNvPr>
          <p:cNvSpPr>
            <a:spLocks noGrp="1"/>
          </p:cNvSpPr>
          <p:nvPr>
            <p:ph type="pic" sz="quarter" idx="29" hasCustomPrompt="1"/>
          </p:nvPr>
        </p:nvSpPr>
        <p:spPr>
          <a:xfrm>
            <a:off x="5797173" y="2160872"/>
            <a:ext cx="604838" cy="57943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4" name="Reason 2 heading">
            <a:extLst>
              <a:ext uri="{FF2B5EF4-FFF2-40B4-BE49-F238E27FC236}">
                <a16:creationId xmlns:a16="http://schemas.microsoft.com/office/drawing/2014/main" id="{7F856DE5-8DEB-4523-AA07-958B38F13505}"/>
              </a:ext>
            </a:extLst>
          </p:cNvPr>
          <p:cNvSpPr>
            <a:spLocks noGrp="1"/>
          </p:cNvSpPr>
          <p:nvPr>
            <p:ph type="body" sz="quarter" idx="30" hasCustomPrompt="1"/>
          </p:nvPr>
        </p:nvSpPr>
        <p:spPr>
          <a:xfrm>
            <a:off x="4385092" y="1434729"/>
            <a:ext cx="3429000" cy="453291"/>
          </a:xfrm>
          <a:prstGeom prst="rect">
            <a:avLst/>
          </a:prstGeom>
          <a:solidFill>
            <a:srgbClr val="0078D4"/>
          </a:solidFill>
          <a:ln>
            <a:noFill/>
          </a:ln>
        </p:spPr>
        <p:txBody>
          <a:bodyPr lIns="182880" tIns="0" rIns="182880" bIns="45720" anchor="ctr" anchorCtr="0"/>
          <a:lstStyle>
            <a:lvl1pPr marL="0" indent="0" algn="l">
              <a:spcBef>
                <a:spcPts val="0"/>
              </a:spcBef>
              <a:buNone/>
              <a:defRPr sz="2000">
                <a:solidFill>
                  <a:schemeClr val="bg1"/>
                </a:solidFill>
                <a:latin typeface="+mn-lt"/>
              </a:defRPr>
            </a:lvl1pPr>
            <a:lvl2pPr marL="228600" indent="0">
              <a:buNone/>
              <a:defRPr>
                <a:solidFill>
                  <a:schemeClr val="bg1"/>
                </a:solidFill>
                <a:latin typeface="+mn-lt"/>
              </a:defRPr>
            </a:lvl2pPr>
            <a:lvl3pPr marL="457200" indent="0">
              <a:buNone/>
              <a:defRPr>
                <a:solidFill>
                  <a:schemeClr val="bg1"/>
                </a:solidFill>
                <a:latin typeface="+mn-lt"/>
              </a:defRPr>
            </a:lvl3pPr>
            <a:lvl4pPr marL="661988" indent="0">
              <a:buNone/>
              <a:defRPr>
                <a:solidFill>
                  <a:schemeClr val="bg1"/>
                </a:solidFill>
                <a:latin typeface="+mn-lt"/>
              </a:defRPr>
            </a:lvl4pPr>
            <a:lvl5pPr marL="855663" indent="0">
              <a:buNone/>
              <a:defRPr>
                <a:solidFill>
                  <a:schemeClr val="bg1"/>
                </a:solidFill>
                <a:latin typeface="+mn-lt"/>
              </a:defRPr>
            </a:lvl5pPr>
          </a:lstStyle>
          <a:p>
            <a:pPr lvl="0"/>
            <a:r>
              <a:rPr lang="en-US"/>
              <a:t>Reason two</a:t>
            </a:r>
          </a:p>
        </p:txBody>
      </p:sp>
      <p:sp>
        <p:nvSpPr>
          <p:cNvPr id="54" name="Why Microsoft Services 3 slide title">
            <a:extLst>
              <a:ext uri="{FF2B5EF4-FFF2-40B4-BE49-F238E27FC236}">
                <a16:creationId xmlns:a16="http://schemas.microsoft.com/office/drawing/2014/main" id="{2D9CF5A6-0E76-4774-9CAE-AC123BB1D44A}"/>
              </a:ext>
            </a:extLst>
          </p:cNvPr>
          <p:cNvSpPr>
            <a:spLocks noGrp="1"/>
          </p:cNvSpPr>
          <p:nvPr userDrawn="1">
            <p:ph type="title" hasCustomPrompt="1"/>
          </p:nvPr>
        </p:nvSpPr>
        <p:spPr>
          <a:xfrm>
            <a:off x="587070" y="457200"/>
            <a:ext cx="11024300" cy="553998"/>
          </a:xfrm>
          <a:prstGeom prst="rect">
            <a:avLst/>
          </a:prstGeom>
        </p:spPr>
        <p:txBody>
          <a:bodyPr lIns="0" tIns="0" rIns="0" bIns="0"/>
          <a:lstStyle>
            <a:lvl1pPr>
              <a:defRPr baseline="0"/>
            </a:lvl1pPr>
          </a:lstStyle>
          <a:p>
            <a:r>
              <a:rPr lang="en-US"/>
              <a:t>Why Microsoft Services (3) (3 columns)</a:t>
            </a:r>
          </a:p>
        </p:txBody>
      </p:sp>
    </p:spTree>
    <p:extLst>
      <p:ext uri="{BB962C8B-B14F-4D97-AF65-F5344CB8AC3E}">
        <p14:creationId xmlns:p14="http://schemas.microsoft.com/office/powerpoint/2010/main" val="4239906623"/>
      </p:ext>
    </p:extLst>
  </p:cSld>
  <p:clrMapOvr>
    <a:masterClrMapping/>
  </p:clrMapOvr>
  <p:transition>
    <p:fade/>
  </p:transition>
  <p:extLst>
    <p:ext uri="{DCECCB84-F9BA-43D5-87BE-67443E8EF086}">
      <p15:sldGuideLst xmlns:p15="http://schemas.microsoft.com/office/powerpoint/2012/main">
        <p15:guide id="1" orient="horz" pos="1152">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Why MS Services 4">
    <p:spTree>
      <p:nvGrpSpPr>
        <p:cNvPr id="1" name=""/>
        <p:cNvGrpSpPr/>
        <p:nvPr/>
      </p:nvGrpSpPr>
      <p:grpSpPr>
        <a:xfrm>
          <a:off x="0" y="0"/>
          <a:ext cx="0" cy="0"/>
          <a:chOff x="0" y="0"/>
          <a:chExt cx="0" cy="0"/>
        </a:xfrm>
      </p:grpSpPr>
      <p:sp>
        <p:nvSpPr>
          <p:cNvPr id="7" name="Background box, blue">
            <a:extLst>
              <a:ext uri="{FF2B5EF4-FFF2-40B4-BE49-F238E27FC236}">
                <a16:creationId xmlns:a16="http://schemas.microsoft.com/office/drawing/2014/main" id="{9A004932-E997-4910-944D-5CCF8A203E67}"/>
              </a:ext>
              <a:ext uri="{C183D7F6-B498-43B3-948B-1728B52AA6E4}">
                <adec:decorative xmlns:adec="http://schemas.microsoft.com/office/drawing/2017/decorative" val="1"/>
              </a:ext>
            </a:extLst>
          </p:cNvPr>
          <p:cNvSpPr/>
          <p:nvPr userDrawn="1"/>
        </p:nvSpPr>
        <p:spPr bwMode="auto">
          <a:xfrm>
            <a:off x="2051658" y="1748678"/>
            <a:ext cx="8088684" cy="33726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Why Microsoft Services text (5 lines max.)">
            <a:extLst>
              <a:ext uri="{FF2B5EF4-FFF2-40B4-BE49-F238E27FC236}">
                <a16:creationId xmlns:a16="http://schemas.microsoft.com/office/drawing/2014/main" id="{41EF657A-D37D-47CD-9194-3C0453FEA47D}"/>
              </a:ext>
            </a:extLst>
          </p:cNvPr>
          <p:cNvSpPr>
            <a:spLocks noGrp="1"/>
          </p:cNvSpPr>
          <p:nvPr>
            <p:ph type="title" hasCustomPrompt="1"/>
          </p:nvPr>
        </p:nvSpPr>
        <p:spPr>
          <a:xfrm>
            <a:off x="2051658" y="3121223"/>
            <a:ext cx="8088684" cy="615553"/>
          </a:xfrm>
          <a:prstGeom prst="rect">
            <a:avLst/>
          </a:prstGeom>
        </p:spPr>
        <p:txBody>
          <a:bodyPr wrap="square" lIns="274320" tIns="137160" rIns="274320" bIns="137160" anchor="ctr" anchorCtr="0"/>
          <a:lstStyle>
            <a:lvl1pPr>
              <a:defRPr baseline="0">
                <a:solidFill>
                  <a:schemeClr val="bg1"/>
                </a:solidFill>
                <a:latin typeface="Segoe UI Semilight" panose="020B0402040204020203" pitchFamily="34" charset="0"/>
                <a:cs typeface="Segoe UI Semilight" panose="020B0402040204020203" pitchFamily="34" charset="0"/>
              </a:defRPr>
            </a:lvl1pPr>
          </a:lstStyle>
          <a:p>
            <a:r>
              <a:rPr lang="en-US"/>
              <a:t>Why Microsoft Services (4) (5 lines max)</a:t>
            </a:r>
          </a:p>
        </p:txBody>
      </p:sp>
    </p:spTree>
    <p:extLst>
      <p:ext uri="{BB962C8B-B14F-4D97-AF65-F5344CB8AC3E}">
        <p14:creationId xmlns:p14="http://schemas.microsoft.com/office/powerpoint/2010/main" val="3200234813"/>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Why MS Services 5">
    <p:spTree>
      <p:nvGrpSpPr>
        <p:cNvPr id="1" name=""/>
        <p:cNvGrpSpPr/>
        <p:nvPr/>
      </p:nvGrpSpPr>
      <p:grpSpPr>
        <a:xfrm>
          <a:off x="0" y="0"/>
          <a:ext cx="0" cy="0"/>
          <a:chOff x="0" y="0"/>
          <a:chExt cx="0" cy="0"/>
        </a:xfrm>
      </p:grpSpPr>
      <p:sp>
        <p:nvSpPr>
          <p:cNvPr id="19" name="Column 3 description/list">
            <a:extLst>
              <a:ext uri="{FF2B5EF4-FFF2-40B4-BE49-F238E27FC236}">
                <a16:creationId xmlns:a16="http://schemas.microsoft.com/office/drawing/2014/main" id="{B4B3E382-076D-4F1D-A4E0-AB62326C535D}"/>
              </a:ext>
            </a:extLst>
          </p:cNvPr>
          <p:cNvSpPr>
            <a:spLocks noGrp="1"/>
          </p:cNvSpPr>
          <p:nvPr>
            <p:ph type="body" sz="quarter" idx="13" hasCustomPrompt="1"/>
          </p:nvPr>
        </p:nvSpPr>
        <p:spPr>
          <a:xfrm>
            <a:off x="8197362" y="4666937"/>
            <a:ext cx="3411733" cy="1600200"/>
          </a:xfrm>
          <a:prstGeom prst="rect">
            <a:avLst/>
          </a:prstGeom>
        </p:spPr>
        <p:txBody>
          <a:bodyPr/>
          <a:lstStyle>
            <a:lvl1pPr marL="0" indent="0">
              <a:buNone/>
              <a:defRPr sz="1400">
                <a:latin typeface="+mn-lt"/>
              </a:defRPr>
            </a:lvl1pPr>
            <a:lvl2pPr marL="228600" indent="0">
              <a:buNone/>
              <a:defRPr sz="1400">
                <a:latin typeface="+mn-lt"/>
              </a:defRPr>
            </a:lvl2pPr>
            <a:lvl3pPr marL="457200" indent="0">
              <a:buNone/>
              <a:defRPr sz="1400">
                <a:latin typeface="+mn-lt"/>
              </a:defRPr>
            </a:lvl3pPr>
            <a:lvl4pPr marL="661988" indent="0">
              <a:buNone/>
              <a:defRPr sz="1400">
                <a:latin typeface="+mn-lt"/>
              </a:defRPr>
            </a:lvl4pPr>
            <a:lvl5pPr marL="855663" indent="0">
              <a:buNone/>
              <a:defRPr sz="1400">
                <a:latin typeface="+mn-lt"/>
              </a:defRPr>
            </a:lvl5pPr>
          </a:lstStyle>
          <a:p>
            <a:pPr lvl="0"/>
            <a:r>
              <a:rPr lang="en-US"/>
              <a:t>List or description</a:t>
            </a:r>
          </a:p>
        </p:txBody>
      </p:sp>
      <p:sp>
        <p:nvSpPr>
          <p:cNvPr id="24" name="Column 3 image placeholder" descr="image placeholder">
            <a:extLst>
              <a:ext uri="{FF2B5EF4-FFF2-40B4-BE49-F238E27FC236}">
                <a16:creationId xmlns:a16="http://schemas.microsoft.com/office/drawing/2014/main" id="{2F5016B9-2DD6-4C71-993E-7AC519BF546F}"/>
              </a:ext>
            </a:extLst>
          </p:cNvPr>
          <p:cNvSpPr>
            <a:spLocks noGrp="1"/>
          </p:cNvSpPr>
          <p:nvPr>
            <p:ph type="pic" sz="quarter" idx="17" hasCustomPrompt="1"/>
          </p:nvPr>
        </p:nvSpPr>
        <p:spPr>
          <a:xfrm>
            <a:off x="8178508" y="1901825"/>
            <a:ext cx="3429000" cy="2514600"/>
          </a:xfrm>
          <a:prstGeom prst="rect">
            <a:avLst/>
          </a:prstGeom>
        </p:spPr>
        <p:txBody>
          <a:bodyPr/>
          <a:lstStyle>
            <a:lvl1pPr marL="0" indent="0">
              <a:buNone/>
              <a:defRPr sz="2000"/>
            </a:lvl1pPr>
          </a:lstStyle>
          <a:p>
            <a:r>
              <a:rPr lang="en-US" sz="2000"/>
              <a:t>Tap or click to add image</a:t>
            </a:r>
            <a:endParaRPr lang="en-US"/>
          </a:p>
        </p:txBody>
      </p:sp>
      <p:sp>
        <p:nvSpPr>
          <p:cNvPr id="20" name="Column 2 description/list">
            <a:extLst>
              <a:ext uri="{FF2B5EF4-FFF2-40B4-BE49-F238E27FC236}">
                <a16:creationId xmlns:a16="http://schemas.microsoft.com/office/drawing/2014/main" id="{3606B8EB-A53E-4DF1-8244-9F2BBE313BDE}"/>
              </a:ext>
            </a:extLst>
          </p:cNvPr>
          <p:cNvSpPr>
            <a:spLocks noGrp="1"/>
          </p:cNvSpPr>
          <p:nvPr>
            <p:ph type="body" sz="quarter" idx="14" hasCustomPrompt="1"/>
          </p:nvPr>
        </p:nvSpPr>
        <p:spPr>
          <a:xfrm>
            <a:off x="4397827" y="4666937"/>
            <a:ext cx="3411733" cy="1600200"/>
          </a:xfrm>
          <a:prstGeom prst="rect">
            <a:avLst/>
          </a:prstGeom>
        </p:spPr>
        <p:txBody>
          <a:bodyPr/>
          <a:lstStyle>
            <a:lvl1pPr marL="0" indent="0">
              <a:buNone/>
              <a:defRPr sz="1400">
                <a:latin typeface="+mn-lt"/>
              </a:defRPr>
            </a:lvl1pPr>
            <a:lvl2pPr marL="228600" indent="0">
              <a:buNone/>
              <a:defRPr sz="1400">
                <a:latin typeface="+mn-lt"/>
              </a:defRPr>
            </a:lvl2pPr>
            <a:lvl3pPr marL="457200" indent="0">
              <a:buNone/>
              <a:defRPr sz="1400">
                <a:latin typeface="+mn-lt"/>
              </a:defRPr>
            </a:lvl3pPr>
            <a:lvl4pPr marL="661988" indent="0">
              <a:buNone/>
              <a:defRPr sz="1400">
                <a:latin typeface="+mn-lt"/>
              </a:defRPr>
            </a:lvl4pPr>
            <a:lvl5pPr marL="855663" indent="0">
              <a:buNone/>
              <a:defRPr sz="1400">
                <a:latin typeface="+mn-lt"/>
              </a:defRPr>
            </a:lvl5pPr>
          </a:lstStyle>
          <a:p>
            <a:pPr lvl="0"/>
            <a:r>
              <a:rPr lang="en-US"/>
              <a:t>List or description</a:t>
            </a:r>
          </a:p>
        </p:txBody>
      </p:sp>
      <p:sp>
        <p:nvSpPr>
          <p:cNvPr id="23" name="Column 2 image placeholder" descr="image placeholder">
            <a:extLst>
              <a:ext uri="{FF2B5EF4-FFF2-40B4-BE49-F238E27FC236}">
                <a16:creationId xmlns:a16="http://schemas.microsoft.com/office/drawing/2014/main" id="{F1BA773D-0D2B-4082-A8D1-72B4ECB4E018}"/>
              </a:ext>
            </a:extLst>
          </p:cNvPr>
          <p:cNvSpPr>
            <a:spLocks noGrp="1"/>
          </p:cNvSpPr>
          <p:nvPr>
            <p:ph type="pic" sz="quarter" idx="16" hasCustomPrompt="1"/>
          </p:nvPr>
        </p:nvSpPr>
        <p:spPr>
          <a:xfrm>
            <a:off x="4388497" y="1901825"/>
            <a:ext cx="3429000" cy="2514600"/>
          </a:xfrm>
          <a:prstGeom prst="rect">
            <a:avLst/>
          </a:prstGeom>
        </p:spPr>
        <p:txBody>
          <a:bodyPr/>
          <a:lstStyle>
            <a:lvl1pPr marL="0" indent="0">
              <a:buNone/>
              <a:defRPr sz="2000"/>
            </a:lvl1pPr>
          </a:lstStyle>
          <a:p>
            <a:r>
              <a:rPr lang="en-US" sz="2000"/>
              <a:t>Tap or click to add image</a:t>
            </a:r>
            <a:endParaRPr lang="en-US"/>
          </a:p>
        </p:txBody>
      </p:sp>
      <p:sp>
        <p:nvSpPr>
          <p:cNvPr id="16" name="Column 1 description/list">
            <a:extLst>
              <a:ext uri="{FF2B5EF4-FFF2-40B4-BE49-F238E27FC236}">
                <a16:creationId xmlns:a16="http://schemas.microsoft.com/office/drawing/2014/main" id="{6CFE8117-EF1B-4C3E-8B90-70224569A55B}"/>
              </a:ext>
            </a:extLst>
          </p:cNvPr>
          <p:cNvSpPr>
            <a:spLocks noGrp="1"/>
          </p:cNvSpPr>
          <p:nvPr>
            <p:ph type="body" sz="quarter" idx="12" hasCustomPrompt="1"/>
          </p:nvPr>
        </p:nvSpPr>
        <p:spPr>
          <a:xfrm>
            <a:off x="598291" y="4666937"/>
            <a:ext cx="3411733" cy="1600200"/>
          </a:xfrm>
          <a:prstGeom prst="rect">
            <a:avLst/>
          </a:prstGeom>
        </p:spPr>
        <p:txBody>
          <a:bodyPr/>
          <a:lstStyle>
            <a:lvl1pPr marL="0" indent="0">
              <a:buNone/>
              <a:defRPr sz="1400">
                <a:latin typeface="+mn-lt"/>
              </a:defRPr>
            </a:lvl1pPr>
            <a:lvl2pPr marL="228600" indent="0">
              <a:buNone/>
              <a:defRPr sz="1400">
                <a:latin typeface="+mn-lt"/>
              </a:defRPr>
            </a:lvl2pPr>
            <a:lvl3pPr marL="457200" indent="0">
              <a:buNone/>
              <a:defRPr sz="1400">
                <a:latin typeface="+mn-lt"/>
              </a:defRPr>
            </a:lvl3pPr>
            <a:lvl4pPr marL="661988" indent="0">
              <a:buNone/>
              <a:defRPr sz="1400">
                <a:latin typeface="+mn-lt"/>
              </a:defRPr>
            </a:lvl4pPr>
            <a:lvl5pPr marL="855663" indent="0">
              <a:buNone/>
              <a:defRPr sz="1400">
                <a:latin typeface="+mn-lt"/>
              </a:defRPr>
            </a:lvl5pPr>
          </a:lstStyle>
          <a:p>
            <a:pPr lvl="0"/>
            <a:r>
              <a:rPr lang="en-US"/>
              <a:t>List or description</a:t>
            </a:r>
          </a:p>
        </p:txBody>
      </p:sp>
      <p:sp>
        <p:nvSpPr>
          <p:cNvPr id="18" name="Column 1 image placeholder" descr="image placeholder">
            <a:extLst>
              <a:ext uri="{FF2B5EF4-FFF2-40B4-BE49-F238E27FC236}">
                <a16:creationId xmlns:a16="http://schemas.microsoft.com/office/drawing/2014/main" id="{E977F2B8-857D-4B05-B009-578B636B13FD}"/>
              </a:ext>
            </a:extLst>
          </p:cNvPr>
          <p:cNvSpPr>
            <a:spLocks noGrp="1"/>
          </p:cNvSpPr>
          <p:nvPr>
            <p:ph type="pic" sz="quarter" idx="15" hasCustomPrompt="1"/>
          </p:nvPr>
        </p:nvSpPr>
        <p:spPr>
          <a:xfrm>
            <a:off x="598486" y="1901825"/>
            <a:ext cx="3429000" cy="2514600"/>
          </a:xfrm>
          <a:prstGeom prst="rect">
            <a:avLst/>
          </a:prstGeom>
        </p:spPr>
        <p:txBody>
          <a:bodyPr/>
          <a:lstStyle>
            <a:lvl1pPr marL="0" indent="0">
              <a:buNone/>
              <a:defRPr sz="2000"/>
            </a:lvl1pPr>
          </a:lstStyle>
          <a:p>
            <a:r>
              <a:rPr lang="en-US" sz="2000"/>
              <a:t>Tap or click to add image</a:t>
            </a:r>
            <a:endParaRPr lang="en-US"/>
          </a:p>
        </p:txBody>
      </p:sp>
      <p:sp>
        <p:nvSpPr>
          <p:cNvPr id="14" name="Subtitle or brief description (2 columns)">
            <a:extLst>
              <a:ext uri="{FF2B5EF4-FFF2-40B4-BE49-F238E27FC236}">
                <a16:creationId xmlns:a16="http://schemas.microsoft.com/office/drawing/2014/main" id="{81B253CC-025C-4A92-97A9-D9DE828296FD}"/>
              </a:ext>
            </a:extLst>
          </p:cNvPr>
          <p:cNvSpPr>
            <a:spLocks noGrp="1"/>
          </p:cNvSpPr>
          <p:nvPr>
            <p:ph type="body" sz="quarter" idx="11" hasCustomPrompt="1"/>
          </p:nvPr>
        </p:nvSpPr>
        <p:spPr>
          <a:xfrm>
            <a:off x="588864" y="1048847"/>
            <a:ext cx="7220695" cy="547533"/>
          </a:xfrm>
          <a:prstGeom prst="rect">
            <a:avLst/>
          </a:prstGeom>
        </p:spPr>
        <p:txBody>
          <a:bodyPr lIns="0" tIns="0" rIns="0" bIns="0"/>
          <a:lstStyle>
            <a:lvl1pPr marL="0" indent="0">
              <a:buNone/>
              <a:defRPr sz="2000">
                <a:latin typeface="+mn-lt"/>
              </a:defRPr>
            </a:lvl1pPr>
            <a:lvl2pPr marL="228600" indent="0">
              <a:buNone/>
              <a:defRPr sz="2000">
                <a:latin typeface="+mn-lt"/>
              </a:defRPr>
            </a:lvl2pPr>
            <a:lvl3pPr marL="457200" indent="0">
              <a:buNone/>
              <a:defRPr sz="2000">
                <a:latin typeface="+mn-lt"/>
              </a:defRPr>
            </a:lvl3pPr>
            <a:lvl4pPr marL="661988" indent="0">
              <a:buNone/>
              <a:defRPr sz="2000">
                <a:latin typeface="+mn-lt"/>
              </a:defRPr>
            </a:lvl4pPr>
            <a:lvl5pPr marL="855663" indent="0">
              <a:buNone/>
              <a:defRPr sz="2000">
                <a:latin typeface="+mn-lt"/>
              </a:defRPr>
            </a:lvl5pPr>
          </a:lstStyle>
          <a:p>
            <a:pPr lvl="0"/>
            <a:r>
              <a:rPr lang="en-US"/>
              <a:t>Subtitle or brief description</a:t>
            </a:r>
          </a:p>
        </p:txBody>
      </p:sp>
      <p:sp>
        <p:nvSpPr>
          <p:cNvPr id="10" name="Why Microsoft Services 5 slide title">
            <a:extLst>
              <a:ext uri="{FF2B5EF4-FFF2-40B4-BE49-F238E27FC236}">
                <a16:creationId xmlns:a16="http://schemas.microsoft.com/office/drawing/2014/main" id="{8BC09F36-FDE0-4BE7-872C-753E00024CB2}"/>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Why Microsoft Services (5) (3 columns + description)</a:t>
            </a:r>
          </a:p>
        </p:txBody>
      </p:sp>
    </p:spTree>
    <p:extLst>
      <p:ext uri="{BB962C8B-B14F-4D97-AF65-F5344CB8AC3E}">
        <p14:creationId xmlns:p14="http://schemas.microsoft.com/office/powerpoint/2010/main" val="2835718754"/>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Why MS Services 5 (4 items)">
    <p:spTree>
      <p:nvGrpSpPr>
        <p:cNvPr id="1" name=""/>
        <p:cNvGrpSpPr/>
        <p:nvPr/>
      </p:nvGrpSpPr>
      <p:grpSpPr>
        <a:xfrm>
          <a:off x="0" y="0"/>
          <a:ext cx="0" cy="0"/>
          <a:chOff x="0" y="0"/>
          <a:chExt cx="0" cy="0"/>
        </a:xfrm>
      </p:grpSpPr>
      <p:sp>
        <p:nvSpPr>
          <p:cNvPr id="10" name="Column 4 description/list">
            <a:extLst>
              <a:ext uri="{FF2B5EF4-FFF2-40B4-BE49-F238E27FC236}">
                <a16:creationId xmlns:a16="http://schemas.microsoft.com/office/drawing/2014/main" id="{917CBA7D-244D-4FFE-9A0E-0D0EB3AE9002}"/>
              </a:ext>
            </a:extLst>
          </p:cNvPr>
          <p:cNvSpPr>
            <a:spLocks noGrp="1"/>
          </p:cNvSpPr>
          <p:nvPr>
            <p:ph type="body" sz="quarter" idx="18" hasCustomPrompt="1"/>
          </p:nvPr>
        </p:nvSpPr>
        <p:spPr>
          <a:xfrm>
            <a:off x="9113256" y="4666937"/>
            <a:ext cx="2514600" cy="1600200"/>
          </a:xfrm>
          <a:prstGeom prst="rect">
            <a:avLst/>
          </a:prstGeom>
        </p:spPr>
        <p:txBody>
          <a:bodyPr/>
          <a:lstStyle>
            <a:lvl1pPr marL="0" indent="0">
              <a:buNone/>
              <a:defRPr sz="1400">
                <a:latin typeface="+mn-lt"/>
              </a:defRPr>
            </a:lvl1pPr>
            <a:lvl2pPr marL="228600" indent="0">
              <a:buNone/>
              <a:defRPr sz="1400">
                <a:latin typeface="+mn-lt"/>
              </a:defRPr>
            </a:lvl2pPr>
            <a:lvl3pPr marL="457200" indent="0">
              <a:buNone/>
              <a:defRPr sz="1400">
                <a:latin typeface="+mn-lt"/>
              </a:defRPr>
            </a:lvl3pPr>
            <a:lvl4pPr marL="661988" indent="0">
              <a:buNone/>
              <a:defRPr sz="1400">
                <a:latin typeface="+mn-lt"/>
              </a:defRPr>
            </a:lvl4pPr>
            <a:lvl5pPr marL="855663" indent="0">
              <a:buNone/>
              <a:defRPr sz="1400">
                <a:latin typeface="+mn-lt"/>
              </a:defRPr>
            </a:lvl5pPr>
          </a:lstStyle>
          <a:p>
            <a:pPr lvl="0"/>
            <a:r>
              <a:rPr lang="en-US"/>
              <a:t>List or description</a:t>
            </a:r>
          </a:p>
        </p:txBody>
      </p:sp>
      <p:sp>
        <p:nvSpPr>
          <p:cNvPr id="11" name="Column 4 image placeholder" descr="image placeholder">
            <a:extLst>
              <a:ext uri="{FF2B5EF4-FFF2-40B4-BE49-F238E27FC236}">
                <a16:creationId xmlns:a16="http://schemas.microsoft.com/office/drawing/2014/main" id="{FFDF1143-8FEB-4EFD-A22F-24A8A3C2B980}"/>
              </a:ext>
            </a:extLst>
          </p:cNvPr>
          <p:cNvSpPr>
            <a:spLocks noGrp="1"/>
          </p:cNvSpPr>
          <p:nvPr>
            <p:ph type="pic" sz="quarter" idx="19" hasCustomPrompt="1"/>
          </p:nvPr>
        </p:nvSpPr>
        <p:spPr>
          <a:xfrm>
            <a:off x="9094402" y="1901825"/>
            <a:ext cx="2514600" cy="2514600"/>
          </a:xfrm>
          <a:prstGeom prst="rect">
            <a:avLst/>
          </a:prstGeom>
        </p:spPr>
        <p:txBody>
          <a:bodyPr/>
          <a:lstStyle>
            <a:lvl1pPr marL="0" indent="0">
              <a:buNone/>
              <a:defRPr sz="2000"/>
            </a:lvl1pPr>
          </a:lstStyle>
          <a:p>
            <a:r>
              <a:rPr lang="en-US" sz="2000"/>
              <a:t>Tap or click to add image</a:t>
            </a:r>
            <a:endParaRPr lang="en-US"/>
          </a:p>
        </p:txBody>
      </p:sp>
      <p:sp>
        <p:nvSpPr>
          <p:cNvPr id="19" name="Column 3 description/list">
            <a:extLst>
              <a:ext uri="{FF2B5EF4-FFF2-40B4-BE49-F238E27FC236}">
                <a16:creationId xmlns:a16="http://schemas.microsoft.com/office/drawing/2014/main" id="{B4B3E382-076D-4F1D-A4E0-AB62326C535D}"/>
              </a:ext>
            </a:extLst>
          </p:cNvPr>
          <p:cNvSpPr>
            <a:spLocks noGrp="1"/>
          </p:cNvSpPr>
          <p:nvPr>
            <p:ph type="body" sz="quarter" idx="13" hasCustomPrompt="1"/>
          </p:nvPr>
        </p:nvSpPr>
        <p:spPr>
          <a:xfrm>
            <a:off x="6274935" y="4666937"/>
            <a:ext cx="2514600" cy="1600200"/>
          </a:xfrm>
          <a:prstGeom prst="rect">
            <a:avLst/>
          </a:prstGeom>
        </p:spPr>
        <p:txBody>
          <a:bodyPr/>
          <a:lstStyle>
            <a:lvl1pPr marL="0" indent="0">
              <a:buNone/>
              <a:defRPr sz="1400">
                <a:latin typeface="+mn-lt"/>
              </a:defRPr>
            </a:lvl1pPr>
            <a:lvl2pPr marL="228600" indent="0">
              <a:buNone/>
              <a:defRPr sz="1400">
                <a:latin typeface="+mn-lt"/>
              </a:defRPr>
            </a:lvl2pPr>
            <a:lvl3pPr marL="457200" indent="0">
              <a:buNone/>
              <a:defRPr sz="1400">
                <a:latin typeface="+mn-lt"/>
              </a:defRPr>
            </a:lvl3pPr>
            <a:lvl4pPr marL="661988" indent="0">
              <a:buNone/>
              <a:defRPr sz="1400">
                <a:latin typeface="+mn-lt"/>
              </a:defRPr>
            </a:lvl4pPr>
            <a:lvl5pPr marL="855663" indent="0">
              <a:buNone/>
              <a:defRPr sz="1400">
                <a:latin typeface="+mn-lt"/>
              </a:defRPr>
            </a:lvl5pPr>
          </a:lstStyle>
          <a:p>
            <a:pPr lvl="0"/>
            <a:r>
              <a:rPr lang="en-US"/>
              <a:t>List or description</a:t>
            </a:r>
          </a:p>
        </p:txBody>
      </p:sp>
      <p:sp>
        <p:nvSpPr>
          <p:cNvPr id="24" name="Column 3 image placeholder" descr="image placeholder">
            <a:extLst>
              <a:ext uri="{FF2B5EF4-FFF2-40B4-BE49-F238E27FC236}">
                <a16:creationId xmlns:a16="http://schemas.microsoft.com/office/drawing/2014/main" id="{2F5016B9-2DD6-4C71-993E-7AC519BF546F}"/>
              </a:ext>
            </a:extLst>
          </p:cNvPr>
          <p:cNvSpPr>
            <a:spLocks noGrp="1"/>
          </p:cNvSpPr>
          <p:nvPr>
            <p:ph type="pic" sz="quarter" idx="17" hasCustomPrompt="1"/>
          </p:nvPr>
        </p:nvSpPr>
        <p:spPr>
          <a:xfrm>
            <a:off x="6262430" y="1901825"/>
            <a:ext cx="2514600" cy="2514600"/>
          </a:xfrm>
          <a:prstGeom prst="rect">
            <a:avLst/>
          </a:prstGeom>
        </p:spPr>
        <p:txBody>
          <a:bodyPr/>
          <a:lstStyle>
            <a:lvl1pPr marL="0" indent="0">
              <a:buNone/>
              <a:defRPr sz="2000"/>
            </a:lvl1pPr>
          </a:lstStyle>
          <a:p>
            <a:r>
              <a:rPr lang="en-US" sz="2000"/>
              <a:t>Tap or click to add image</a:t>
            </a:r>
            <a:endParaRPr lang="en-US"/>
          </a:p>
        </p:txBody>
      </p:sp>
      <p:sp>
        <p:nvSpPr>
          <p:cNvPr id="20" name="Column 2 description/list">
            <a:extLst>
              <a:ext uri="{FF2B5EF4-FFF2-40B4-BE49-F238E27FC236}">
                <a16:creationId xmlns:a16="http://schemas.microsoft.com/office/drawing/2014/main" id="{3606B8EB-A53E-4DF1-8244-9F2BBE313BDE}"/>
              </a:ext>
            </a:extLst>
          </p:cNvPr>
          <p:cNvSpPr>
            <a:spLocks noGrp="1"/>
          </p:cNvSpPr>
          <p:nvPr>
            <p:ph type="body" sz="quarter" idx="14" hasCustomPrompt="1"/>
          </p:nvPr>
        </p:nvSpPr>
        <p:spPr>
          <a:xfrm>
            <a:off x="3436613" y="4666937"/>
            <a:ext cx="2514600" cy="1600200"/>
          </a:xfrm>
          <a:prstGeom prst="rect">
            <a:avLst/>
          </a:prstGeom>
        </p:spPr>
        <p:txBody>
          <a:bodyPr/>
          <a:lstStyle>
            <a:lvl1pPr marL="0" indent="0">
              <a:buNone/>
              <a:defRPr sz="1400">
                <a:latin typeface="+mn-lt"/>
              </a:defRPr>
            </a:lvl1pPr>
            <a:lvl2pPr marL="228600" indent="0">
              <a:buNone/>
              <a:defRPr sz="1400">
                <a:latin typeface="+mn-lt"/>
              </a:defRPr>
            </a:lvl2pPr>
            <a:lvl3pPr marL="457200" indent="0">
              <a:buNone/>
              <a:defRPr sz="1400">
                <a:latin typeface="+mn-lt"/>
              </a:defRPr>
            </a:lvl3pPr>
            <a:lvl4pPr marL="661988" indent="0">
              <a:buNone/>
              <a:defRPr sz="1400">
                <a:latin typeface="+mn-lt"/>
              </a:defRPr>
            </a:lvl4pPr>
            <a:lvl5pPr marL="855663" indent="0">
              <a:buNone/>
              <a:defRPr sz="1400">
                <a:latin typeface="+mn-lt"/>
              </a:defRPr>
            </a:lvl5pPr>
          </a:lstStyle>
          <a:p>
            <a:pPr lvl="0"/>
            <a:r>
              <a:rPr lang="en-US"/>
              <a:t>List or description</a:t>
            </a:r>
          </a:p>
        </p:txBody>
      </p:sp>
      <p:sp>
        <p:nvSpPr>
          <p:cNvPr id="23" name="Column 2 image placeholder" descr="image placeholder">
            <a:extLst>
              <a:ext uri="{FF2B5EF4-FFF2-40B4-BE49-F238E27FC236}">
                <a16:creationId xmlns:a16="http://schemas.microsoft.com/office/drawing/2014/main" id="{F1BA773D-0D2B-4082-A8D1-72B4ECB4E018}"/>
              </a:ext>
            </a:extLst>
          </p:cNvPr>
          <p:cNvSpPr>
            <a:spLocks noGrp="1"/>
          </p:cNvSpPr>
          <p:nvPr>
            <p:ph type="pic" sz="quarter" idx="16" hasCustomPrompt="1"/>
          </p:nvPr>
        </p:nvSpPr>
        <p:spPr>
          <a:xfrm>
            <a:off x="3430458" y="1901825"/>
            <a:ext cx="2514600" cy="2514600"/>
          </a:xfrm>
          <a:prstGeom prst="rect">
            <a:avLst/>
          </a:prstGeom>
        </p:spPr>
        <p:txBody>
          <a:bodyPr/>
          <a:lstStyle>
            <a:lvl1pPr marL="0" indent="0">
              <a:buNone/>
              <a:defRPr sz="2000"/>
            </a:lvl1pPr>
          </a:lstStyle>
          <a:p>
            <a:r>
              <a:rPr lang="en-US" sz="2000"/>
              <a:t>Tap or click to add image</a:t>
            </a:r>
            <a:endParaRPr lang="en-US"/>
          </a:p>
        </p:txBody>
      </p:sp>
      <p:sp>
        <p:nvSpPr>
          <p:cNvPr id="16" name="Column 1 description/list">
            <a:extLst>
              <a:ext uri="{FF2B5EF4-FFF2-40B4-BE49-F238E27FC236}">
                <a16:creationId xmlns:a16="http://schemas.microsoft.com/office/drawing/2014/main" id="{6CFE8117-EF1B-4C3E-8B90-70224569A55B}"/>
              </a:ext>
            </a:extLst>
          </p:cNvPr>
          <p:cNvSpPr>
            <a:spLocks noGrp="1"/>
          </p:cNvSpPr>
          <p:nvPr>
            <p:ph type="body" sz="quarter" idx="12" hasCustomPrompt="1"/>
          </p:nvPr>
        </p:nvSpPr>
        <p:spPr>
          <a:xfrm>
            <a:off x="598291" y="4666937"/>
            <a:ext cx="2514600" cy="1600200"/>
          </a:xfrm>
          <a:prstGeom prst="rect">
            <a:avLst/>
          </a:prstGeom>
        </p:spPr>
        <p:txBody>
          <a:bodyPr/>
          <a:lstStyle>
            <a:lvl1pPr marL="0" indent="0">
              <a:buNone/>
              <a:defRPr sz="1400">
                <a:latin typeface="+mn-lt"/>
              </a:defRPr>
            </a:lvl1pPr>
            <a:lvl2pPr marL="228600" indent="0">
              <a:buNone/>
              <a:defRPr sz="1400">
                <a:latin typeface="+mn-lt"/>
              </a:defRPr>
            </a:lvl2pPr>
            <a:lvl3pPr marL="457200" indent="0">
              <a:buNone/>
              <a:defRPr sz="1400">
                <a:latin typeface="+mn-lt"/>
              </a:defRPr>
            </a:lvl3pPr>
            <a:lvl4pPr marL="661988" indent="0">
              <a:buNone/>
              <a:defRPr sz="1400">
                <a:latin typeface="+mn-lt"/>
              </a:defRPr>
            </a:lvl4pPr>
            <a:lvl5pPr marL="855663" indent="0">
              <a:buNone/>
              <a:defRPr sz="1400">
                <a:latin typeface="+mn-lt"/>
              </a:defRPr>
            </a:lvl5pPr>
          </a:lstStyle>
          <a:p>
            <a:pPr lvl="0"/>
            <a:r>
              <a:rPr lang="en-US"/>
              <a:t>List or description</a:t>
            </a:r>
          </a:p>
        </p:txBody>
      </p:sp>
      <p:sp>
        <p:nvSpPr>
          <p:cNvPr id="18" name="Column 1 image placeholder" descr="image placeholder">
            <a:extLst>
              <a:ext uri="{FF2B5EF4-FFF2-40B4-BE49-F238E27FC236}">
                <a16:creationId xmlns:a16="http://schemas.microsoft.com/office/drawing/2014/main" id="{E977F2B8-857D-4B05-B009-578B636B13FD}"/>
              </a:ext>
            </a:extLst>
          </p:cNvPr>
          <p:cNvSpPr>
            <a:spLocks noGrp="1"/>
          </p:cNvSpPr>
          <p:nvPr>
            <p:ph type="pic" sz="quarter" idx="15" hasCustomPrompt="1"/>
          </p:nvPr>
        </p:nvSpPr>
        <p:spPr>
          <a:xfrm>
            <a:off x="598486" y="1901825"/>
            <a:ext cx="2514600" cy="2514600"/>
          </a:xfrm>
          <a:prstGeom prst="rect">
            <a:avLst/>
          </a:prstGeom>
        </p:spPr>
        <p:txBody>
          <a:bodyPr/>
          <a:lstStyle>
            <a:lvl1pPr marL="0" indent="0">
              <a:buNone/>
              <a:defRPr sz="2000"/>
            </a:lvl1pPr>
          </a:lstStyle>
          <a:p>
            <a:r>
              <a:rPr lang="en-US" sz="2000"/>
              <a:t>Tap or click to add image</a:t>
            </a:r>
            <a:endParaRPr lang="en-US"/>
          </a:p>
        </p:txBody>
      </p:sp>
      <p:sp>
        <p:nvSpPr>
          <p:cNvPr id="14" name="Subtitle/brief description (2.5 columns)">
            <a:extLst>
              <a:ext uri="{FF2B5EF4-FFF2-40B4-BE49-F238E27FC236}">
                <a16:creationId xmlns:a16="http://schemas.microsoft.com/office/drawing/2014/main" id="{81B253CC-025C-4A92-97A9-D9DE828296FD}"/>
              </a:ext>
            </a:extLst>
          </p:cNvPr>
          <p:cNvSpPr>
            <a:spLocks noGrp="1"/>
          </p:cNvSpPr>
          <p:nvPr>
            <p:ph type="body" sz="quarter" idx="11" hasCustomPrompt="1"/>
          </p:nvPr>
        </p:nvSpPr>
        <p:spPr>
          <a:xfrm>
            <a:off x="588864" y="1048847"/>
            <a:ext cx="7220695" cy="547533"/>
          </a:xfrm>
          <a:prstGeom prst="rect">
            <a:avLst/>
          </a:prstGeom>
        </p:spPr>
        <p:txBody>
          <a:bodyPr lIns="0" tIns="0" rIns="0" bIns="0"/>
          <a:lstStyle>
            <a:lvl1pPr marL="0" indent="0">
              <a:buNone/>
              <a:defRPr sz="2000">
                <a:latin typeface="+mn-lt"/>
              </a:defRPr>
            </a:lvl1pPr>
            <a:lvl2pPr marL="228600" indent="0">
              <a:buNone/>
              <a:defRPr sz="2000">
                <a:latin typeface="+mn-lt"/>
              </a:defRPr>
            </a:lvl2pPr>
            <a:lvl3pPr marL="457200" indent="0">
              <a:buNone/>
              <a:defRPr sz="2000">
                <a:latin typeface="+mn-lt"/>
              </a:defRPr>
            </a:lvl3pPr>
            <a:lvl4pPr marL="661988" indent="0">
              <a:buNone/>
              <a:defRPr sz="2000">
                <a:latin typeface="+mn-lt"/>
              </a:defRPr>
            </a:lvl4pPr>
            <a:lvl5pPr marL="855663" indent="0">
              <a:buNone/>
              <a:defRPr sz="2000">
                <a:latin typeface="+mn-lt"/>
              </a:defRPr>
            </a:lvl5pPr>
          </a:lstStyle>
          <a:p>
            <a:pPr lvl="0"/>
            <a:r>
              <a:rPr lang="en-US"/>
              <a:t>Subtitle or brief description</a:t>
            </a:r>
          </a:p>
        </p:txBody>
      </p:sp>
      <p:sp>
        <p:nvSpPr>
          <p:cNvPr id="12" name="Why Microsoft Services 5 slide title">
            <a:extLst>
              <a:ext uri="{FF2B5EF4-FFF2-40B4-BE49-F238E27FC236}">
                <a16:creationId xmlns:a16="http://schemas.microsoft.com/office/drawing/2014/main" id="{C254ACB7-1D0F-4BA4-B1BA-0179D5F49724}"/>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Why Microsoft Services (5) (4 columns + description)</a:t>
            </a:r>
          </a:p>
        </p:txBody>
      </p:sp>
    </p:spTree>
    <p:extLst>
      <p:ext uri="{BB962C8B-B14F-4D97-AF65-F5344CB8AC3E}">
        <p14:creationId xmlns:p14="http://schemas.microsoft.com/office/powerpoint/2010/main" val="140250997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ustomer example 1">
    <p:spTree>
      <p:nvGrpSpPr>
        <p:cNvPr id="1" name=""/>
        <p:cNvGrpSpPr/>
        <p:nvPr/>
      </p:nvGrpSpPr>
      <p:grpSpPr>
        <a:xfrm>
          <a:off x="0" y="0"/>
          <a:ext cx="0" cy="0"/>
          <a:chOff x="0" y="0"/>
          <a:chExt cx="0" cy="0"/>
        </a:xfrm>
      </p:grpSpPr>
      <p:sp>
        <p:nvSpPr>
          <p:cNvPr id="73" name="Customer evidence 4 description">
            <a:extLst>
              <a:ext uri="{FF2B5EF4-FFF2-40B4-BE49-F238E27FC236}">
                <a16:creationId xmlns:a16="http://schemas.microsoft.com/office/drawing/2014/main" id="{5A4F73A4-AC59-47EB-8A9D-3CF3C146E4D0}"/>
              </a:ext>
            </a:extLst>
          </p:cNvPr>
          <p:cNvSpPr>
            <a:spLocks noGrp="1"/>
          </p:cNvSpPr>
          <p:nvPr>
            <p:ph type="body" sz="quarter" idx="34" hasCustomPrompt="1"/>
          </p:nvPr>
        </p:nvSpPr>
        <p:spPr>
          <a:xfrm>
            <a:off x="9772650" y="4199997"/>
            <a:ext cx="1828800" cy="2057105"/>
          </a:xfrm>
          <a:prstGeom prst="rect">
            <a:avLst/>
          </a:prstGeom>
        </p:spPr>
        <p:txBody>
          <a:bodyPr lIns="91440" tIns="45720" rIns="91440" bIns="0" anchor="t" anchorCtr="0">
            <a:noAutofit/>
          </a:bodyPr>
          <a:lstStyle>
            <a:lvl1pPr marL="0" indent="0">
              <a:spcBef>
                <a:spcPts val="0"/>
              </a:spcBef>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72" name="Customer logo placeholder 4">
            <a:extLst>
              <a:ext uri="{FF2B5EF4-FFF2-40B4-BE49-F238E27FC236}">
                <a16:creationId xmlns:a16="http://schemas.microsoft.com/office/drawing/2014/main" id="{628412C7-BC51-4FC4-ADD9-0D5BB7F719A0}"/>
              </a:ext>
            </a:extLst>
          </p:cNvPr>
          <p:cNvSpPr>
            <a:spLocks noGrp="1"/>
          </p:cNvSpPr>
          <p:nvPr>
            <p:ph type="pic" sz="quarter" idx="33" hasCustomPrompt="1"/>
          </p:nvPr>
        </p:nvSpPr>
        <p:spPr>
          <a:xfrm>
            <a:off x="9772650" y="3493084"/>
            <a:ext cx="1828799" cy="68580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rgbClr val="1A1A1A"/>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56" name="Customer evidence 3 description">
            <a:extLst>
              <a:ext uri="{FF2B5EF4-FFF2-40B4-BE49-F238E27FC236}">
                <a16:creationId xmlns:a16="http://schemas.microsoft.com/office/drawing/2014/main" id="{5A4F73A4-AC59-47EB-8A9D-3CF3C146E4D0}"/>
              </a:ext>
            </a:extLst>
          </p:cNvPr>
          <p:cNvSpPr>
            <a:spLocks noGrp="1"/>
          </p:cNvSpPr>
          <p:nvPr>
            <p:ph type="body" sz="quarter" idx="28" hasCustomPrompt="1"/>
          </p:nvPr>
        </p:nvSpPr>
        <p:spPr>
          <a:xfrm>
            <a:off x="9772650" y="1325296"/>
            <a:ext cx="1828800" cy="2057105"/>
          </a:xfrm>
          <a:prstGeom prst="rect">
            <a:avLst/>
          </a:prstGeom>
        </p:spPr>
        <p:txBody>
          <a:bodyPr lIns="91440" tIns="45720" rIns="91440" bIns="0" anchor="t" anchorCtr="0">
            <a:noAutofit/>
          </a:bodyPr>
          <a:lstStyle>
            <a:lvl1pPr marL="0" indent="0">
              <a:spcBef>
                <a:spcPts val="0"/>
              </a:spcBef>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55" name="Customer logo placeholder 3">
            <a:extLst>
              <a:ext uri="{FF2B5EF4-FFF2-40B4-BE49-F238E27FC236}">
                <a16:creationId xmlns:a16="http://schemas.microsoft.com/office/drawing/2014/main" id="{628412C7-BC51-4FC4-ADD9-0D5BB7F719A0}"/>
              </a:ext>
            </a:extLst>
          </p:cNvPr>
          <p:cNvSpPr>
            <a:spLocks noGrp="1"/>
          </p:cNvSpPr>
          <p:nvPr>
            <p:ph type="pic" sz="quarter" idx="27" hasCustomPrompt="1"/>
          </p:nvPr>
        </p:nvSpPr>
        <p:spPr>
          <a:xfrm>
            <a:off x="9772650" y="606054"/>
            <a:ext cx="1828800" cy="68580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rgbClr val="1A1A1A"/>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70" name="Customer evidence 2 description">
            <a:extLst>
              <a:ext uri="{FF2B5EF4-FFF2-40B4-BE49-F238E27FC236}">
                <a16:creationId xmlns:a16="http://schemas.microsoft.com/office/drawing/2014/main" id="{5A4F73A4-AC59-47EB-8A9D-3CF3C146E4D0}"/>
              </a:ext>
            </a:extLst>
          </p:cNvPr>
          <p:cNvSpPr>
            <a:spLocks noGrp="1"/>
          </p:cNvSpPr>
          <p:nvPr>
            <p:ph type="body" sz="quarter" idx="32" hasCustomPrompt="1"/>
          </p:nvPr>
        </p:nvSpPr>
        <p:spPr>
          <a:xfrm>
            <a:off x="7513638" y="4203542"/>
            <a:ext cx="1828800" cy="2057105"/>
          </a:xfrm>
          <a:prstGeom prst="rect">
            <a:avLst/>
          </a:prstGeom>
        </p:spPr>
        <p:txBody>
          <a:bodyPr lIns="91440" tIns="45720" rIns="91440" bIns="0" anchor="t" anchorCtr="0">
            <a:noAutofit/>
          </a:bodyPr>
          <a:lstStyle>
            <a:lvl1pPr marL="0" indent="0">
              <a:spcBef>
                <a:spcPts val="0"/>
              </a:spcBef>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69" name="Customer logo placeholder 2">
            <a:extLst>
              <a:ext uri="{FF2B5EF4-FFF2-40B4-BE49-F238E27FC236}">
                <a16:creationId xmlns:a16="http://schemas.microsoft.com/office/drawing/2014/main" id="{628412C7-BC51-4FC4-ADD9-0D5BB7F719A0}"/>
              </a:ext>
            </a:extLst>
          </p:cNvPr>
          <p:cNvSpPr>
            <a:spLocks noGrp="1"/>
          </p:cNvSpPr>
          <p:nvPr>
            <p:ph type="pic" sz="quarter" idx="31" hasCustomPrompt="1"/>
          </p:nvPr>
        </p:nvSpPr>
        <p:spPr>
          <a:xfrm>
            <a:off x="7513638" y="3496629"/>
            <a:ext cx="1828800" cy="68580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rgbClr val="1A1A1A"/>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67" name="Customer evidence 1 description">
            <a:extLst>
              <a:ext uri="{FF2B5EF4-FFF2-40B4-BE49-F238E27FC236}">
                <a16:creationId xmlns:a16="http://schemas.microsoft.com/office/drawing/2014/main" id="{5A4F73A4-AC59-47EB-8A9D-3CF3C146E4D0}"/>
              </a:ext>
            </a:extLst>
          </p:cNvPr>
          <p:cNvSpPr>
            <a:spLocks noGrp="1"/>
          </p:cNvSpPr>
          <p:nvPr>
            <p:ph type="body" sz="quarter" idx="30" hasCustomPrompt="1"/>
          </p:nvPr>
        </p:nvSpPr>
        <p:spPr>
          <a:xfrm>
            <a:off x="7513638" y="1325296"/>
            <a:ext cx="1828800" cy="2057105"/>
          </a:xfrm>
          <a:prstGeom prst="rect">
            <a:avLst/>
          </a:prstGeom>
        </p:spPr>
        <p:txBody>
          <a:bodyPr lIns="91440" tIns="45720" rIns="91440" bIns="0" anchor="t" anchorCtr="0">
            <a:noAutofit/>
          </a:bodyPr>
          <a:lstStyle>
            <a:lvl1pPr marL="0" indent="0">
              <a:spcBef>
                <a:spcPts val="0"/>
              </a:spcBef>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66" name="Customer logo placeholder 1">
            <a:extLst>
              <a:ext uri="{FF2B5EF4-FFF2-40B4-BE49-F238E27FC236}">
                <a16:creationId xmlns:a16="http://schemas.microsoft.com/office/drawing/2014/main" id="{628412C7-BC51-4FC4-ADD9-0D5BB7F719A0}"/>
              </a:ext>
            </a:extLst>
          </p:cNvPr>
          <p:cNvSpPr>
            <a:spLocks noGrp="1"/>
          </p:cNvSpPr>
          <p:nvPr>
            <p:ph type="pic" sz="quarter" idx="29" hasCustomPrompt="1"/>
          </p:nvPr>
        </p:nvSpPr>
        <p:spPr>
          <a:xfrm>
            <a:off x="7513638" y="606054"/>
            <a:ext cx="1828800" cy="68580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rgbClr val="1A1A1A"/>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19" name="Giant arrow pointing right" descr="arrow pointing to the right">
            <a:extLst>
              <a:ext uri="{FF2B5EF4-FFF2-40B4-BE49-F238E27FC236}">
                <a16:creationId xmlns:a16="http://schemas.microsoft.com/office/drawing/2014/main" id="{59D2DC1A-CE70-459B-8AD9-84B92C7B3FA0}"/>
              </a:ext>
            </a:extLst>
          </p:cNvPr>
          <p:cNvSpPr/>
          <p:nvPr userDrawn="1"/>
        </p:nvSpPr>
        <p:spPr bwMode="auto">
          <a:xfrm rot="5400000">
            <a:off x="3873811" y="2930214"/>
            <a:ext cx="5694874" cy="1021897"/>
          </a:xfrm>
          <a:prstGeom prst="triangle">
            <a:avLst>
              <a:gd name="adj" fmla="val 500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 name="Offering/Project 4 short description">
            <a:extLst>
              <a:ext uri="{FF2B5EF4-FFF2-40B4-BE49-F238E27FC236}">
                <a16:creationId xmlns:a16="http://schemas.microsoft.com/office/drawing/2014/main" id="{23A505AE-F686-47E9-804C-F00EF4934F2E}"/>
              </a:ext>
            </a:extLst>
          </p:cNvPr>
          <p:cNvSpPr>
            <a:spLocks noGrp="1"/>
          </p:cNvSpPr>
          <p:nvPr>
            <p:ph type="body" sz="quarter" idx="25" hasCustomPrompt="1"/>
          </p:nvPr>
        </p:nvSpPr>
        <p:spPr>
          <a:xfrm>
            <a:off x="3261667" y="5579833"/>
            <a:ext cx="2651206" cy="685800"/>
          </a:xfrm>
          <a:prstGeom prst="rect">
            <a:avLst/>
          </a:prstGeom>
        </p:spPr>
        <p:txBody>
          <a:bodyPr lIns="0" tIns="0" rIns="0" bIns="0" anchor="t"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Description </a:t>
            </a:r>
            <a:br>
              <a:rPr lang="en-US"/>
            </a:br>
            <a:r>
              <a:rPr lang="en-US"/>
              <a:t>(1 or 2 lines works best)</a:t>
            </a:r>
            <a:br>
              <a:rPr lang="en-US"/>
            </a:br>
            <a:endParaRPr lang="en-US"/>
          </a:p>
        </p:txBody>
      </p:sp>
      <p:cxnSp>
        <p:nvCxnSpPr>
          <p:cNvPr id="29" name="Offering/Project 4 divider">
            <a:extLst>
              <a:ext uri="{FF2B5EF4-FFF2-40B4-BE49-F238E27FC236}">
                <a16:creationId xmlns:a16="http://schemas.microsoft.com/office/drawing/2014/main" id="{19174FDC-FDAD-4015-9559-109FB50D43FE}"/>
              </a:ext>
              <a:ext uri="{C183D7F6-B498-43B3-948B-1728B52AA6E4}">
                <adec:decorative xmlns:adec="http://schemas.microsoft.com/office/drawing/2017/decorative" val="1"/>
              </a:ext>
            </a:extLst>
          </p:cNvPr>
          <p:cNvCxnSpPr>
            <a:cxnSpLocks/>
          </p:cNvCxnSpPr>
          <p:nvPr userDrawn="1"/>
        </p:nvCxnSpPr>
        <p:spPr>
          <a:xfrm>
            <a:off x="3261667" y="5510881"/>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Offering/Project 4 heading">
            <a:extLst>
              <a:ext uri="{FF2B5EF4-FFF2-40B4-BE49-F238E27FC236}">
                <a16:creationId xmlns:a16="http://schemas.microsoft.com/office/drawing/2014/main" id="{97756700-6DF1-44C6-AA93-4B8EDFF9D6B6}"/>
              </a:ext>
            </a:extLst>
          </p:cNvPr>
          <p:cNvSpPr>
            <a:spLocks noGrp="1"/>
          </p:cNvSpPr>
          <p:nvPr>
            <p:ph type="body" sz="quarter" idx="21" hasCustomPrompt="1"/>
          </p:nvPr>
        </p:nvSpPr>
        <p:spPr>
          <a:xfrm>
            <a:off x="3261667" y="5156852"/>
            <a:ext cx="2651206" cy="307777"/>
          </a:xfrm>
          <a:prstGeom prst="rect">
            <a:avLst/>
          </a:prstGeom>
        </p:spPr>
        <p:txBody>
          <a:bodyPr lIns="0" tIns="0" rIns="0" bIns="0" anchor="t" anchorCtr="0">
            <a:spAutoFit/>
          </a:bodyPr>
          <a:lstStyle>
            <a:lvl1pPr marL="0" indent="0" algn="l">
              <a:spcBef>
                <a:spcPts val="0"/>
              </a:spcBef>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four</a:t>
            </a:r>
          </a:p>
        </p:txBody>
      </p:sp>
      <p:sp>
        <p:nvSpPr>
          <p:cNvPr id="47" name="Offering/Project 3 short description">
            <a:extLst>
              <a:ext uri="{FF2B5EF4-FFF2-40B4-BE49-F238E27FC236}">
                <a16:creationId xmlns:a16="http://schemas.microsoft.com/office/drawing/2014/main" id="{3EFF771E-0457-4CAC-A328-BEE625CCA2FB}"/>
              </a:ext>
            </a:extLst>
          </p:cNvPr>
          <p:cNvSpPr>
            <a:spLocks noGrp="1"/>
          </p:cNvSpPr>
          <p:nvPr>
            <p:ph type="body" sz="quarter" idx="24" hasCustomPrompt="1"/>
          </p:nvPr>
        </p:nvSpPr>
        <p:spPr>
          <a:xfrm>
            <a:off x="3261667" y="4121679"/>
            <a:ext cx="2651206" cy="685800"/>
          </a:xfrm>
          <a:prstGeom prst="rect">
            <a:avLst/>
          </a:prstGeom>
        </p:spPr>
        <p:txBody>
          <a:bodyPr lIns="0" tIns="0" rIns="0" bIns="0" anchor="t"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Description </a:t>
            </a:r>
            <a:br>
              <a:rPr lang="en-US"/>
            </a:br>
            <a:r>
              <a:rPr lang="en-US"/>
              <a:t>(1 or 2 lines works best)</a:t>
            </a:r>
            <a:br>
              <a:rPr lang="en-US"/>
            </a:br>
            <a:endParaRPr lang="en-US"/>
          </a:p>
        </p:txBody>
      </p:sp>
      <p:cxnSp>
        <p:nvCxnSpPr>
          <p:cNvPr id="28" name="Offering/Project 3 divider">
            <a:extLst>
              <a:ext uri="{FF2B5EF4-FFF2-40B4-BE49-F238E27FC236}">
                <a16:creationId xmlns:a16="http://schemas.microsoft.com/office/drawing/2014/main" id="{1FD8F766-B5C7-412D-AB15-3DECD07EC575}"/>
              </a:ext>
              <a:ext uri="{C183D7F6-B498-43B3-948B-1728B52AA6E4}">
                <adec:decorative xmlns:adec="http://schemas.microsoft.com/office/drawing/2017/decorative" val="1"/>
              </a:ext>
            </a:extLst>
          </p:cNvPr>
          <p:cNvCxnSpPr>
            <a:cxnSpLocks/>
          </p:cNvCxnSpPr>
          <p:nvPr userDrawn="1"/>
        </p:nvCxnSpPr>
        <p:spPr>
          <a:xfrm>
            <a:off x="3261667" y="4040429"/>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Offering/Project 3 heading">
            <a:extLst>
              <a:ext uri="{FF2B5EF4-FFF2-40B4-BE49-F238E27FC236}">
                <a16:creationId xmlns:a16="http://schemas.microsoft.com/office/drawing/2014/main" id="{EE5293B0-8885-4C73-AD32-49B7CDDEB0A8}"/>
              </a:ext>
            </a:extLst>
          </p:cNvPr>
          <p:cNvSpPr>
            <a:spLocks noGrp="1"/>
          </p:cNvSpPr>
          <p:nvPr>
            <p:ph type="body" sz="quarter" idx="20" hasCustomPrompt="1"/>
          </p:nvPr>
        </p:nvSpPr>
        <p:spPr>
          <a:xfrm>
            <a:off x="3261667" y="3678699"/>
            <a:ext cx="2651206" cy="307777"/>
          </a:xfrm>
          <a:prstGeom prst="rect">
            <a:avLst/>
          </a:prstGeom>
        </p:spPr>
        <p:txBody>
          <a:bodyPr lIns="0" tIns="0" rIns="0" bIns="0" anchor="t" anchorCtr="0">
            <a:spAutoFit/>
          </a:bodyPr>
          <a:lstStyle>
            <a:lvl1pPr marL="0" indent="0" algn="l">
              <a:spcBef>
                <a:spcPts val="0"/>
              </a:spcBef>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three</a:t>
            </a:r>
          </a:p>
        </p:txBody>
      </p:sp>
      <p:sp>
        <p:nvSpPr>
          <p:cNvPr id="46" name="Offering/Project 2 short description">
            <a:extLst>
              <a:ext uri="{FF2B5EF4-FFF2-40B4-BE49-F238E27FC236}">
                <a16:creationId xmlns:a16="http://schemas.microsoft.com/office/drawing/2014/main" id="{D88BA86A-5269-4875-A543-EDB20E5CBAE3}"/>
              </a:ext>
            </a:extLst>
          </p:cNvPr>
          <p:cNvSpPr>
            <a:spLocks noGrp="1"/>
          </p:cNvSpPr>
          <p:nvPr>
            <p:ph type="body" sz="quarter" idx="23" hasCustomPrompt="1"/>
          </p:nvPr>
        </p:nvSpPr>
        <p:spPr>
          <a:xfrm>
            <a:off x="3261667" y="2680610"/>
            <a:ext cx="2651206" cy="623455"/>
          </a:xfrm>
          <a:prstGeom prst="rect">
            <a:avLst/>
          </a:prstGeom>
        </p:spPr>
        <p:txBody>
          <a:bodyPr lIns="0" tIns="0" rIns="0" bIns="0" anchor="t" anchorCtr="0">
            <a:noAutofit/>
          </a:bodyPr>
          <a:lstStyle>
            <a:lvl1pPr marL="0" indent="0" algn="l">
              <a:spcBef>
                <a:spcPts val="0"/>
              </a:spcBef>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a:t>
            </a:r>
            <a:br>
              <a:rPr lang="en-US"/>
            </a:br>
            <a:r>
              <a:rPr lang="en-US"/>
              <a:t>(1 or 2 lines works best)</a:t>
            </a:r>
          </a:p>
        </p:txBody>
      </p:sp>
      <p:cxnSp>
        <p:nvCxnSpPr>
          <p:cNvPr id="25" name="Offering/Project 2 divider">
            <a:extLst>
              <a:ext uri="{FF2B5EF4-FFF2-40B4-BE49-F238E27FC236}">
                <a16:creationId xmlns:a16="http://schemas.microsoft.com/office/drawing/2014/main" id="{AD247F42-DE43-43B1-97C0-85A5827B3448}"/>
              </a:ext>
              <a:ext uri="{C183D7F6-B498-43B3-948B-1728B52AA6E4}">
                <adec:decorative xmlns:adec="http://schemas.microsoft.com/office/drawing/2017/decorative" val="1"/>
              </a:ext>
            </a:extLst>
          </p:cNvPr>
          <p:cNvCxnSpPr>
            <a:cxnSpLocks/>
          </p:cNvCxnSpPr>
          <p:nvPr userDrawn="1"/>
        </p:nvCxnSpPr>
        <p:spPr>
          <a:xfrm>
            <a:off x="3261667" y="2576112"/>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Offering/Project 2 heading">
            <a:extLst>
              <a:ext uri="{FF2B5EF4-FFF2-40B4-BE49-F238E27FC236}">
                <a16:creationId xmlns:a16="http://schemas.microsoft.com/office/drawing/2014/main" id="{1BDCA5A6-8903-4456-AE63-5F3E69D24249}"/>
              </a:ext>
            </a:extLst>
          </p:cNvPr>
          <p:cNvSpPr>
            <a:spLocks noGrp="1"/>
          </p:cNvSpPr>
          <p:nvPr>
            <p:ph type="body" sz="quarter" idx="19" hasCustomPrompt="1"/>
          </p:nvPr>
        </p:nvSpPr>
        <p:spPr>
          <a:xfrm>
            <a:off x="3261667" y="2232776"/>
            <a:ext cx="2651206" cy="279797"/>
          </a:xfrm>
          <a:prstGeom prst="rect">
            <a:avLst/>
          </a:prstGeom>
        </p:spPr>
        <p:txBody>
          <a:bodyPr lIns="0" tIns="0" rIns="0" bIns="0" anchor="t" anchorCtr="0">
            <a:spAutoFit/>
          </a:bodyPr>
          <a:lstStyle>
            <a:lvl1pPr marL="0" indent="0" algn="l">
              <a:spcBef>
                <a:spcPts val="0"/>
              </a:spcBef>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two</a:t>
            </a:r>
          </a:p>
        </p:txBody>
      </p:sp>
      <p:sp>
        <p:nvSpPr>
          <p:cNvPr id="45" name="Offering/Project 1 short description">
            <a:extLst>
              <a:ext uri="{FF2B5EF4-FFF2-40B4-BE49-F238E27FC236}">
                <a16:creationId xmlns:a16="http://schemas.microsoft.com/office/drawing/2014/main" id="{73DB0BF3-2A24-4CD6-835E-DD49C6E9E0F4}"/>
              </a:ext>
            </a:extLst>
          </p:cNvPr>
          <p:cNvSpPr>
            <a:spLocks noGrp="1"/>
          </p:cNvSpPr>
          <p:nvPr>
            <p:ph type="body" sz="quarter" idx="22" hasCustomPrompt="1"/>
          </p:nvPr>
        </p:nvSpPr>
        <p:spPr>
          <a:xfrm>
            <a:off x="3261667" y="1169483"/>
            <a:ext cx="2651206" cy="680251"/>
          </a:xfrm>
          <a:prstGeom prst="rect">
            <a:avLst/>
          </a:prstGeom>
        </p:spPr>
        <p:txBody>
          <a:bodyPr lIns="0" tIns="0" rIns="0" bIns="0" anchor="t" anchorCtr="0">
            <a:noAutofit/>
          </a:bodyPr>
          <a:lstStyle>
            <a:lvl1pPr marL="0" indent="0" algn="l">
              <a:spcBef>
                <a:spcPts val="0"/>
              </a:spcBef>
              <a:buNone/>
              <a:defRPr sz="1600" baseline="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a:t>
            </a:r>
            <a:br>
              <a:rPr lang="en-US"/>
            </a:br>
            <a:r>
              <a:rPr lang="en-US"/>
              <a:t>(1 or 2 lines works best)</a:t>
            </a:r>
          </a:p>
        </p:txBody>
      </p:sp>
      <p:cxnSp>
        <p:nvCxnSpPr>
          <p:cNvPr id="27" name="Offering/Project 1 divider">
            <a:extLst>
              <a:ext uri="{FF2B5EF4-FFF2-40B4-BE49-F238E27FC236}">
                <a16:creationId xmlns:a16="http://schemas.microsoft.com/office/drawing/2014/main" id="{7A6DDF3F-F3B3-4EEF-9843-18A522D74B23}"/>
              </a:ext>
              <a:ext uri="{C183D7F6-B498-43B3-948B-1728B52AA6E4}">
                <adec:decorative xmlns:adec="http://schemas.microsoft.com/office/drawing/2017/decorative" val="1"/>
              </a:ext>
            </a:extLst>
          </p:cNvPr>
          <p:cNvCxnSpPr>
            <a:cxnSpLocks/>
          </p:cNvCxnSpPr>
          <p:nvPr userDrawn="1"/>
        </p:nvCxnSpPr>
        <p:spPr>
          <a:xfrm>
            <a:off x="3261667" y="1096020"/>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Offering/Project 1 heading">
            <a:extLst>
              <a:ext uri="{FF2B5EF4-FFF2-40B4-BE49-F238E27FC236}">
                <a16:creationId xmlns:a16="http://schemas.microsoft.com/office/drawing/2014/main" id="{1319AF4E-9E14-443E-B187-3AD3FD99DDF2}"/>
              </a:ext>
            </a:extLst>
          </p:cNvPr>
          <p:cNvSpPr>
            <a:spLocks noGrp="1"/>
          </p:cNvSpPr>
          <p:nvPr>
            <p:ph type="body" sz="quarter" idx="18" hasCustomPrompt="1"/>
          </p:nvPr>
        </p:nvSpPr>
        <p:spPr>
          <a:xfrm>
            <a:off x="3261667" y="735201"/>
            <a:ext cx="2651206" cy="307777"/>
          </a:xfrm>
          <a:prstGeom prst="rect">
            <a:avLst/>
          </a:prstGeom>
        </p:spPr>
        <p:txBody>
          <a:bodyPr lIns="0" tIns="0" rIns="0" bIns="0" anchor="t" anchorCtr="0">
            <a:spAutoFit/>
          </a:bodyPr>
          <a:lstStyle>
            <a:lvl1pPr marL="0" indent="0" algn="l">
              <a:spcBef>
                <a:spcPts val="0"/>
              </a:spcBef>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one</a:t>
            </a:r>
          </a:p>
        </p:txBody>
      </p:sp>
      <p:cxnSp>
        <p:nvCxnSpPr>
          <p:cNvPr id="22" name="Connector fo Offering/Project 4">
            <a:extLst>
              <a:ext uri="{FF2B5EF4-FFF2-40B4-BE49-F238E27FC236}">
                <a16:creationId xmlns:a16="http://schemas.microsoft.com/office/drawing/2014/main" id="{0A536638-9D0A-4257-80FF-7962E8C37C8E}"/>
              </a:ext>
              <a:ext uri="{C183D7F6-B498-43B3-948B-1728B52AA6E4}">
                <adec:decorative xmlns:adec="http://schemas.microsoft.com/office/drawing/2017/decorative" val="1"/>
              </a:ext>
            </a:extLst>
          </p:cNvPr>
          <p:cNvCxnSpPr>
            <a:cxnSpLocks/>
          </p:cNvCxnSpPr>
          <p:nvPr userDrawn="1"/>
        </p:nvCxnSpPr>
        <p:spPr>
          <a:xfrm>
            <a:off x="2090515" y="4346650"/>
            <a:ext cx="1171152" cy="1164231"/>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Connector to Offering/project 3">
            <a:extLst>
              <a:ext uri="{FF2B5EF4-FFF2-40B4-BE49-F238E27FC236}">
                <a16:creationId xmlns:a16="http://schemas.microsoft.com/office/drawing/2014/main" id="{81154BEB-7FA0-4219-B125-F413F8F400E3}"/>
              </a:ext>
              <a:ext uri="{C183D7F6-B498-43B3-948B-1728B52AA6E4}">
                <adec:decorative xmlns:adec="http://schemas.microsoft.com/office/drawing/2017/decorative" val="1"/>
              </a:ext>
            </a:extLst>
          </p:cNvPr>
          <p:cNvCxnSpPr>
            <a:cxnSpLocks/>
          </p:cNvCxnSpPr>
          <p:nvPr userDrawn="1"/>
        </p:nvCxnSpPr>
        <p:spPr>
          <a:xfrm>
            <a:off x="2595628" y="3720491"/>
            <a:ext cx="664369" cy="319938"/>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Connector to Offering/Project 2">
            <a:extLst>
              <a:ext uri="{FF2B5EF4-FFF2-40B4-BE49-F238E27FC236}">
                <a16:creationId xmlns:a16="http://schemas.microsoft.com/office/drawing/2014/main" id="{D76C53BE-650D-48DD-8474-10653B5C72FD}"/>
              </a:ext>
              <a:ext uri="{C183D7F6-B498-43B3-948B-1728B52AA6E4}">
                <adec:decorative xmlns:adec="http://schemas.microsoft.com/office/drawing/2017/decorative" val="1"/>
              </a:ext>
            </a:extLst>
          </p:cNvPr>
          <p:cNvCxnSpPr>
            <a:cxnSpLocks/>
          </p:cNvCxnSpPr>
          <p:nvPr userDrawn="1"/>
        </p:nvCxnSpPr>
        <p:spPr>
          <a:xfrm flipV="1">
            <a:off x="2432566" y="2576112"/>
            <a:ext cx="829101" cy="216976"/>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Connector to Offering/Project 1">
            <a:extLst>
              <a:ext uri="{FF2B5EF4-FFF2-40B4-BE49-F238E27FC236}">
                <a16:creationId xmlns:a16="http://schemas.microsoft.com/office/drawing/2014/main" id="{05E2AF56-7D55-42C2-AF3D-25B9850C4380}"/>
              </a:ext>
              <a:ext uri="{C183D7F6-B498-43B3-948B-1728B52AA6E4}">
                <adec:decorative xmlns:adec="http://schemas.microsoft.com/office/drawing/2017/decorative" val="1"/>
              </a:ext>
            </a:extLst>
          </p:cNvPr>
          <p:cNvCxnSpPr>
            <a:cxnSpLocks/>
          </p:cNvCxnSpPr>
          <p:nvPr userDrawn="1"/>
        </p:nvCxnSpPr>
        <p:spPr>
          <a:xfrm flipV="1">
            <a:off x="1603465" y="1096021"/>
            <a:ext cx="1656532" cy="1273478"/>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gear graphic">
            <a:extLst>
              <a:ext uri="{FF2B5EF4-FFF2-40B4-BE49-F238E27FC236}">
                <a16:creationId xmlns:a16="http://schemas.microsoft.com/office/drawing/2014/main" id="{C6602155-0115-4296-B8AF-174C65B01966}"/>
              </a:ext>
              <a:ext uri="{C183D7F6-B498-43B3-948B-1728B52AA6E4}">
                <adec:decorative xmlns:adec="http://schemas.microsoft.com/office/drawing/2017/decorative" val="1"/>
              </a:ext>
            </a:extLst>
          </p:cNvPr>
          <p:cNvSpPr>
            <a:spLocks noChangeAspect="1" noEditPoints="1"/>
          </p:cNvSpPr>
          <p:nvPr userDrawn="1"/>
        </p:nvSpPr>
        <p:spPr bwMode="auto">
          <a:xfrm>
            <a:off x="513270" y="2373530"/>
            <a:ext cx="2123030" cy="2113845"/>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rgbClr val="0078D4"/>
            </a:solidFill>
            <a:prstDash val="solid"/>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Customer example 1 slide title (short)">
            <a:extLst>
              <a:ext uri="{FF2B5EF4-FFF2-40B4-BE49-F238E27FC236}">
                <a16:creationId xmlns:a16="http://schemas.microsoft.com/office/drawing/2014/main" id="{E38DB1D6-7FA5-42D0-90F2-0EF058651944}"/>
              </a:ext>
            </a:extLst>
          </p:cNvPr>
          <p:cNvSpPr>
            <a:spLocks noGrp="1"/>
          </p:cNvSpPr>
          <p:nvPr>
            <p:ph type="title" hasCustomPrompt="1"/>
          </p:nvPr>
        </p:nvSpPr>
        <p:spPr>
          <a:xfrm>
            <a:off x="587255" y="4847549"/>
            <a:ext cx="1845311" cy="1409543"/>
          </a:xfrm>
          <a:prstGeom prst="rect">
            <a:avLst/>
          </a:prstGeom>
        </p:spPr>
        <p:txBody>
          <a:bodyPr lIns="0" tIns="0" rIns="0" bIns="0"/>
          <a:lstStyle>
            <a:lvl1pPr>
              <a:defRPr sz="2800" baseline="0">
                <a:latin typeface="+mn-lt"/>
              </a:defRPr>
            </a:lvl1pPr>
          </a:lstStyle>
          <a:p>
            <a:r>
              <a:rPr lang="en-US"/>
              <a:t>Customer example (1) (name)</a:t>
            </a:r>
          </a:p>
        </p:txBody>
      </p:sp>
    </p:spTree>
    <p:extLst>
      <p:ext uri="{BB962C8B-B14F-4D97-AF65-F5344CB8AC3E}">
        <p14:creationId xmlns:p14="http://schemas.microsoft.com/office/powerpoint/2010/main" val="26160207"/>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ustomer example 2">
    <p:spTree>
      <p:nvGrpSpPr>
        <p:cNvPr id="1" name=""/>
        <p:cNvGrpSpPr/>
        <p:nvPr/>
      </p:nvGrpSpPr>
      <p:grpSpPr>
        <a:xfrm>
          <a:off x="0" y="0"/>
          <a:ext cx="0" cy="0"/>
          <a:chOff x="0" y="0"/>
          <a:chExt cx="0" cy="0"/>
        </a:xfrm>
      </p:grpSpPr>
      <p:sp>
        <p:nvSpPr>
          <p:cNvPr id="9" name="Description or testimonial">
            <a:extLst>
              <a:ext uri="{FF2B5EF4-FFF2-40B4-BE49-F238E27FC236}">
                <a16:creationId xmlns:a16="http://schemas.microsoft.com/office/drawing/2014/main" id="{DD31E161-603B-4151-83AE-AA551AF0133F}"/>
              </a:ext>
            </a:extLst>
          </p:cNvPr>
          <p:cNvSpPr>
            <a:spLocks noGrp="1"/>
          </p:cNvSpPr>
          <p:nvPr>
            <p:ph type="body" sz="quarter" idx="12" hasCustomPrompt="1"/>
          </p:nvPr>
        </p:nvSpPr>
        <p:spPr>
          <a:xfrm>
            <a:off x="7036795" y="2967809"/>
            <a:ext cx="4572000" cy="3290633"/>
          </a:xfrm>
          <a:prstGeom prst="rect">
            <a:avLst/>
          </a:prstGeom>
        </p:spPr>
        <p:txBody>
          <a:bodyPr lIns="0" tIns="0" rIns="0" bIns="0" anchor="t" anchorCtr="0"/>
          <a:lstStyle>
            <a:lvl1pPr marL="0" indent="0" algn="l">
              <a:spcBef>
                <a:spcPts val="0"/>
              </a:spcBef>
              <a:buNone/>
              <a:defRPr sz="2000" i="0">
                <a:latin typeface="Segoe UI" panose="020B0502040204020203" pitchFamily="34" charset="0"/>
                <a:cs typeface="Segoe UI" panose="020B0502040204020203" pitchFamily="34" charset="0"/>
              </a:defRPr>
            </a:lvl1pPr>
          </a:lstStyle>
          <a:p>
            <a:pPr lvl="0"/>
            <a:r>
              <a:rPr lang="en-US"/>
              <a:t>Quote from Customer</a:t>
            </a:r>
          </a:p>
          <a:p>
            <a:pPr lvl="0"/>
            <a:endParaRPr lang="en-US"/>
          </a:p>
          <a:p>
            <a:pPr lvl="0"/>
            <a:endParaRPr lang="en-US"/>
          </a:p>
          <a:p>
            <a:pPr lvl="0"/>
            <a:endParaRPr lang="en-US"/>
          </a:p>
          <a:p>
            <a:pPr lvl="0"/>
            <a:endParaRPr lang="en-US"/>
          </a:p>
          <a:p>
            <a:pPr lvl="0"/>
            <a:endParaRPr lang="en-US"/>
          </a:p>
          <a:p>
            <a:pPr lvl="0"/>
            <a:endParaRPr lang="en-US"/>
          </a:p>
          <a:p>
            <a:pPr lvl="0"/>
            <a:endParaRPr lang="en-US"/>
          </a:p>
          <a:p>
            <a:pPr lvl="0"/>
            <a:endParaRPr lang="en-US"/>
          </a:p>
          <a:p>
            <a:pPr lvl="0"/>
            <a:r>
              <a:rPr lang="en-US"/>
              <a:t>Name</a:t>
            </a:r>
          </a:p>
          <a:p>
            <a:pPr lvl="0"/>
            <a:r>
              <a:rPr lang="en-US"/>
              <a:t>Title, Company</a:t>
            </a:r>
          </a:p>
        </p:txBody>
      </p:sp>
      <p:sp>
        <p:nvSpPr>
          <p:cNvPr id="3" name="Heading or project title">
            <a:extLst>
              <a:ext uri="{FF2B5EF4-FFF2-40B4-BE49-F238E27FC236}">
                <a16:creationId xmlns:a16="http://schemas.microsoft.com/office/drawing/2014/main" id="{3A69CF5F-AE6A-4323-B71E-F14904424AD4}"/>
              </a:ext>
            </a:extLst>
          </p:cNvPr>
          <p:cNvSpPr>
            <a:spLocks noGrp="1"/>
          </p:cNvSpPr>
          <p:nvPr>
            <p:ph type="body" sz="quarter" idx="11" hasCustomPrompt="1"/>
          </p:nvPr>
        </p:nvSpPr>
        <p:spPr>
          <a:xfrm>
            <a:off x="7036795" y="1428220"/>
            <a:ext cx="4572000" cy="685800"/>
          </a:xfrm>
          <a:prstGeom prst="rect">
            <a:avLst/>
          </a:prstGeom>
        </p:spPr>
        <p:txBody>
          <a:bodyPr lIns="0" tIns="0" rIns="0" bIns="0" anchor="t" anchorCtr="0"/>
          <a:lstStyle>
            <a:lvl1pPr marL="0" indent="0" algn="l">
              <a:spcBef>
                <a:spcPts val="0"/>
              </a:spcBef>
              <a:buNone/>
              <a:defRPr sz="2800">
                <a:latin typeface="+mj-lt"/>
                <a:cs typeface="Segoe UI" panose="020B0502040204020203" pitchFamily="34" charset="0"/>
              </a:defRPr>
            </a:lvl1pPr>
          </a:lstStyle>
          <a:p>
            <a:pPr lvl="0"/>
            <a:r>
              <a:rPr lang="en-US"/>
              <a:t>Title of Project</a:t>
            </a:r>
          </a:p>
        </p:txBody>
      </p:sp>
      <p:sp>
        <p:nvSpPr>
          <p:cNvPr id="8" name="Picture placeholder" descr="image placeholder">
            <a:extLst>
              <a:ext uri="{FF2B5EF4-FFF2-40B4-BE49-F238E27FC236}">
                <a16:creationId xmlns:a16="http://schemas.microsoft.com/office/drawing/2014/main" id="{B289A07A-E32C-414B-817D-974B34D485BA}"/>
              </a:ext>
            </a:extLst>
          </p:cNvPr>
          <p:cNvSpPr>
            <a:spLocks noGrp="1"/>
          </p:cNvSpPr>
          <p:nvPr>
            <p:ph type="pic" sz="quarter" idx="10" hasCustomPrompt="1"/>
          </p:nvPr>
        </p:nvSpPr>
        <p:spPr>
          <a:xfrm>
            <a:off x="596535" y="1431554"/>
            <a:ext cx="6172200" cy="483644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6" name="Customer example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Customer example (2)</a:t>
            </a:r>
          </a:p>
        </p:txBody>
      </p:sp>
    </p:spTree>
    <p:extLst>
      <p:ext uri="{BB962C8B-B14F-4D97-AF65-F5344CB8AC3E}">
        <p14:creationId xmlns:p14="http://schemas.microsoft.com/office/powerpoint/2010/main" val="355521658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ustomer example 3">
    <p:spTree>
      <p:nvGrpSpPr>
        <p:cNvPr id="1" name=""/>
        <p:cNvGrpSpPr/>
        <p:nvPr/>
      </p:nvGrpSpPr>
      <p:grpSpPr>
        <a:xfrm>
          <a:off x="0" y="0"/>
          <a:ext cx="0" cy="0"/>
          <a:chOff x="0" y="0"/>
          <a:chExt cx="0" cy="0"/>
        </a:xfrm>
      </p:grpSpPr>
      <p:sp>
        <p:nvSpPr>
          <p:cNvPr id="19" name="Customer logo placeholder">
            <a:extLst>
              <a:ext uri="{FF2B5EF4-FFF2-40B4-BE49-F238E27FC236}">
                <a16:creationId xmlns:a16="http://schemas.microsoft.com/office/drawing/2014/main" id="{09714798-E290-4FB1-8EAE-B4E7AAB45892}"/>
              </a:ext>
            </a:extLst>
          </p:cNvPr>
          <p:cNvSpPr>
            <a:spLocks noGrp="1"/>
          </p:cNvSpPr>
          <p:nvPr>
            <p:ph type="pic" sz="quarter" idx="15" hasCustomPrompt="1"/>
          </p:nvPr>
        </p:nvSpPr>
        <p:spPr>
          <a:xfrm>
            <a:off x="8176063" y="5583238"/>
            <a:ext cx="2057400" cy="685800"/>
          </a:xfrm>
          <a:prstGeom prst="rect">
            <a:avLst/>
          </a:prstGeom>
        </p:spPr>
        <p:txBody>
          <a:bodyPr lIns="0" tIns="0" rIns="0" bIns="0"/>
          <a:lstStyle>
            <a:lvl1pPr marL="0" indent="0">
              <a:buNone/>
              <a:defRPr sz="1200">
                <a:solidFill>
                  <a:schemeClr val="tx1"/>
                </a:solidFill>
              </a:defRPr>
            </a:lvl1pPr>
          </a:lstStyle>
          <a:p>
            <a:r>
              <a:rPr lang="en-US"/>
              <a:t>Click or tap to add customer logo</a:t>
            </a:r>
          </a:p>
        </p:txBody>
      </p:sp>
      <p:sp>
        <p:nvSpPr>
          <p:cNvPr id="5" name="Testimonial">
            <a:extLst>
              <a:ext uri="{FF2B5EF4-FFF2-40B4-BE49-F238E27FC236}">
                <a16:creationId xmlns:a16="http://schemas.microsoft.com/office/drawing/2014/main" id="{BC502951-245A-AD4A-9F9B-83A6BB5228D9}"/>
              </a:ext>
            </a:extLst>
          </p:cNvPr>
          <p:cNvSpPr/>
          <p:nvPr userDrawn="1"/>
        </p:nvSpPr>
        <p:spPr>
          <a:xfrm>
            <a:off x="8176063" y="1327858"/>
            <a:ext cx="3429000" cy="3854717"/>
          </a:xfrm>
          <a:prstGeom prst="rect">
            <a:avLst/>
          </a:prstGeom>
        </p:spPr>
        <p:txBody>
          <a:bodyPr wrap="square"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Enter company name above; “insert quote here”</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a:t>
            </a:r>
            <a:br>
              <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br>
            <a:endPar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0" cap="none" spc="0" normalizeH="0" baseline="0" noProof="0">
                <a:ln>
                  <a:noFill/>
                </a:ln>
                <a:solidFill>
                  <a:srgbClr val="1A1A1A"/>
                </a:solidFill>
                <a:effectLst/>
                <a:uLnTx/>
                <a:uFillTx/>
                <a:latin typeface="Segoe UI Semibold"/>
                <a:ea typeface="Segoe UI" pitchFamily="34" charset="0"/>
                <a:cs typeface="Segoe UI Semibold"/>
              </a:rPr>
              <a:t>–</a:t>
            </a:r>
            <a:r>
              <a:rPr kumimoji="0" lang="en-US" sz="1600" b="0" i="0" u="none" strike="noStrike" kern="0" cap="none" spc="0" normalizeH="0" baseline="0" noProof="0">
                <a:ln>
                  <a:noFill/>
                </a:ln>
                <a:solidFill>
                  <a:srgbClr val="1A1A1A"/>
                </a:solidFill>
                <a:effectLst/>
                <a:uLnTx/>
                <a:uFillTx/>
                <a:latin typeface="Segoe UI Semilight" panose="020B0402040204020203" pitchFamily="34" charset="0"/>
                <a:ea typeface="Segoe UI" pitchFamily="34" charset="0"/>
                <a:cs typeface="Segoe UI Semilight" panose="020B0402040204020203" pitchFamily="34" charset="0"/>
              </a:rPr>
              <a:t> </a:t>
            </a:r>
            <a:r>
              <a:rPr kumimoji="0" lang="en-US" sz="1600" b="0" i="0" u="none" strike="noStrike" kern="0" cap="none" spc="0" normalizeH="0" baseline="0" noProof="0">
                <a:ln>
                  <a:noFill/>
                </a:ln>
                <a:solidFill>
                  <a:srgbClr val="1A1A1A"/>
                </a:solidFill>
                <a:effectLst/>
                <a:uLnTx/>
                <a:uFillTx/>
                <a:latin typeface="Segoe UI Semibold" panose="020B0702040204020203" pitchFamily="34" charset="0"/>
                <a:ea typeface="Segoe UI" pitchFamily="34" charset="0"/>
                <a:cs typeface="Segoe UI Semibold" panose="020B0702040204020203" pitchFamily="34" charset="0"/>
              </a:rPr>
              <a:t>Name</a:t>
            </a:r>
            <a:br>
              <a:rPr kumimoji="0" lang="en-US" sz="16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br>
            <a:r>
              <a:rPr kumimoji="0" lang="en-US" sz="16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Title, Company</a:t>
            </a:r>
          </a:p>
        </p:txBody>
      </p:sp>
      <p:sp>
        <p:nvSpPr>
          <p:cNvPr id="17" name="Photo placeholder, center of slide" descr="image placeholder inside circular frame">
            <a:extLst>
              <a:ext uri="{FF2B5EF4-FFF2-40B4-BE49-F238E27FC236}">
                <a16:creationId xmlns:a16="http://schemas.microsoft.com/office/drawing/2014/main" id="{0DA3695F-7569-4B71-A569-3DD2B7E8EDCA}"/>
              </a:ext>
            </a:extLst>
          </p:cNvPr>
          <p:cNvSpPr>
            <a:spLocks noGrp="1"/>
          </p:cNvSpPr>
          <p:nvPr>
            <p:ph type="pic" sz="quarter" idx="11" hasCustomPrompt="1"/>
          </p:nvPr>
        </p:nvSpPr>
        <p:spPr>
          <a:xfrm>
            <a:off x="5234287" y="1327858"/>
            <a:ext cx="2177890" cy="2179646"/>
          </a:xfrm>
          <a:custGeom>
            <a:avLst/>
            <a:gdLst>
              <a:gd name="connsiteX0" fmla="*/ 1088945 w 2177890"/>
              <a:gd name="connsiteY0" fmla="*/ 0 h 2179646"/>
              <a:gd name="connsiteX1" fmla="*/ 2177890 w 2177890"/>
              <a:gd name="connsiteY1" fmla="*/ 1089823 h 2179646"/>
              <a:gd name="connsiteX2" fmla="*/ 1088945 w 2177890"/>
              <a:gd name="connsiteY2" fmla="*/ 2179646 h 2179646"/>
              <a:gd name="connsiteX3" fmla="*/ 0 w 2177890"/>
              <a:gd name="connsiteY3" fmla="*/ 1089823 h 2179646"/>
              <a:gd name="connsiteX4" fmla="*/ 1088945 w 2177890"/>
              <a:gd name="connsiteY4" fmla="*/ 0 h 2179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890" h="2179646">
                <a:moveTo>
                  <a:pt x="1088945" y="0"/>
                </a:moveTo>
                <a:cubicBezTo>
                  <a:pt x="1690353" y="0"/>
                  <a:pt x="2177890" y="487930"/>
                  <a:pt x="2177890" y="1089823"/>
                </a:cubicBezTo>
                <a:cubicBezTo>
                  <a:pt x="2177890" y="1691716"/>
                  <a:pt x="1690353" y="2179646"/>
                  <a:pt x="1088945" y="2179646"/>
                </a:cubicBezTo>
                <a:cubicBezTo>
                  <a:pt x="487537" y="2179646"/>
                  <a:pt x="0" y="1691716"/>
                  <a:pt x="0" y="1089823"/>
                </a:cubicBezTo>
                <a:cubicBezTo>
                  <a:pt x="0" y="487930"/>
                  <a:pt x="487537" y="0"/>
                  <a:pt x="1088945" y="0"/>
                </a:cubicBezTo>
                <a:close/>
              </a:path>
            </a:pathLst>
          </a:custGeom>
        </p:spPr>
        <p:txBody>
          <a:bodyPr wrap="square">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tx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26" name="Blue background box, upper left corner">
            <a:extLst>
              <a:ext uri="{FF2B5EF4-FFF2-40B4-BE49-F238E27FC236}">
                <a16:creationId xmlns:a16="http://schemas.microsoft.com/office/drawing/2014/main" id="{987201F1-6C5D-4D03-8F1A-E652095D7858}"/>
              </a:ext>
              <a:ext uri="{C183D7F6-B498-43B3-948B-1728B52AA6E4}">
                <adec:decorative xmlns:adec="http://schemas.microsoft.com/office/drawing/2017/decorative" val="1"/>
              </a:ext>
            </a:extLst>
          </p:cNvPr>
          <p:cNvSpPr/>
          <p:nvPr userDrawn="1"/>
        </p:nvSpPr>
        <p:spPr bwMode="auto">
          <a:xfrm>
            <a:off x="584199" y="585787"/>
            <a:ext cx="38862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Product/offering description">
            <a:extLst>
              <a:ext uri="{FF2B5EF4-FFF2-40B4-BE49-F238E27FC236}">
                <a16:creationId xmlns:a16="http://schemas.microsoft.com/office/drawing/2014/main" id="{612EAC38-449D-441E-B8E5-DD0DCAE5516A}"/>
              </a:ext>
            </a:extLst>
          </p:cNvPr>
          <p:cNvSpPr>
            <a:spLocks noGrp="1"/>
          </p:cNvSpPr>
          <p:nvPr>
            <p:ph type="body" sz="quarter" idx="16" hasCustomPrompt="1"/>
          </p:nvPr>
        </p:nvSpPr>
        <p:spPr>
          <a:xfrm>
            <a:off x="584200" y="2198687"/>
            <a:ext cx="3886200" cy="2044699"/>
          </a:xfrm>
          <a:prstGeom prst="rect">
            <a:avLst/>
          </a:prstGeom>
        </p:spPr>
        <p:txBody>
          <a:bodyPr lIns="182880" rIns="182880" bIns="182880"/>
          <a:lstStyle>
            <a:lvl1pPr marL="0" indent="0">
              <a:buNone/>
              <a:defRPr sz="2000">
                <a:solidFill>
                  <a:schemeClr val="bg1"/>
                </a:solidFill>
                <a:latin typeface="+mn-lt"/>
              </a:defRPr>
            </a:lvl1pPr>
            <a:lvl2pPr marL="228600" indent="0">
              <a:buNone/>
              <a:defRPr>
                <a:solidFill>
                  <a:schemeClr val="bg1"/>
                </a:solidFill>
                <a:latin typeface="+mn-lt"/>
              </a:defRPr>
            </a:lvl2pPr>
            <a:lvl3pPr marL="457200" indent="0">
              <a:buNone/>
              <a:defRPr>
                <a:solidFill>
                  <a:schemeClr val="bg1"/>
                </a:solidFill>
                <a:latin typeface="+mn-lt"/>
              </a:defRPr>
            </a:lvl3pPr>
            <a:lvl4pPr marL="661988" indent="0">
              <a:buNone/>
              <a:defRPr>
                <a:solidFill>
                  <a:schemeClr val="bg1"/>
                </a:solidFill>
                <a:latin typeface="+mn-lt"/>
              </a:defRPr>
            </a:lvl4pPr>
            <a:lvl5pPr marL="855663" indent="0">
              <a:buNone/>
              <a:defRPr>
                <a:solidFill>
                  <a:schemeClr val="bg1"/>
                </a:solidFill>
                <a:latin typeface="+mn-lt"/>
              </a:defRPr>
            </a:lvl5pPr>
          </a:lstStyle>
          <a:p>
            <a:pPr lvl="0"/>
            <a:r>
              <a:rPr lang="en-US"/>
              <a:t>Product/Offering related to customer testimonial on the right</a:t>
            </a:r>
          </a:p>
        </p:txBody>
      </p:sp>
      <p:sp>
        <p:nvSpPr>
          <p:cNvPr id="3" name="Icon/Photo placeholder" descr="icon placeholder">
            <a:extLst>
              <a:ext uri="{FF2B5EF4-FFF2-40B4-BE49-F238E27FC236}">
                <a16:creationId xmlns:a16="http://schemas.microsoft.com/office/drawing/2014/main" id="{7F7A376C-A626-DA4A-819B-90591F7D273D}"/>
              </a:ext>
            </a:extLst>
          </p:cNvPr>
          <p:cNvSpPr>
            <a:spLocks noGrp="1"/>
          </p:cNvSpPr>
          <p:nvPr>
            <p:ph type="pic" sz="quarter" idx="12" hasCustomPrompt="1"/>
          </p:nvPr>
        </p:nvSpPr>
        <p:spPr>
          <a:xfrm>
            <a:off x="768919" y="770507"/>
            <a:ext cx="1243012" cy="1077913"/>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9" name="Customer example 3 slide title">
            <a:extLst>
              <a:ext uri="{FF2B5EF4-FFF2-40B4-BE49-F238E27FC236}">
                <a16:creationId xmlns:a16="http://schemas.microsoft.com/office/drawing/2014/main" id="{9572613C-2DB7-48ED-8472-C42A8300BCA6}"/>
              </a:ext>
            </a:extLst>
          </p:cNvPr>
          <p:cNvSpPr>
            <a:spLocks noGrp="1"/>
          </p:cNvSpPr>
          <p:nvPr>
            <p:ph type="title" hasCustomPrompt="1"/>
          </p:nvPr>
        </p:nvSpPr>
        <p:spPr>
          <a:xfrm>
            <a:off x="8176062" y="499240"/>
            <a:ext cx="3435307" cy="553998"/>
          </a:xfrm>
          <a:prstGeom prst="rect">
            <a:avLst/>
          </a:prstGeom>
        </p:spPr>
        <p:txBody>
          <a:bodyPr lIns="0" tIns="0" rIns="0" bIns="0"/>
          <a:lstStyle>
            <a:lvl1pPr>
              <a:defRPr sz="2800" baseline="0">
                <a:latin typeface="+mn-lt"/>
              </a:defRPr>
            </a:lvl1pPr>
          </a:lstStyle>
          <a:p>
            <a:r>
              <a:rPr lang="en-US"/>
              <a:t>Customer example (3)</a:t>
            </a:r>
          </a:p>
        </p:txBody>
      </p:sp>
    </p:spTree>
    <p:extLst>
      <p:ext uri="{BB962C8B-B14F-4D97-AF65-F5344CB8AC3E}">
        <p14:creationId xmlns:p14="http://schemas.microsoft.com/office/powerpoint/2010/main" val="234395559"/>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Customer example 4">
    <p:spTree>
      <p:nvGrpSpPr>
        <p:cNvPr id="1" name=""/>
        <p:cNvGrpSpPr/>
        <p:nvPr/>
      </p:nvGrpSpPr>
      <p:grpSpPr>
        <a:xfrm>
          <a:off x="0" y="0"/>
          <a:ext cx="0" cy="0"/>
          <a:chOff x="0" y="0"/>
          <a:chExt cx="0" cy="0"/>
        </a:xfrm>
      </p:grpSpPr>
      <p:sp>
        <p:nvSpPr>
          <p:cNvPr id="17" name="Description">
            <a:extLst>
              <a:ext uri="{FF2B5EF4-FFF2-40B4-BE49-F238E27FC236}">
                <a16:creationId xmlns:a16="http://schemas.microsoft.com/office/drawing/2014/main" id="{3698A674-77A5-4E3F-92DC-51E80341F686}"/>
              </a:ext>
            </a:extLst>
          </p:cNvPr>
          <p:cNvSpPr>
            <a:spLocks noGrp="1"/>
          </p:cNvSpPr>
          <p:nvPr>
            <p:ph type="body" sz="quarter" idx="14" hasCustomPrompt="1"/>
          </p:nvPr>
        </p:nvSpPr>
        <p:spPr>
          <a:xfrm>
            <a:off x="6963857" y="1440872"/>
            <a:ext cx="4342574" cy="4160043"/>
          </a:xfrm>
          <a:prstGeom prst="rect">
            <a:avLst/>
          </a:prstGeom>
        </p:spPr>
        <p:txBody>
          <a:bodyPr lIns="0" tIns="0" rIns="0" bIns="0"/>
          <a:lstStyle>
            <a:lvl1pPr marL="0" indent="0">
              <a:spcBef>
                <a:spcPts val="0"/>
              </a:spcBef>
              <a:buNone/>
              <a:defRPr sz="2000">
                <a:solidFill>
                  <a:srgbClr val="1A1A1A"/>
                </a:solidFill>
                <a:latin typeface="+mn-lt"/>
              </a:defRPr>
            </a:lvl1pPr>
          </a:lstStyle>
          <a:p>
            <a:pPr lvl="0"/>
            <a:r>
              <a:rPr lang="en-US"/>
              <a:t>Description of product/offering related to customer testimony on the left.</a:t>
            </a:r>
          </a:p>
          <a:p>
            <a:pPr lvl="0"/>
            <a:endParaRPr lang="en-US"/>
          </a:p>
          <a:p>
            <a:pPr lvl="0"/>
            <a:r>
              <a:rPr lang="en-US"/>
              <a:t>Remove text box above or replace text with company name.</a:t>
            </a:r>
          </a:p>
        </p:txBody>
      </p:sp>
      <p:sp>
        <p:nvSpPr>
          <p:cNvPr id="3" name="Background box, left half, dark blue">
            <a:extLst>
              <a:ext uri="{FF2B5EF4-FFF2-40B4-BE49-F238E27FC236}">
                <a16:creationId xmlns:a16="http://schemas.microsoft.com/office/drawing/2014/main" id="{FE235550-310D-734D-8641-B73D6967A336}"/>
              </a:ext>
              <a:ext uri="{C183D7F6-B498-43B3-948B-1728B52AA6E4}">
                <adec:decorative xmlns:adec="http://schemas.microsoft.com/office/drawing/2017/decorative" val="1"/>
              </a:ext>
            </a:extLst>
          </p:cNvPr>
          <p:cNvSpPr/>
          <p:nvPr userDrawn="1"/>
        </p:nvSpPr>
        <p:spPr bwMode="auto">
          <a:xfrm>
            <a:off x="-12331" y="-12329"/>
            <a:ext cx="6096000"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Customer logo placeholder" descr="customer logo placeholder">
            <a:extLst>
              <a:ext uri="{FF2B5EF4-FFF2-40B4-BE49-F238E27FC236}">
                <a16:creationId xmlns:a16="http://schemas.microsoft.com/office/drawing/2014/main" id="{368E008D-BB6D-474A-A490-1B175161291A}"/>
              </a:ext>
            </a:extLst>
          </p:cNvPr>
          <p:cNvSpPr>
            <a:spLocks noGrp="1"/>
          </p:cNvSpPr>
          <p:nvPr>
            <p:ph type="pic" sz="quarter" idx="12" hasCustomPrompt="1"/>
          </p:nvPr>
        </p:nvSpPr>
        <p:spPr>
          <a:xfrm>
            <a:off x="3801729" y="4323850"/>
            <a:ext cx="2026729" cy="1286209"/>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6" name="Heading/Name/Title/Company">
            <a:extLst>
              <a:ext uri="{FF2B5EF4-FFF2-40B4-BE49-F238E27FC236}">
                <a16:creationId xmlns:a16="http://schemas.microsoft.com/office/drawing/2014/main" id="{6C4E62F5-53BC-4424-A7E5-0A45DA9CFBF5}"/>
              </a:ext>
            </a:extLst>
          </p:cNvPr>
          <p:cNvSpPr>
            <a:spLocks noGrp="1"/>
          </p:cNvSpPr>
          <p:nvPr>
            <p:ph type="body" sz="quarter" idx="11" hasCustomPrompt="1"/>
          </p:nvPr>
        </p:nvSpPr>
        <p:spPr>
          <a:xfrm>
            <a:off x="3801728" y="1440872"/>
            <a:ext cx="2026031" cy="2394776"/>
          </a:xfrm>
          <a:prstGeom prst="rect">
            <a:avLst/>
          </a:prstGeom>
        </p:spPr>
        <p:txBody>
          <a:bodyPr lIns="0" tIns="0" rIns="0" bIns="0"/>
          <a:lstStyle>
            <a:lvl1pPr marL="0" indent="0">
              <a:spcBef>
                <a:spcPts val="0"/>
              </a:spcBef>
              <a:buNone/>
              <a:defRPr sz="1600">
                <a:solidFill>
                  <a:schemeClr val="bg1"/>
                </a:solidFill>
                <a:latin typeface="Segoe UI" panose="020B0502040204020203" pitchFamily="34" charset="0"/>
                <a:cs typeface="Segoe UI" panose="020B0502040204020203" pitchFamily="34" charset="0"/>
              </a:defRPr>
            </a:lvl1pPr>
          </a:lstStyle>
          <a:p>
            <a:pPr lvl="0"/>
            <a:r>
              <a:rPr lang="en-US"/>
              <a:t>Title</a:t>
            </a:r>
          </a:p>
          <a:p>
            <a:pPr lvl="0"/>
            <a:endParaRPr lang="en-US"/>
          </a:p>
          <a:p>
            <a:pPr lvl="0"/>
            <a:r>
              <a:rPr lang="en-US"/>
              <a:t>Name</a:t>
            </a:r>
          </a:p>
          <a:p>
            <a:pPr lvl="0"/>
            <a:r>
              <a:rPr lang="en-US"/>
              <a:t>Title, Company</a:t>
            </a:r>
          </a:p>
        </p:txBody>
      </p:sp>
      <p:sp>
        <p:nvSpPr>
          <p:cNvPr id="15" name="Quote, with blue fill">
            <a:extLst>
              <a:ext uri="{FF2B5EF4-FFF2-40B4-BE49-F238E27FC236}">
                <a16:creationId xmlns:a16="http://schemas.microsoft.com/office/drawing/2014/main" id="{6612C7A4-3418-406D-BF48-A52453EE122E}"/>
              </a:ext>
            </a:extLst>
          </p:cNvPr>
          <p:cNvSpPr>
            <a:spLocks noGrp="1"/>
          </p:cNvSpPr>
          <p:nvPr>
            <p:ph type="body" sz="quarter" idx="13" hasCustomPrompt="1"/>
          </p:nvPr>
        </p:nvSpPr>
        <p:spPr>
          <a:xfrm>
            <a:off x="596531" y="4323850"/>
            <a:ext cx="2971800" cy="1286209"/>
          </a:xfrm>
          <a:prstGeom prst="rect">
            <a:avLst/>
          </a:prstGeom>
          <a:solidFill>
            <a:srgbClr val="0078D4"/>
          </a:solidFill>
        </p:spPr>
        <p:txBody>
          <a:bodyPr lIns="182880" rIns="182880"/>
          <a:lstStyle>
            <a:lvl1pPr marL="0" indent="0" algn="l">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“Quote”</a:t>
            </a:r>
          </a:p>
        </p:txBody>
      </p:sp>
      <p:sp>
        <p:nvSpPr>
          <p:cNvPr id="5" name="Background box for photo, blue fill">
            <a:extLst>
              <a:ext uri="{FF2B5EF4-FFF2-40B4-BE49-F238E27FC236}">
                <a16:creationId xmlns:a16="http://schemas.microsoft.com/office/drawing/2014/main" id="{31358A95-E9E7-F848-B5EE-9BAA60282892}"/>
              </a:ext>
              <a:ext uri="{C183D7F6-B498-43B3-948B-1728B52AA6E4}">
                <adec:decorative xmlns:adec="http://schemas.microsoft.com/office/drawing/2017/decorative" val="1"/>
              </a:ext>
            </a:extLst>
          </p:cNvPr>
          <p:cNvSpPr/>
          <p:nvPr userDrawn="1"/>
        </p:nvSpPr>
        <p:spPr bwMode="auto">
          <a:xfrm>
            <a:off x="591769" y="1266660"/>
            <a:ext cx="2971800" cy="27432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11" name="Photo placeholder" descr="image placeholder">
            <a:extLst>
              <a:ext uri="{FF2B5EF4-FFF2-40B4-BE49-F238E27FC236}">
                <a16:creationId xmlns:a16="http://schemas.microsoft.com/office/drawing/2014/main" id="{2D67A34A-4243-8D4B-AE26-3865B9E1C5D6}"/>
              </a:ext>
            </a:extLst>
          </p:cNvPr>
          <p:cNvSpPr>
            <a:spLocks noGrp="1"/>
          </p:cNvSpPr>
          <p:nvPr>
            <p:ph type="pic" sz="quarter" idx="10" hasCustomPrompt="1"/>
          </p:nvPr>
        </p:nvSpPr>
        <p:spPr>
          <a:xfrm>
            <a:off x="771241" y="1440872"/>
            <a:ext cx="2606040" cy="2394776"/>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9" name="Customer example 4 slide title">
            <a:extLst>
              <a:ext uri="{FF2B5EF4-FFF2-40B4-BE49-F238E27FC236}">
                <a16:creationId xmlns:a16="http://schemas.microsoft.com/office/drawing/2014/main" id="{E54F16F2-AECC-4CE5-B8C1-82B8708D2D1C}"/>
              </a:ext>
            </a:extLst>
          </p:cNvPr>
          <p:cNvSpPr>
            <a:spLocks noGrp="1"/>
          </p:cNvSpPr>
          <p:nvPr>
            <p:ph type="title" hasCustomPrompt="1"/>
          </p:nvPr>
        </p:nvSpPr>
        <p:spPr>
          <a:xfrm>
            <a:off x="6963858" y="499240"/>
            <a:ext cx="4647512" cy="553998"/>
          </a:xfrm>
          <a:prstGeom prst="rect">
            <a:avLst/>
          </a:prstGeom>
        </p:spPr>
        <p:txBody>
          <a:bodyPr lIns="0" tIns="0" rIns="0" bIns="0"/>
          <a:lstStyle>
            <a:lvl1pPr>
              <a:defRPr sz="2800" baseline="0">
                <a:latin typeface="+mn-lt"/>
              </a:defRPr>
            </a:lvl1pPr>
          </a:lstStyle>
          <a:p>
            <a:r>
              <a:rPr lang="en-US"/>
              <a:t>Customer example (4)</a:t>
            </a:r>
          </a:p>
        </p:txBody>
      </p:sp>
    </p:spTree>
    <p:extLst>
      <p:ext uri="{BB962C8B-B14F-4D97-AF65-F5344CB8AC3E}">
        <p14:creationId xmlns:p14="http://schemas.microsoft.com/office/powerpoint/2010/main" val="275702858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Customer example 5">
    <p:spTree>
      <p:nvGrpSpPr>
        <p:cNvPr id="1" name=""/>
        <p:cNvGrpSpPr/>
        <p:nvPr/>
      </p:nvGrpSpPr>
      <p:grpSpPr>
        <a:xfrm>
          <a:off x="0" y="0"/>
          <a:ext cx="0" cy="0"/>
          <a:chOff x="0" y="0"/>
          <a:chExt cx="0" cy="0"/>
        </a:xfrm>
      </p:grpSpPr>
      <p:sp>
        <p:nvSpPr>
          <p:cNvPr id="16" name="Column 3 description (blue fill)">
            <a:extLst>
              <a:ext uri="{FF2B5EF4-FFF2-40B4-BE49-F238E27FC236}">
                <a16:creationId xmlns:a16="http://schemas.microsoft.com/office/drawing/2014/main" id="{9991B265-F1F0-4473-914F-6602A4529DCA}"/>
              </a:ext>
            </a:extLst>
          </p:cNvPr>
          <p:cNvSpPr>
            <a:spLocks noGrp="1"/>
          </p:cNvSpPr>
          <p:nvPr>
            <p:ph type="body" sz="quarter" idx="15" hasCustomPrompt="1"/>
          </p:nvPr>
        </p:nvSpPr>
        <p:spPr>
          <a:xfrm>
            <a:off x="8185740" y="2796125"/>
            <a:ext cx="3429000" cy="2743200"/>
          </a:xfrm>
          <a:prstGeom prst="rect">
            <a:avLst/>
          </a:prstGeom>
          <a:solidFill>
            <a:srgbClr val="0078D4"/>
          </a:solidFill>
        </p:spPr>
        <p:txBody>
          <a:bodyPr lIns="182880" tIns="91440" rIns="182880" bIns="9144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a:solidFill>
                  <a:schemeClr val="bg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7" name="Column 3 heading (blue fill)">
            <a:extLst>
              <a:ext uri="{FF2B5EF4-FFF2-40B4-BE49-F238E27FC236}">
                <a16:creationId xmlns:a16="http://schemas.microsoft.com/office/drawing/2014/main" id="{665B9C72-4283-4C84-8D05-61299A642B9D}"/>
              </a:ext>
            </a:extLst>
          </p:cNvPr>
          <p:cNvSpPr>
            <a:spLocks noGrp="1"/>
          </p:cNvSpPr>
          <p:nvPr>
            <p:ph type="body" sz="quarter" idx="16" hasCustomPrompt="1"/>
          </p:nvPr>
        </p:nvSpPr>
        <p:spPr>
          <a:xfrm>
            <a:off x="8185740" y="2171137"/>
            <a:ext cx="3429000" cy="453073"/>
          </a:xfrm>
          <a:prstGeom prst="rect">
            <a:avLst/>
          </a:prstGeom>
          <a:solidFill>
            <a:srgbClr val="0078D4"/>
          </a:solidFill>
        </p:spPr>
        <p:txBody>
          <a:bodyPr lIns="182880" tIns="0" rIns="182880" anchor="ctr" anchorCtr="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a:solidFill>
                  <a:schemeClr val="bg1"/>
                </a:solidFill>
                <a:latin typeface="Segoe UI"/>
                <a:cs typeface="Segoe UI"/>
              </a:defRPr>
            </a:lvl1pPr>
          </a:lstStyle>
          <a:p>
            <a:pPr lvl="0"/>
            <a:r>
              <a:rPr lang="en-US"/>
              <a:t>Results</a:t>
            </a:r>
          </a:p>
        </p:txBody>
      </p:sp>
      <p:sp>
        <p:nvSpPr>
          <p:cNvPr id="14" name="Column 2 description (light grey fill)">
            <a:extLst>
              <a:ext uri="{FF2B5EF4-FFF2-40B4-BE49-F238E27FC236}">
                <a16:creationId xmlns:a16="http://schemas.microsoft.com/office/drawing/2014/main" id="{72F2A4CB-78EE-4612-AE7F-D52EEC9F4167}"/>
              </a:ext>
            </a:extLst>
          </p:cNvPr>
          <p:cNvSpPr>
            <a:spLocks noGrp="1"/>
          </p:cNvSpPr>
          <p:nvPr>
            <p:ph type="body" sz="quarter" idx="13" hasCustomPrompt="1"/>
          </p:nvPr>
        </p:nvSpPr>
        <p:spPr>
          <a:xfrm>
            <a:off x="4371214" y="2796125"/>
            <a:ext cx="3429000" cy="2743200"/>
          </a:xfrm>
          <a:prstGeom prst="rect">
            <a:avLst/>
          </a:prstGeom>
          <a:solidFill>
            <a:srgbClr val="D2D2D2"/>
          </a:solidFill>
        </p:spPr>
        <p:txBody>
          <a:bodyPr lIns="182880" tIns="91440" rIns="182880" bIns="9144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a:solidFill>
                  <a:srgbClr val="1A1A1A"/>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5" name="Column 2 heading (light grey fill)">
            <a:extLst>
              <a:ext uri="{FF2B5EF4-FFF2-40B4-BE49-F238E27FC236}">
                <a16:creationId xmlns:a16="http://schemas.microsoft.com/office/drawing/2014/main" id="{B18E464D-F91E-4758-91E1-785DE4F8A04C}"/>
              </a:ext>
            </a:extLst>
          </p:cNvPr>
          <p:cNvSpPr>
            <a:spLocks noGrp="1"/>
          </p:cNvSpPr>
          <p:nvPr>
            <p:ph type="body" sz="quarter" idx="14" hasCustomPrompt="1"/>
          </p:nvPr>
        </p:nvSpPr>
        <p:spPr>
          <a:xfrm>
            <a:off x="4371214" y="2171137"/>
            <a:ext cx="3429000" cy="453073"/>
          </a:xfrm>
          <a:prstGeom prst="rect">
            <a:avLst/>
          </a:prstGeom>
          <a:solidFill>
            <a:srgbClr val="D2D2D2"/>
          </a:solidFill>
        </p:spPr>
        <p:txBody>
          <a:bodyPr lIns="182880" tIns="0" rIns="182880" anchor="ctr" anchorCtr="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a:solidFill>
                  <a:srgbClr val="1A1A1A"/>
                </a:solidFill>
                <a:latin typeface="Segoe UI"/>
                <a:cs typeface="Segoe UI"/>
              </a:defRPr>
            </a:lvl1pPr>
          </a:lstStyle>
          <a:p>
            <a:pPr lvl="0"/>
            <a:r>
              <a:rPr lang="en-US"/>
              <a:t>Tactics</a:t>
            </a:r>
          </a:p>
        </p:txBody>
      </p:sp>
      <p:sp>
        <p:nvSpPr>
          <p:cNvPr id="13" name="Column 1 heading (light grey fill)">
            <a:extLst>
              <a:ext uri="{FF2B5EF4-FFF2-40B4-BE49-F238E27FC236}">
                <a16:creationId xmlns:a16="http://schemas.microsoft.com/office/drawing/2014/main" id="{D3805925-CCAB-47BC-BA4B-5FB7BAEE8869}"/>
              </a:ext>
            </a:extLst>
          </p:cNvPr>
          <p:cNvSpPr>
            <a:spLocks noGrp="1"/>
          </p:cNvSpPr>
          <p:nvPr>
            <p:ph type="body" sz="quarter" idx="12" hasCustomPrompt="1"/>
          </p:nvPr>
        </p:nvSpPr>
        <p:spPr>
          <a:xfrm>
            <a:off x="593682" y="2171137"/>
            <a:ext cx="3429000" cy="453073"/>
          </a:xfrm>
          <a:prstGeom prst="rect">
            <a:avLst/>
          </a:prstGeom>
          <a:solidFill>
            <a:srgbClr val="D2D2D2"/>
          </a:solidFill>
        </p:spPr>
        <p:txBody>
          <a:bodyPr lIns="182880" tIns="0" rIns="182880" anchor="ctr" anchorCtr="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a:solidFill>
                  <a:srgbClr val="1A1A1A"/>
                </a:solidFill>
                <a:latin typeface="Segoe UI"/>
                <a:cs typeface="Segoe UI"/>
              </a:defRPr>
            </a:lvl1pPr>
          </a:lstStyle>
          <a:p>
            <a:pPr lvl="0"/>
            <a:r>
              <a:rPr lang="en-US"/>
              <a:t>Objectives</a:t>
            </a:r>
          </a:p>
        </p:txBody>
      </p:sp>
      <p:sp>
        <p:nvSpPr>
          <p:cNvPr id="3" name="Column 1 description (light grey fill)">
            <a:extLst>
              <a:ext uri="{FF2B5EF4-FFF2-40B4-BE49-F238E27FC236}">
                <a16:creationId xmlns:a16="http://schemas.microsoft.com/office/drawing/2014/main" id="{C880F315-C2BB-4CC1-BF4F-B3015F8040A3}"/>
              </a:ext>
            </a:extLst>
          </p:cNvPr>
          <p:cNvSpPr>
            <a:spLocks noGrp="1"/>
          </p:cNvSpPr>
          <p:nvPr>
            <p:ph type="body" sz="quarter" idx="11" hasCustomPrompt="1"/>
          </p:nvPr>
        </p:nvSpPr>
        <p:spPr>
          <a:xfrm>
            <a:off x="593682" y="2796125"/>
            <a:ext cx="3429000" cy="2743200"/>
          </a:xfrm>
          <a:prstGeom prst="rect">
            <a:avLst/>
          </a:prstGeom>
          <a:solidFill>
            <a:srgbClr val="D2D2D2"/>
          </a:solidFill>
        </p:spPr>
        <p:txBody>
          <a:bodyPr lIns="182880" tIns="91440" rIns="182880" bIns="9144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a:solidFill>
                  <a:srgbClr val="1A1A1A"/>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1" name="Brief summary (1 line)"/>
          <p:cNvSpPr>
            <a:spLocks noGrp="1"/>
          </p:cNvSpPr>
          <p:nvPr>
            <p:ph type="body" sz="quarter" idx="24" hasCustomPrompt="1"/>
          </p:nvPr>
        </p:nvSpPr>
        <p:spPr>
          <a:xfrm>
            <a:off x="588263" y="1428106"/>
            <a:ext cx="11024300" cy="307777"/>
          </a:xfrm>
          <a:prstGeom prst="rect">
            <a:avLst/>
          </a:prstGeom>
        </p:spPr>
        <p:txBody>
          <a:bodyPr lIns="0" tIns="0" rIns="0" bIns="0" anchor="t" anchorCtr="0"/>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Short summary of customer work</a:t>
            </a:r>
          </a:p>
        </p:txBody>
      </p:sp>
      <p:sp>
        <p:nvSpPr>
          <p:cNvPr id="10" name="Customer example 5 slide title">
            <a:extLst>
              <a:ext uri="{FF2B5EF4-FFF2-40B4-BE49-F238E27FC236}">
                <a16:creationId xmlns:a16="http://schemas.microsoft.com/office/drawing/2014/main" id="{279B7E72-940F-42A7-9C3F-8ED0ED97E857}"/>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Customer example (5) (3 columns)</a:t>
            </a:r>
          </a:p>
        </p:txBody>
      </p:sp>
    </p:spTree>
    <p:extLst>
      <p:ext uri="{BB962C8B-B14F-4D97-AF65-F5344CB8AC3E}">
        <p14:creationId xmlns:p14="http://schemas.microsoft.com/office/powerpoint/2010/main" val="374298613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161821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ustomer Example_6">
    <p:spTree>
      <p:nvGrpSpPr>
        <p:cNvPr id="1" name=""/>
        <p:cNvGrpSpPr/>
        <p:nvPr/>
      </p:nvGrpSpPr>
      <p:grpSpPr>
        <a:xfrm>
          <a:off x="0" y="0"/>
          <a:ext cx="0" cy="0"/>
          <a:chOff x="0" y="0"/>
          <a:chExt cx="0" cy="0"/>
        </a:xfrm>
      </p:grpSpPr>
      <p:sp>
        <p:nvSpPr>
          <p:cNvPr id="3" name="Square image placeholder, right half" descr="image placeholder, right, 7.5 inches square">
            <a:extLst>
              <a:ext uri="{FF2B5EF4-FFF2-40B4-BE49-F238E27FC236}">
                <a16:creationId xmlns:a16="http://schemas.microsoft.com/office/drawing/2014/main" id="{61C1962D-5A47-AC40-A094-2EF78BACEE17}"/>
              </a:ext>
            </a:extLst>
          </p:cNvPr>
          <p:cNvSpPr>
            <a:spLocks noGrp="1"/>
          </p:cNvSpPr>
          <p:nvPr>
            <p:ph type="pic" sz="quarter" idx="11" hasCustomPrompt="1"/>
          </p:nvPr>
        </p:nvSpPr>
        <p:spPr>
          <a:xfrm>
            <a:off x="5334000" y="1177"/>
            <a:ext cx="6858000" cy="685800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7" name="Name/Title/Companhy">
            <a:extLst>
              <a:ext uri="{FF2B5EF4-FFF2-40B4-BE49-F238E27FC236}">
                <a16:creationId xmlns:a16="http://schemas.microsoft.com/office/drawing/2014/main" id="{507A826D-2DEE-E94D-A934-5661F5CBF921}"/>
              </a:ext>
            </a:extLst>
          </p:cNvPr>
          <p:cNvSpPr>
            <a:spLocks noGrp="1"/>
          </p:cNvSpPr>
          <p:nvPr>
            <p:ph type="body" sz="quarter" idx="10" hasCustomPrompt="1"/>
          </p:nvPr>
        </p:nvSpPr>
        <p:spPr>
          <a:xfrm>
            <a:off x="591769" y="4990784"/>
            <a:ext cx="4162425" cy="492443"/>
          </a:xfrm>
          <a:prstGeom prst="rect">
            <a:avLst/>
          </a:prstGeom>
        </p:spPr>
        <p:txBody>
          <a:bodyPr lIns="0" tIns="0" rIns="0" bIns="0">
            <a:spAutoFit/>
          </a:bodyPr>
          <a:lstStyle>
            <a:lvl1pPr marL="0" indent="0">
              <a:spcBef>
                <a:spcPts val="0"/>
              </a:spcBef>
              <a:spcAft>
                <a:spcPts val="0"/>
              </a:spcAft>
              <a:buNone/>
              <a:defRPr sz="1600"/>
            </a:lvl1pPr>
          </a:lstStyle>
          <a:p>
            <a:r>
              <a:rPr lang="en-US"/>
              <a:t>Name</a:t>
            </a:r>
          </a:p>
          <a:p>
            <a:r>
              <a:rPr lang="en-US"/>
              <a:t>Position, Company</a:t>
            </a:r>
          </a:p>
        </p:txBody>
      </p:sp>
      <p:sp>
        <p:nvSpPr>
          <p:cNvPr id="5" name="Customer example 6 slide title (brief quote)">
            <a:extLst>
              <a:ext uri="{FF2B5EF4-FFF2-40B4-BE49-F238E27FC236}">
                <a16:creationId xmlns:a16="http://schemas.microsoft.com/office/drawing/2014/main" id="{8985C08D-D0DC-CE4B-A45B-77FE5398192B}"/>
              </a:ext>
            </a:extLst>
          </p:cNvPr>
          <p:cNvSpPr>
            <a:spLocks noGrp="1"/>
          </p:cNvSpPr>
          <p:nvPr>
            <p:ph type="title" hasCustomPrompt="1"/>
          </p:nvPr>
        </p:nvSpPr>
        <p:spPr>
          <a:xfrm>
            <a:off x="596531" y="1435100"/>
            <a:ext cx="4161981" cy="1107996"/>
          </a:xfrm>
          <a:prstGeom prst="rect">
            <a:avLst/>
          </a:prstGeom>
        </p:spPr>
        <p:txBody>
          <a:bodyPr lIns="0" tIns="0" rIns="0" bIns="0">
            <a:spAutoFit/>
          </a:bodyPr>
          <a:lstStyle>
            <a:lvl1pPr>
              <a:spcBef>
                <a:spcPts val="0"/>
              </a:spcBef>
              <a:spcAft>
                <a:spcPts val="0"/>
              </a:spcAft>
              <a:defRPr/>
            </a:lvl1pPr>
          </a:lstStyle>
          <a:p>
            <a:r>
              <a:rPr lang="en-US"/>
              <a:t>Customer example (6): quote</a:t>
            </a:r>
          </a:p>
        </p:txBody>
      </p:sp>
    </p:spTree>
    <p:extLst>
      <p:ext uri="{BB962C8B-B14F-4D97-AF65-F5344CB8AC3E}">
        <p14:creationId xmlns:p14="http://schemas.microsoft.com/office/powerpoint/2010/main" val="29181470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ustomer Example 7 (short title)">
    <p:spTree>
      <p:nvGrpSpPr>
        <p:cNvPr id="1" name=""/>
        <p:cNvGrpSpPr/>
        <p:nvPr/>
      </p:nvGrpSpPr>
      <p:grpSpPr>
        <a:xfrm>
          <a:off x="0" y="0"/>
          <a:ext cx="0" cy="0"/>
          <a:chOff x="0" y="0"/>
          <a:chExt cx="0" cy="0"/>
        </a:xfrm>
      </p:grpSpPr>
      <p:sp>
        <p:nvSpPr>
          <p:cNvPr id="4" name="Picture Placeholder, right half" descr="image placeholder, right, 7.5 inches square">
            <a:extLst>
              <a:ext uri="{FF2B5EF4-FFF2-40B4-BE49-F238E27FC236}">
                <a16:creationId xmlns:a16="http://schemas.microsoft.com/office/drawing/2014/main" id="{0393D20D-B5C0-4A9D-B3D8-C9FE73E3D08C}"/>
              </a:ext>
            </a:extLst>
          </p:cNvPr>
          <p:cNvSpPr>
            <a:spLocks noGrp="1"/>
          </p:cNvSpPr>
          <p:nvPr>
            <p:ph type="pic" sz="quarter" idx="10" hasCustomPrompt="1"/>
          </p:nvPr>
        </p:nvSpPr>
        <p:spPr>
          <a:xfrm>
            <a:off x="5624513" y="0"/>
            <a:ext cx="6558251" cy="6858000"/>
          </a:xfrm>
          <a:prstGeom prst="rect">
            <a:avLst/>
          </a:prstGeom>
        </p:spPr>
        <p:txBody>
          <a:bodyPr/>
          <a:lstStyle>
            <a:lvl1pPr marL="0" indent="0">
              <a:buNone/>
              <a:defRPr/>
            </a:lvl1pPr>
          </a:lstStyle>
          <a:p>
            <a:r>
              <a:rPr lang="en-US"/>
              <a:t>Click or tap to insert image</a:t>
            </a:r>
          </a:p>
        </p:txBody>
      </p:sp>
      <p:sp>
        <p:nvSpPr>
          <p:cNvPr id="22" name="Call to action (2 or 3 words) (hyperlink)">
            <a:extLst>
              <a:ext uri="{FF2B5EF4-FFF2-40B4-BE49-F238E27FC236}">
                <a16:creationId xmlns:a16="http://schemas.microsoft.com/office/drawing/2014/main" id="{1ABAB600-A227-4722-BE0F-89760CE3D713}"/>
              </a:ext>
            </a:extLst>
          </p:cNvPr>
          <p:cNvSpPr>
            <a:spLocks noGrp="1"/>
          </p:cNvSpPr>
          <p:nvPr>
            <p:ph type="body" sz="quarter" idx="18" hasCustomPrompt="1"/>
          </p:nvPr>
        </p:nvSpPr>
        <p:spPr>
          <a:xfrm>
            <a:off x="3759200" y="5919789"/>
            <a:ext cx="1574800" cy="349250"/>
          </a:xfrm>
          <a:prstGeom prst="rect">
            <a:avLst/>
          </a:prstGeom>
        </p:spPr>
        <p:txBody>
          <a:bodyPr anchor="ctr" anchorCtr="0"/>
          <a:lstStyle>
            <a:lvl1pPr marL="0" indent="0">
              <a:buNone/>
              <a:defRPr sz="1200">
                <a:solidFill>
                  <a:schemeClr val="tx2"/>
                </a:solidFill>
              </a:defRPr>
            </a:lvl1pPr>
            <a:lvl2pPr marL="228600" indent="0">
              <a:buNone/>
              <a:defRPr sz="1000"/>
            </a:lvl2pPr>
            <a:lvl3pPr marL="457200" indent="0">
              <a:buNone/>
              <a:defRPr sz="1000"/>
            </a:lvl3pPr>
            <a:lvl4pPr marL="661988" indent="0">
              <a:buNone/>
              <a:defRPr sz="1000"/>
            </a:lvl4pPr>
            <a:lvl5pPr marL="855663" indent="0">
              <a:buNone/>
              <a:defRPr sz="1000"/>
            </a:lvl5pPr>
          </a:lstStyle>
          <a:p>
            <a:pPr lvl="0"/>
            <a:r>
              <a:rPr lang="en-US"/>
              <a:t>Call to action </a:t>
            </a:r>
            <a:br>
              <a:rPr lang="en-US"/>
            </a:br>
            <a:r>
              <a:rPr lang="en-US"/>
              <a:t>(two or three words)</a:t>
            </a:r>
          </a:p>
        </p:txBody>
      </p:sp>
      <p:sp>
        <p:nvSpPr>
          <p:cNvPr id="27" name="Right-pointing arrow">
            <a:extLst>
              <a:ext uri="{FF2B5EF4-FFF2-40B4-BE49-F238E27FC236}">
                <a16:creationId xmlns:a16="http://schemas.microsoft.com/office/drawing/2014/main" id="{C72C4075-4D58-4719-A817-0CB92EDC69ED}"/>
              </a:ext>
              <a:ext uri="{C183D7F6-B498-43B3-948B-1728B52AA6E4}">
                <adec:decorative xmlns:adec="http://schemas.microsoft.com/office/drawing/2017/decorative" val="1"/>
              </a:ext>
            </a:extLst>
          </p:cNvPr>
          <p:cNvSpPr/>
          <p:nvPr userDrawn="1"/>
        </p:nvSpPr>
        <p:spPr bwMode="auto">
          <a:xfrm rot="5400000">
            <a:off x="3487825" y="6017456"/>
            <a:ext cx="178544" cy="153917"/>
          </a:xfrm>
          <a:prstGeom prst="triangl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Customer logo placeholder">
            <a:extLst>
              <a:ext uri="{FF2B5EF4-FFF2-40B4-BE49-F238E27FC236}">
                <a16:creationId xmlns:a16="http://schemas.microsoft.com/office/drawing/2014/main" id="{E945B26E-486B-478F-A368-43E8B5EE3901}"/>
              </a:ext>
            </a:extLst>
          </p:cNvPr>
          <p:cNvSpPr>
            <a:spLocks noGrp="1"/>
          </p:cNvSpPr>
          <p:nvPr userDrawn="1">
            <p:ph type="pic" sz="quarter" idx="15" hasCustomPrompt="1"/>
          </p:nvPr>
        </p:nvSpPr>
        <p:spPr>
          <a:xfrm>
            <a:off x="593210" y="5583611"/>
            <a:ext cx="2057400" cy="685800"/>
          </a:xfrm>
          <a:prstGeom prst="rect">
            <a:avLst/>
          </a:prstGeom>
        </p:spPr>
        <p:txBody>
          <a:bodyPr lIns="0" tIns="0" rIns="0" bIns="0"/>
          <a:lstStyle>
            <a:lvl1pPr marL="0" indent="0">
              <a:buNone/>
              <a:defRPr sz="1200">
                <a:solidFill>
                  <a:schemeClr val="tx1"/>
                </a:solidFill>
              </a:defRPr>
            </a:lvl1pPr>
          </a:lstStyle>
          <a:p>
            <a:r>
              <a:rPr lang="en-US"/>
              <a:t>Click or tap to add customer logo.</a:t>
            </a:r>
          </a:p>
        </p:txBody>
      </p:sp>
      <p:sp>
        <p:nvSpPr>
          <p:cNvPr id="20" name="Testimonial">
            <a:extLst>
              <a:ext uri="{FF2B5EF4-FFF2-40B4-BE49-F238E27FC236}">
                <a16:creationId xmlns:a16="http://schemas.microsoft.com/office/drawing/2014/main" id="{B12DE034-BDE6-4685-A517-E77B29F77FAE}"/>
              </a:ext>
            </a:extLst>
          </p:cNvPr>
          <p:cNvSpPr>
            <a:spLocks noGrp="1"/>
          </p:cNvSpPr>
          <p:nvPr userDrawn="1">
            <p:ph type="body" sz="quarter" idx="17" hasCustomPrompt="1"/>
          </p:nvPr>
        </p:nvSpPr>
        <p:spPr>
          <a:xfrm>
            <a:off x="591589" y="2391627"/>
            <a:ext cx="4742411" cy="2845392"/>
          </a:xfrm>
          <a:prstGeom prst="rect">
            <a:avLst/>
          </a:prstGeom>
        </p:spPr>
        <p:txBody>
          <a:bodyPr lIns="0" tIns="0" rIns="0" bIns="0"/>
          <a:lstStyle>
            <a:lvl1pPr marL="0" marR="0" indent="0" defTabSz="913697" rtl="0" eaLnBrk="1" fontAlgn="auto" latinLnBrk="0" hangingPunct="1">
              <a:lnSpc>
                <a:spcPct val="100000"/>
              </a:lnSpc>
              <a:spcBef>
                <a:spcPts val="0"/>
              </a:spcBef>
              <a:spcAft>
                <a:spcPts val="0"/>
              </a:spcAft>
              <a:buClrTx/>
              <a:buSzTx/>
              <a:buFontTx/>
              <a:buNone/>
              <a:tabLst/>
              <a:defRPr sz="1600">
                <a:solidFill>
                  <a:schemeClr val="tx2"/>
                </a:solidFill>
                <a:latin typeface="Segoe UI Semilight" panose="020B0402040204020203" pitchFamily="34" charset="0"/>
                <a:cs typeface="Segoe UI Semilight" panose="020B0402040204020203" pitchFamily="34" charset="0"/>
              </a:defRPr>
            </a:lvl1pPr>
            <a:lvl2pPr marL="228600" indent="0">
              <a:buNone/>
              <a:defRPr sz="1600">
                <a:latin typeface="Segoe UI Semilight" panose="020B0402040204020203" pitchFamily="34" charset="0"/>
                <a:cs typeface="Segoe UI Semilight" panose="020B0402040204020203" pitchFamily="34" charset="0"/>
              </a:defRPr>
            </a:lvl2pPr>
            <a:lvl3pPr marL="457200" indent="0">
              <a:buNone/>
              <a:defRPr sz="1600">
                <a:latin typeface="Segoe UI Semilight" panose="020B0402040204020203" pitchFamily="34" charset="0"/>
                <a:cs typeface="Segoe UI Semilight" panose="020B0402040204020203" pitchFamily="34" charset="0"/>
              </a:defRPr>
            </a:lvl3pPr>
            <a:lvl4pPr marL="661988" indent="0">
              <a:buNone/>
              <a:defRPr sz="1600">
                <a:latin typeface="Segoe UI Semilight" panose="020B0402040204020203" pitchFamily="34" charset="0"/>
                <a:cs typeface="Segoe UI Semilight" panose="020B0402040204020203" pitchFamily="34" charset="0"/>
              </a:defRPr>
            </a:lvl4pPr>
            <a:lvl5pPr marL="855663" indent="0">
              <a:buNone/>
              <a:defRPr sz="1600">
                <a:latin typeface="Segoe UI Semilight" panose="020B0402040204020203" pitchFamily="34" charset="0"/>
                <a:cs typeface="Segoe UI Semilight" panose="020B0402040204020203" pitchFamily="34" charset="0"/>
              </a:defRPr>
            </a:lvl5pPr>
          </a:lstStyle>
          <a:p>
            <a:pPr lvl="0" indent="-456937" defTabSz="913697">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endParaRPr lang="en-US" sz="2000" kern="0">
              <a:solidFill>
                <a:srgbClr val="1A1A1A"/>
              </a:solidFill>
              <a:latin typeface="Segoe UI Semilight" panose="020B0402040204020203" pitchFamily="34" charset="0"/>
              <a:ea typeface="Segoe UI" pitchFamily="34" charset="0"/>
              <a:cs typeface="Segoe UI Semilight" panose="020B0402040204020203" pitchFamily="34" charset="0"/>
            </a:endParaRPr>
          </a:p>
          <a:p>
            <a:pPr marL="0" marR="0" lvl="0" indent="0" defTabSz="913697" rtl="0" eaLnBrk="1" fontAlgn="auto" latinLnBrk="0" hangingPunct="1">
              <a:lnSpc>
                <a:spcPts val="1600"/>
              </a:lnSpc>
              <a:spcBef>
                <a:spcPts val="0"/>
              </a:spcBef>
              <a:spcAft>
                <a:spcPts val="0"/>
              </a:spcAft>
              <a:buClrTx/>
              <a:buSzTx/>
              <a:buFontTx/>
              <a:buNone/>
              <a:tabLst/>
              <a:defRPr/>
            </a:pPr>
            <a:br>
              <a:rPr kumimoji="0" lang="en-US" sz="1800" b="0" i="0" u="none" strike="noStrike" kern="0" cap="none" spc="0" normalizeH="0" baseline="0" noProof="0">
                <a:ln>
                  <a:noFill/>
                </a:ln>
                <a:solidFill>
                  <a:srgbClr val="1A1A1A"/>
                </a:soli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1600" b="0" i="0" u="none" strike="noStrike" kern="0" cap="none" spc="0" normalizeH="0" baseline="0" noProof="0">
                <a:ln>
                  <a:noFill/>
                </a:ln>
                <a:solidFill>
                  <a:srgbClr val="1A1A1A"/>
                </a:solidFill>
                <a:effectLst/>
                <a:uLnTx/>
                <a:uFillTx/>
                <a:latin typeface="Segoe UI Semibold"/>
                <a:ea typeface="Segoe UI" pitchFamily="34" charset="0"/>
                <a:cs typeface="Segoe UI Semibold"/>
              </a:rPr>
              <a:t>–</a:t>
            </a:r>
            <a:r>
              <a:rPr kumimoji="0" lang="en-US" sz="1600" b="0" i="0" u="none" strike="noStrike" kern="0" cap="none" spc="0" normalizeH="0" baseline="0" noProof="0">
                <a:ln>
                  <a:noFill/>
                </a:ln>
                <a:solidFill>
                  <a:srgbClr val="1A1A1A"/>
                </a:solidFill>
                <a:effectLst/>
                <a:uLnTx/>
                <a:uFillTx/>
                <a:latin typeface="Segoe UI Semilight" panose="020B0402040204020203" pitchFamily="34" charset="0"/>
                <a:ea typeface="Segoe UI" pitchFamily="34" charset="0"/>
                <a:cs typeface="Segoe UI Semilight" panose="020B0402040204020203" pitchFamily="34" charset="0"/>
              </a:rPr>
              <a:t> </a:t>
            </a:r>
            <a:r>
              <a:rPr kumimoji="0" lang="en-US" sz="1600" b="0" i="0" u="none" strike="noStrike" kern="0" cap="none" spc="0" normalizeH="0" baseline="0" noProof="0">
                <a:ln>
                  <a:noFill/>
                </a:ln>
                <a:solidFill>
                  <a:srgbClr val="1A1A1A"/>
                </a:solidFill>
                <a:effectLst/>
                <a:uLnTx/>
                <a:uFillTx/>
                <a:latin typeface="Segoe UI Semibold" panose="020B0702040204020203" pitchFamily="34" charset="0"/>
                <a:ea typeface="Segoe UI" pitchFamily="34" charset="0"/>
                <a:cs typeface="Segoe UI Semibold" panose="020B0702040204020203" pitchFamily="34" charset="0"/>
              </a:rPr>
              <a:t>Name</a:t>
            </a:r>
            <a:endParaRPr kumimoji="0" lang="en-US" sz="1600" b="0" i="0" u="none" strike="noStrike" kern="0" cap="none" spc="0" normalizeH="0" baseline="0" noProof="0">
              <a:ln>
                <a:noFill/>
              </a:ln>
              <a:solidFill>
                <a:srgbClr val="1A1A1A"/>
              </a:solidFill>
              <a:effectLst/>
              <a:uLnTx/>
              <a:uFillTx/>
              <a:latin typeface="Segoe UI Semilight" panose="020B0402040204020203" pitchFamily="34" charset="0"/>
              <a:ea typeface="Segoe UI" pitchFamily="34" charset="0"/>
              <a:cs typeface="Segoe UI Semilight" panose="020B0402040204020203" pitchFamily="34" charset="0"/>
            </a:endParaRPr>
          </a:p>
          <a:p>
            <a:pPr marL="0" marR="0" lvl="0" indent="0" defTabSz="913697" rtl="0" eaLnBrk="1" fontAlgn="auto" latinLnBrk="0" hangingPunct="1">
              <a:lnSpc>
                <a:spcPts val="1600"/>
              </a:lnSpc>
              <a:spcBef>
                <a:spcPts val="0"/>
              </a:spcBef>
              <a:spcAft>
                <a:spcPts val="0"/>
              </a:spcAft>
              <a:buClrTx/>
              <a:buSzTx/>
              <a:buFontTx/>
              <a:buNone/>
              <a:tabLst/>
              <a:defRPr/>
            </a:pPr>
            <a:r>
              <a:rPr kumimoji="0" lang="en-US" sz="1600" b="0" i="0" u="none" strike="noStrike" kern="0" cap="none" spc="0" normalizeH="0" baseline="0" noProof="0">
                <a:ln>
                  <a:noFill/>
                </a:ln>
                <a:solidFill>
                  <a:srgbClr val="1A1A1A"/>
                </a:solidFill>
                <a:effectLst/>
                <a:uLnTx/>
                <a:uFillTx/>
                <a:latin typeface="Segoe UI Semilight" panose="020B0402040204020203" pitchFamily="34" charset="0"/>
                <a:ea typeface="Segoe UI" pitchFamily="34" charset="0"/>
                <a:cs typeface="Segoe UI Semilight" panose="020B0402040204020203" pitchFamily="34" charset="0"/>
              </a:rPr>
              <a:t>Title</a:t>
            </a:r>
            <a:r>
              <a:rPr kumimoji="0" lang="en-US" sz="1600" b="0" i="0" u="none" strike="noStrike" kern="0" cap="none" spc="0" normalizeH="0" noProof="0">
                <a:ln>
                  <a:noFill/>
                </a:ln>
                <a:solidFill>
                  <a:srgbClr val="1A1A1A"/>
                </a:solidFill>
                <a:effectLst/>
                <a:uLnTx/>
                <a:uFillTx/>
                <a:latin typeface="Segoe UI Semilight" panose="020B0402040204020203" pitchFamily="34" charset="0"/>
                <a:ea typeface="Segoe UI" pitchFamily="34" charset="0"/>
                <a:cs typeface="Segoe UI Semilight" panose="020B0402040204020203" pitchFamily="34" charset="0"/>
              </a:rPr>
              <a:t>, Company</a:t>
            </a:r>
            <a:r>
              <a:rPr kumimoji="0" lang="en-US" sz="1600" b="0" i="0" u="none" strike="noStrike" kern="0" cap="none" spc="0" normalizeH="0" baseline="0" noProof="0">
                <a:ln>
                  <a:noFill/>
                </a:ln>
                <a:solidFill>
                  <a:srgbClr val="1A1A1A"/>
                </a:solidFill>
                <a:effectLst/>
                <a:uLnTx/>
                <a:uFillTx/>
                <a:latin typeface="Segoe UI Semilight" panose="020B0402040204020203" pitchFamily="34" charset="0"/>
                <a:ea typeface="Segoe UI" pitchFamily="34" charset="0"/>
                <a:cs typeface="Segoe UI Semilight" panose="020B0402040204020203" pitchFamily="34" charset="0"/>
              </a:rPr>
              <a:t> </a:t>
            </a:r>
          </a:p>
        </p:txBody>
      </p:sp>
      <p:sp>
        <p:nvSpPr>
          <p:cNvPr id="8" name="Customer example 7 slide title (short)">
            <a:extLst>
              <a:ext uri="{FF2B5EF4-FFF2-40B4-BE49-F238E27FC236}">
                <a16:creationId xmlns:a16="http://schemas.microsoft.com/office/drawing/2014/main" id="{976E4C74-5B7B-4A0F-ABC0-7B91DA51A598}"/>
              </a:ext>
            </a:extLst>
          </p:cNvPr>
          <p:cNvSpPr>
            <a:spLocks noGrp="1"/>
          </p:cNvSpPr>
          <p:nvPr>
            <p:ph type="title" hasCustomPrompt="1"/>
          </p:nvPr>
        </p:nvSpPr>
        <p:spPr>
          <a:xfrm>
            <a:off x="587070" y="457200"/>
            <a:ext cx="4746930" cy="1675390"/>
          </a:xfrm>
          <a:prstGeom prst="rect">
            <a:avLst/>
          </a:prstGeom>
        </p:spPr>
        <p:txBody>
          <a:bodyPr lIns="0" tIns="0" rIns="0" bIns="0"/>
          <a:lstStyle>
            <a:lvl1pPr>
              <a:defRPr baseline="0">
                <a:latin typeface="Segoe UI Semilight" panose="020B0402040204020203" pitchFamily="34" charset="0"/>
                <a:cs typeface="Segoe UI Semilight" panose="020B0402040204020203" pitchFamily="34" charset="0"/>
              </a:defRPr>
            </a:lvl1pPr>
          </a:lstStyle>
          <a:p>
            <a:r>
              <a:rPr lang="en-US"/>
              <a:t>Customer example (7)</a:t>
            </a:r>
            <a:br>
              <a:rPr lang="en-US"/>
            </a:br>
            <a:r>
              <a:rPr lang="en-US"/>
              <a:t>(shorter title)</a:t>
            </a:r>
          </a:p>
        </p:txBody>
      </p:sp>
    </p:spTree>
    <p:extLst>
      <p:ext uri="{BB962C8B-B14F-4D97-AF65-F5344CB8AC3E}">
        <p14:creationId xmlns:p14="http://schemas.microsoft.com/office/powerpoint/2010/main" val="12991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ustomer Example 7 (longer title)">
    <p:spTree>
      <p:nvGrpSpPr>
        <p:cNvPr id="1" name=""/>
        <p:cNvGrpSpPr/>
        <p:nvPr/>
      </p:nvGrpSpPr>
      <p:grpSpPr>
        <a:xfrm>
          <a:off x="0" y="0"/>
          <a:ext cx="0" cy="0"/>
          <a:chOff x="0" y="0"/>
          <a:chExt cx="0" cy="0"/>
        </a:xfrm>
      </p:grpSpPr>
      <p:sp>
        <p:nvSpPr>
          <p:cNvPr id="4" name="Picture placeholder, right half" descr="image placeholder, right, 7.5 inches square">
            <a:extLst>
              <a:ext uri="{FF2B5EF4-FFF2-40B4-BE49-F238E27FC236}">
                <a16:creationId xmlns:a16="http://schemas.microsoft.com/office/drawing/2014/main" id="{0393D20D-B5C0-4A9D-B3D8-C9FE73E3D08C}"/>
              </a:ext>
            </a:extLst>
          </p:cNvPr>
          <p:cNvSpPr>
            <a:spLocks noGrp="1"/>
          </p:cNvSpPr>
          <p:nvPr>
            <p:ph type="pic" sz="quarter" idx="10" hasCustomPrompt="1"/>
          </p:nvPr>
        </p:nvSpPr>
        <p:spPr>
          <a:xfrm>
            <a:off x="5624513" y="0"/>
            <a:ext cx="6558251" cy="6858000"/>
          </a:xfrm>
          <a:prstGeom prst="rect">
            <a:avLst/>
          </a:prstGeom>
        </p:spPr>
        <p:txBody>
          <a:bodyPr/>
          <a:lstStyle>
            <a:lvl1pPr marL="0" indent="0">
              <a:buNone/>
              <a:defRPr/>
            </a:lvl1pPr>
          </a:lstStyle>
          <a:p>
            <a:r>
              <a:rPr lang="en-US"/>
              <a:t>Click or tap to insert image</a:t>
            </a:r>
          </a:p>
        </p:txBody>
      </p:sp>
      <p:sp>
        <p:nvSpPr>
          <p:cNvPr id="22" name="Call to action (2 or 3 words) (hyperlink)">
            <a:extLst>
              <a:ext uri="{FF2B5EF4-FFF2-40B4-BE49-F238E27FC236}">
                <a16:creationId xmlns:a16="http://schemas.microsoft.com/office/drawing/2014/main" id="{1ABAB600-A227-4722-BE0F-89760CE3D713}"/>
              </a:ext>
            </a:extLst>
          </p:cNvPr>
          <p:cNvSpPr>
            <a:spLocks noGrp="1"/>
          </p:cNvSpPr>
          <p:nvPr>
            <p:ph type="body" sz="quarter" idx="18" hasCustomPrompt="1"/>
          </p:nvPr>
        </p:nvSpPr>
        <p:spPr>
          <a:xfrm>
            <a:off x="3759200" y="5919789"/>
            <a:ext cx="1574800" cy="349250"/>
          </a:xfrm>
          <a:prstGeom prst="rect">
            <a:avLst/>
          </a:prstGeom>
        </p:spPr>
        <p:txBody>
          <a:bodyPr anchor="ctr" anchorCtr="0"/>
          <a:lstStyle>
            <a:lvl1pPr marL="0" indent="0">
              <a:buNone/>
              <a:defRPr sz="1200">
                <a:solidFill>
                  <a:schemeClr val="tx2"/>
                </a:solidFill>
              </a:defRPr>
            </a:lvl1pPr>
            <a:lvl2pPr marL="228600" indent="0">
              <a:buNone/>
              <a:defRPr sz="1000"/>
            </a:lvl2pPr>
            <a:lvl3pPr marL="457200" indent="0">
              <a:buNone/>
              <a:defRPr sz="1000"/>
            </a:lvl3pPr>
            <a:lvl4pPr marL="661988" indent="0">
              <a:buNone/>
              <a:defRPr sz="1000"/>
            </a:lvl4pPr>
            <a:lvl5pPr marL="855663" indent="0">
              <a:buNone/>
              <a:defRPr sz="1000"/>
            </a:lvl5pPr>
          </a:lstStyle>
          <a:p>
            <a:pPr lvl="0"/>
            <a:r>
              <a:rPr lang="en-US"/>
              <a:t>Call to action </a:t>
            </a:r>
            <a:br>
              <a:rPr lang="en-US"/>
            </a:br>
            <a:r>
              <a:rPr lang="en-US"/>
              <a:t>(two or three words)</a:t>
            </a:r>
          </a:p>
        </p:txBody>
      </p:sp>
      <p:sp>
        <p:nvSpPr>
          <p:cNvPr id="27" name="Right-pointing arrow">
            <a:extLst>
              <a:ext uri="{FF2B5EF4-FFF2-40B4-BE49-F238E27FC236}">
                <a16:creationId xmlns:a16="http://schemas.microsoft.com/office/drawing/2014/main" id="{C72C4075-4D58-4719-A817-0CB92EDC69ED}"/>
              </a:ext>
              <a:ext uri="{C183D7F6-B498-43B3-948B-1728B52AA6E4}">
                <adec:decorative xmlns:adec="http://schemas.microsoft.com/office/drawing/2017/decorative" val="1"/>
              </a:ext>
            </a:extLst>
          </p:cNvPr>
          <p:cNvSpPr/>
          <p:nvPr userDrawn="1"/>
        </p:nvSpPr>
        <p:spPr bwMode="auto">
          <a:xfrm rot="5400000">
            <a:off x="3487825" y="6017456"/>
            <a:ext cx="178544" cy="153917"/>
          </a:xfrm>
          <a:prstGeom prst="triangl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Customer logo placeholder">
            <a:extLst>
              <a:ext uri="{FF2B5EF4-FFF2-40B4-BE49-F238E27FC236}">
                <a16:creationId xmlns:a16="http://schemas.microsoft.com/office/drawing/2014/main" id="{E945B26E-486B-478F-A368-43E8B5EE3901}"/>
              </a:ext>
            </a:extLst>
          </p:cNvPr>
          <p:cNvSpPr>
            <a:spLocks noGrp="1"/>
          </p:cNvSpPr>
          <p:nvPr userDrawn="1">
            <p:ph type="pic" sz="quarter" idx="15" hasCustomPrompt="1"/>
          </p:nvPr>
        </p:nvSpPr>
        <p:spPr>
          <a:xfrm>
            <a:off x="593210" y="5583611"/>
            <a:ext cx="2057400" cy="685800"/>
          </a:xfrm>
          <a:prstGeom prst="rect">
            <a:avLst/>
          </a:prstGeom>
        </p:spPr>
        <p:txBody>
          <a:bodyPr lIns="0" tIns="0" rIns="0" bIns="0"/>
          <a:lstStyle>
            <a:lvl1pPr marL="0" indent="0">
              <a:buNone/>
              <a:defRPr sz="1200">
                <a:solidFill>
                  <a:schemeClr val="tx1"/>
                </a:solidFill>
              </a:defRPr>
            </a:lvl1pPr>
          </a:lstStyle>
          <a:p>
            <a:r>
              <a:rPr lang="en-US"/>
              <a:t>Click or tap to add customer logo.</a:t>
            </a:r>
          </a:p>
        </p:txBody>
      </p:sp>
      <p:sp>
        <p:nvSpPr>
          <p:cNvPr id="11" name="Testimonial">
            <a:extLst>
              <a:ext uri="{FF2B5EF4-FFF2-40B4-BE49-F238E27FC236}">
                <a16:creationId xmlns:a16="http://schemas.microsoft.com/office/drawing/2014/main" id="{648BA5A0-34F2-4EE4-9824-D25AD585C347}"/>
              </a:ext>
            </a:extLst>
          </p:cNvPr>
          <p:cNvSpPr>
            <a:spLocks noGrp="1"/>
          </p:cNvSpPr>
          <p:nvPr>
            <p:ph type="body" sz="quarter" idx="20" hasCustomPrompt="1"/>
          </p:nvPr>
        </p:nvSpPr>
        <p:spPr>
          <a:xfrm>
            <a:off x="591589" y="2945841"/>
            <a:ext cx="4742411" cy="2344966"/>
          </a:xfrm>
          <a:prstGeom prst="rect">
            <a:avLst/>
          </a:prstGeom>
        </p:spPr>
        <p:txBody>
          <a:bodyPr lIns="0" tIns="0" rIns="0" bIns="0"/>
          <a:lstStyle>
            <a:lvl1pPr marL="0" marR="0" indent="0" defTabSz="913697" rtl="0" eaLnBrk="1" fontAlgn="auto" latinLnBrk="0" hangingPunct="1">
              <a:lnSpc>
                <a:spcPct val="100000"/>
              </a:lnSpc>
              <a:spcBef>
                <a:spcPts val="0"/>
              </a:spcBef>
              <a:spcAft>
                <a:spcPts val="0"/>
              </a:spcAft>
              <a:buClrTx/>
              <a:buSzTx/>
              <a:buFontTx/>
              <a:buNone/>
              <a:tabLst/>
              <a:defRPr sz="1600">
                <a:solidFill>
                  <a:schemeClr val="tx2"/>
                </a:solidFill>
                <a:latin typeface="Segoe UI Semilight" panose="020B0402040204020203" pitchFamily="34" charset="0"/>
                <a:cs typeface="Segoe UI Semilight" panose="020B0402040204020203" pitchFamily="34" charset="0"/>
              </a:defRPr>
            </a:lvl1pPr>
            <a:lvl2pPr marL="228600" indent="0">
              <a:buNone/>
              <a:defRPr sz="1600">
                <a:latin typeface="Segoe UI Semilight" panose="020B0402040204020203" pitchFamily="34" charset="0"/>
                <a:cs typeface="Segoe UI Semilight" panose="020B0402040204020203" pitchFamily="34" charset="0"/>
              </a:defRPr>
            </a:lvl2pPr>
            <a:lvl3pPr marL="457200" indent="0">
              <a:buNone/>
              <a:defRPr sz="1600">
                <a:latin typeface="Segoe UI Semilight" panose="020B0402040204020203" pitchFamily="34" charset="0"/>
                <a:cs typeface="Segoe UI Semilight" panose="020B0402040204020203" pitchFamily="34" charset="0"/>
              </a:defRPr>
            </a:lvl3pPr>
            <a:lvl4pPr marL="661988" indent="0">
              <a:buNone/>
              <a:defRPr sz="1600">
                <a:latin typeface="Segoe UI Semilight" panose="020B0402040204020203" pitchFamily="34" charset="0"/>
                <a:cs typeface="Segoe UI Semilight" panose="020B0402040204020203" pitchFamily="34" charset="0"/>
              </a:defRPr>
            </a:lvl4pPr>
            <a:lvl5pPr marL="855663" indent="0">
              <a:buNone/>
              <a:defRPr sz="1600">
                <a:latin typeface="Segoe UI Semilight" panose="020B0402040204020203" pitchFamily="34" charset="0"/>
                <a:cs typeface="Segoe UI Semilight" panose="020B0402040204020203" pitchFamily="34" charset="0"/>
              </a:defRPr>
            </a:lvl5pPr>
          </a:lstStyle>
          <a:p>
            <a:pPr lvl="0" indent="-456937" defTabSz="913697">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a:t>
            </a:r>
            <a:endParaRPr lang="en-US" sz="2000" kern="0">
              <a:solidFill>
                <a:srgbClr val="1A1A1A"/>
              </a:solidFill>
              <a:latin typeface="Segoe UI Semilight" panose="020B0402040204020203" pitchFamily="34" charset="0"/>
              <a:ea typeface="Segoe UI" pitchFamily="34" charset="0"/>
              <a:cs typeface="Segoe UI Semilight" panose="020B0402040204020203" pitchFamily="34" charset="0"/>
            </a:endParaRPr>
          </a:p>
          <a:p>
            <a:pPr marL="0" marR="0" lvl="0" indent="0" defTabSz="913697" rtl="0" eaLnBrk="1" fontAlgn="auto" latinLnBrk="0" hangingPunct="1">
              <a:lnSpc>
                <a:spcPts val="1600"/>
              </a:lnSpc>
              <a:spcBef>
                <a:spcPts val="0"/>
              </a:spcBef>
              <a:spcAft>
                <a:spcPts val="0"/>
              </a:spcAft>
              <a:buClrTx/>
              <a:buSzTx/>
              <a:buFontTx/>
              <a:buNone/>
              <a:tabLst/>
              <a:defRPr/>
            </a:pPr>
            <a:br>
              <a:rPr kumimoji="0" lang="en-US" sz="1800" b="0" i="0" u="none" strike="noStrike" kern="0" cap="none" spc="0" normalizeH="0" baseline="0" noProof="0">
                <a:ln>
                  <a:noFill/>
                </a:ln>
                <a:solidFill>
                  <a:srgbClr val="1A1A1A"/>
                </a:soli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1600" b="0" i="0" u="none" strike="noStrike" kern="0" cap="none" spc="0" normalizeH="0" baseline="0" noProof="0">
                <a:ln>
                  <a:noFill/>
                </a:ln>
                <a:solidFill>
                  <a:srgbClr val="1A1A1A"/>
                </a:solidFill>
                <a:effectLst/>
                <a:uLnTx/>
                <a:uFillTx/>
                <a:latin typeface="Segoe UI Semibold"/>
                <a:ea typeface="Segoe UI" pitchFamily="34" charset="0"/>
                <a:cs typeface="Segoe UI Semibold"/>
              </a:rPr>
              <a:t>–</a:t>
            </a:r>
            <a:r>
              <a:rPr kumimoji="0" lang="en-US" sz="1600" b="0" i="0" u="none" strike="noStrike" kern="0" cap="none" spc="0" normalizeH="0" baseline="0" noProof="0">
                <a:ln>
                  <a:noFill/>
                </a:ln>
                <a:solidFill>
                  <a:srgbClr val="1A1A1A"/>
                </a:solidFill>
                <a:effectLst/>
                <a:uLnTx/>
                <a:uFillTx/>
                <a:latin typeface="Segoe UI Semilight" panose="020B0402040204020203" pitchFamily="34" charset="0"/>
                <a:ea typeface="Segoe UI" pitchFamily="34" charset="0"/>
                <a:cs typeface="Segoe UI Semilight" panose="020B0402040204020203" pitchFamily="34" charset="0"/>
              </a:rPr>
              <a:t> </a:t>
            </a:r>
            <a:r>
              <a:rPr kumimoji="0" lang="en-US" sz="1600" b="0" i="0" u="none" strike="noStrike" kern="0" cap="none" spc="0" normalizeH="0" baseline="0" noProof="0">
                <a:ln>
                  <a:noFill/>
                </a:ln>
                <a:solidFill>
                  <a:srgbClr val="1A1A1A"/>
                </a:solidFill>
                <a:effectLst/>
                <a:uLnTx/>
                <a:uFillTx/>
                <a:latin typeface="Segoe UI Semibold" panose="020B0702040204020203" pitchFamily="34" charset="0"/>
                <a:ea typeface="Segoe UI" pitchFamily="34" charset="0"/>
                <a:cs typeface="Segoe UI Semibold" panose="020B0702040204020203" pitchFamily="34" charset="0"/>
              </a:rPr>
              <a:t>Name</a:t>
            </a:r>
            <a:endParaRPr kumimoji="0" lang="en-US" sz="1600" b="0" i="0" u="none" strike="noStrike" kern="0" cap="none" spc="0" normalizeH="0" baseline="0" noProof="0">
              <a:ln>
                <a:noFill/>
              </a:ln>
              <a:solidFill>
                <a:srgbClr val="1A1A1A"/>
              </a:solidFill>
              <a:effectLst/>
              <a:uLnTx/>
              <a:uFillTx/>
              <a:latin typeface="Segoe UI Semilight" panose="020B0402040204020203" pitchFamily="34" charset="0"/>
              <a:ea typeface="Segoe UI" pitchFamily="34" charset="0"/>
              <a:cs typeface="Segoe UI Semilight" panose="020B0402040204020203" pitchFamily="34" charset="0"/>
            </a:endParaRPr>
          </a:p>
          <a:p>
            <a:pPr marL="0" marR="0" lvl="0" indent="0" defTabSz="913697" rtl="0" eaLnBrk="1" fontAlgn="auto" latinLnBrk="0" hangingPunct="1">
              <a:lnSpc>
                <a:spcPts val="1600"/>
              </a:lnSpc>
              <a:spcBef>
                <a:spcPts val="0"/>
              </a:spcBef>
              <a:spcAft>
                <a:spcPts val="0"/>
              </a:spcAft>
              <a:buClrTx/>
              <a:buSzTx/>
              <a:buFontTx/>
              <a:buNone/>
              <a:tabLst/>
              <a:defRPr/>
            </a:pPr>
            <a:r>
              <a:rPr kumimoji="0" lang="en-US" sz="1600" b="0" i="0" u="none" strike="noStrike" kern="0" cap="none" spc="0" normalizeH="0" baseline="0" noProof="0">
                <a:ln>
                  <a:noFill/>
                </a:ln>
                <a:solidFill>
                  <a:srgbClr val="1A1A1A"/>
                </a:solidFill>
                <a:effectLst/>
                <a:uLnTx/>
                <a:uFillTx/>
                <a:latin typeface="Segoe UI Semilight" panose="020B0402040204020203" pitchFamily="34" charset="0"/>
                <a:ea typeface="Segoe UI" pitchFamily="34" charset="0"/>
                <a:cs typeface="Segoe UI Semilight" panose="020B0402040204020203" pitchFamily="34" charset="0"/>
              </a:rPr>
              <a:t>Title</a:t>
            </a:r>
            <a:r>
              <a:rPr kumimoji="0" lang="en-US" sz="1600" b="0" i="0" u="none" strike="noStrike" kern="0" cap="none" spc="0" normalizeH="0" noProof="0">
                <a:ln>
                  <a:noFill/>
                </a:ln>
                <a:solidFill>
                  <a:srgbClr val="1A1A1A"/>
                </a:solidFill>
                <a:effectLst/>
                <a:uLnTx/>
                <a:uFillTx/>
                <a:latin typeface="Segoe UI Semilight" panose="020B0402040204020203" pitchFamily="34" charset="0"/>
                <a:ea typeface="Segoe UI" pitchFamily="34" charset="0"/>
                <a:cs typeface="Segoe UI Semilight" panose="020B0402040204020203" pitchFamily="34" charset="0"/>
              </a:rPr>
              <a:t>, Company</a:t>
            </a:r>
            <a:r>
              <a:rPr kumimoji="0" lang="en-US" sz="1600" b="0" i="0" u="none" strike="noStrike" kern="0" cap="none" spc="0" normalizeH="0" baseline="0" noProof="0">
                <a:ln>
                  <a:noFill/>
                </a:ln>
                <a:solidFill>
                  <a:srgbClr val="1A1A1A"/>
                </a:solidFill>
                <a:effectLst/>
                <a:uLnTx/>
                <a:uFillTx/>
                <a:latin typeface="Segoe UI Semilight" panose="020B0402040204020203" pitchFamily="34" charset="0"/>
                <a:ea typeface="Segoe UI" pitchFamily="34" charset="0"/>
                <a:cs typeface="Segoe UI Semilight" panose="020B0402040204020203" pitchFamily="34" charset="0"/>
              </a:rPr>
              <a:t> </a:t>
            </a:r>
          </a:p>
        </p:txBody>
      </p:sp>
      <p:sp>
        <p:nvSpPr>
          <p:cNvPr id="8" name="Customer example 7 slide title (longer)">
            <a:extLst>
              <a:ext uri="{FF2B5EF4-FFF2-40B4-BE49-F238E27FC236}">
                <a16:creationId xmlns:a16="http://schemas.microsoft.com/office/drawing/2014/main" id="{BD42A188-DE83-4138-B3B6-26FA180F20FD}"/>
              </a:ext>
            </a:extLst>
          </p:cNvPr>
          <p:cNvSpPr>
            <a:spLocks noGrp="1"/>
          </p:cNvSpPr>
          <p:nvPr>
            <p:ph type="title" hasCustomPrompt="1"/>
          </p:nvPr>
        </p:nvSpPr>
        <p:spPr>
          <a:xfrm>
            <a:off x="587070" y="457200"/>
            <a:ext cx="4746930" cy="2266948"/>
          </a:xfrm>
          <a:prstGeom prst="rect">
            <a:avLst/>
          </a:prstGeom>
        </p:spPr>
        <p:txBody>
          <a:bodyPr lIns="0" tIns="0" rIns="0" bIns="0"/>
          <a:lstStyle>
            <a:lvl1pPr>
              <a:defRPr baseline="0">
                <a:latin typeface="Segoe UI Semilight" panose="020B0402040204020203" pitchFamily="34" charset="0"/>
                <a:cs typeface="Segoe UI Semilight" panose="020B0402040204020203" pitchFamily="34" charset="0"/>
              </a:defRPr>
            </a:lvl1pPr>
          </a:lstStyle>
          <a:p>
            <a:r>
              <a:rPr lang="en-US"/>
              <a:t>Customer example (7)</a:t>
            </a:r>
            <a:br>
              <a:rPr lang="en-US"/>
            </a:br>
            <a:r>
              <a:rPr lang="en-US"/>
              <a:t>(longer title)</a:t>
            </a:r>
          </a:p>
        </p:txBody>
      </p:sp>
    </p:spTree>
    <p:extLst>
      <p:ext uri="{BB962C8B-B14F-4D97-AF65-F5344CB8AC3E}">
        <p14:creationId xmlns:p14="http://schemas.microsoft.com/office/powerpoint/2010/main" val="22880003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ustomer Example 8">
    <p:spTree>
      <p:nvGrpSpPr>
        <p:cNvPr id="1" name=""/>
        <p:cNvGrpSpPr/>
        <p:nvPr/>
      </p:nvGrpSpPr>
      <p:grpSpPr>
        <a:xfrm>
          <a:off x="0" y="0"/>
          <a:ext cx="0" cy="0"/>
          <a:chOff x="0" y="0"/>
          <a:chExt cx="0" cy="0"/>
        </a:xfrm>
      </p:grpSpPr>
      <p:sp>
        <p:nvSpPr>
          <p:cNvPr id="44" name="Text placeholder to mark placement of icon">
            <a:extLst>
              <a:ext uri="{FF2B5EF4-FFF2-40B4-BE49-F238E27FC236}">
                <a16:creationId xmlns:a16="http://schemas.microsoft.com/office/drawing/2014/main" id="{17CA6287-5287-4C54-8E2C-AB8BC4D2F5C7}"/>
              </a:ext>
            </a:extLst>
          </p:cNvPr>
          <p:cNvSpPr>
            <a:spLocks noGrp="1"/>
          </p:cNvSpPr>
          <p:nvPr>
            <p:ph type="body" sz="quarter" idx="25" hasCustomPrompt="1"/>
          </p:nvPr>
        </p:nvSpPr>
        <p:spPr>
          <a:xfrm>
            <a:off x="9344025" y="5619751"/>
            <a:ext cx="2273300" cy="649287"/>
          </a:xfrm>
          <a:prstGeom prst="rect">
            <a:avLst/>
          </a:prstGeom>
          <a:ln>
            <a:solidFill>
              <a:schemeClr val="tx1"/>
            </a:solidFill>
          </a:ln>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 icon with hyperlink in lower right corner of this box (then delete box)</a:t>
            </a:r>
          </a:p>
        </p:txBody>
      </p:sp>
      <p:sp>
        <p:nvSpPr>
          <p:cNvPr id="25" name="Textimonial">
            <a:extLst>
              <a:ext uri="{FF2B5EF4-FFF2-40B4-BE49-F238E27FC236}">
                <a16:creationId xmlns:a16="http://schemas.microsoft.com/office/drawing/2014/main" id="{B96F4F29-BCF7-4498-9C31-DB6359D52E5A}"/>
              </a:ext>
            </a:extLst>
          </p:cNvPr>
          <p:cNvSpPr>
            <a:spLocks noGrp="1"/>
          </p:cNvSpPr>
          <p:nvPr>
            <p:ph type="body" sz="quarter" idx="16" hasCustomPrompt="1"/>
          </p:nvPr>
        </p:nvSpPr>
        <p:spPr>
          <a:xfrm>
            <a:off x="7044888" y="2886075"/>
            <a:ext cx="4572000" cy="2225675"/>
          </a:xfrm>
          <a:prstGeom prst="rect">
            <a:avLst/>
          </a:prstGeom>
        </p:spPr>
        <p:txBody>
          <a:bodyPr lIns="0" tIns="0" rIns="0" bIns="0"/>
          <a:lstStyle>
            <a:lvl1pPr marL="0" indent="0">
              <a:spcBef>
                <a:spcPts val="0"/>
              </a:spcBef>
              <a:spcAft>
                <a:spcPts val="1200"/>
              </a:spcAft>
              <a:buNone/>
              <a:defRPr sz="1400" b="0">
                <a:latin typeface="+mn-lt"/>
              </a:defRPr>
            </a:lvl1pPr>
            <a:lvl2pPr marL="228600" indent="0">
              <a:buNone/>
              <a:defRPr sz="1600">
                <a:latin typeface="+mn-lt"/>
              </a:defRPr>
            </a:lvl2pPr>
            <a:lvl3pPr marL="457200" indent="0">
              <a:buNone/>
              <a:defRPr sz="1600">
                <a:latin typeface="+mn-lt"/>
              </a:defRPr>
            </a:lvl3pPr>
            <a:lvl4pPr marL="661988" indent="0">
              <a:buNone/>
              <a:defRPr sz="1600">
                <a:latin typeface="+mn-lt"/>
              </a:defRPr>
            </a:lvl4pPr>
            <a:lvl5pPr marL="855663" indent="0">
              <a:buNone/>
              <a:defRPr sz="1600">
                <a:latin typeface="+mn-lt"/>
              </a:defRPr>
            </a:lvl5pPr>
          </a:lstStyle>
          <a:p>
            <a:pPr lvl="0"/>
            <a:r>
              <a:rPr lang="en-US"/>
              <a:t>Insert quote here, followed by:</a:t>
            </a:r>
          </a:p>
          <a:p>
            <a:pPr lvl="0"/>
            <a:r>
              <a:rPr lang="en-US"/>
              <a:t>Name [preferably, but not necessarily, in bold]</a:t>
            </a:r>
            <a:br>
              <a:rPr lang="en-US"/>
            </a:br>
            <a:r>
              <a:rPr lang="en-US"/>
              <a:t>Title, Company</a:t>
            </a:r>
          </a:p>
          <a:p>
            <a:pPr lvl="0"/>
            <a:endParaRPr lang="en-US"/>
          </a:p>
        </p:txBody>
      </p:sp>
      <p:sp>
        <p:nvSpPr>
          <p:cNvPr id="23" name="Heading/Summary/Topic">
            <a:extLst>
              <a:ext uri="{FF2B5EF4-FFF2-40B4-BE49-F238E27FC236}">
                <a16:creationId xmlns:a16="http://schemas.microsoft.com/office/drawing/2014/main" id="{AED83E49-0110-4497-B1A9-D8D36DC4630D}"/>
              </a:ext>
            </a:extLst>
          </p:cNvPr>
          <p:cNvSpPr>
            <a:spLocks noGrp="1"/>
          </p:cNvSpPr>
          <p:nvPr>
            <p:ph type="body" sz="quarter" idx="15" hasCustomPrompt="1"/>
          </p:nvPr>
        </p:nvSpPr>
        <p:spPr>
          <a:xfrm>
            <a:off x="7044888" y="1238249"/>
            <a:ext cx="4572000" cy="1371600"/>
          </a:xfrm>
          <a:prstGeom prst="rect">
            <a:avLst/>
          </a:prstGeom>
        </p:spPr>
        <p:txBody>
          <a:bodyPr lIns="0" tIns="0" rIns="0" bIns="0"/>
          <a:lstStyle>
            <a:lvl1pPr marL="0" indent="0">
              <a:buNone/>
              <a:defRPr sz="2000">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a:t>Heading/Summary/Topic</a:t>
            </a:r>
          </a:p>
        </p:txBody>
      </p:sp>
      <p:sp>
        <p:nvSpPr>
          <p:cNvPr id="39" name="List of countries">
            <a:extLst>
              <a:ext uri="{FF2B5EF4-FFF2-40B4-BE49-F238E27FC236}">
                <a16:creationId xmlns:a16="http://schemas.microsoft.com/office/drawing/2014/main" id="{C2C8584B-CE7D-4B9D-A4B3-7ACD64A37BBA}"/>
              </a:ext>
            </a:extLst>
          </p:cNvPr>
          <p:cNvSpPr>
            <a:spLocks noGrp="1"/>
          </p:cNvSpPr>
          <p:nvPr>
            <p:ph type="body" sz="quarter" idx="24" hasCustomPrompt="1"/>
          </p:nvPr>
        </p:nvSpPr>
        <p:spPr>
          <a:xfrm>
            <a:off x="5627686" y="5464366"/>
            <a:ext cx="1143000" cy="804672"/>
          </a:xfrm>
          <a:prstGeom prst="rect">
            <a:avLst/>
          </a:prstGeom>
        </p:spPr>
        <p:txBody>
          <a:bodyPr lIns="0" tIns="0" rIns="0" bIns="0"/>
          <a:lstStyle>
            <a:lvl1pPr marL="0" indent="0">
              <a:buNone/>
              <a:defRPr sz="1200"/>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Country</a:t>
            </a:r>
          </a:p>
        </p:txBody>
      </p:sp>
      <p:sp>
        <p:nvSpPr>
          <p:cNvPr id="34" name="Country heading">
            <a:extLst>
              <a:ext uri="{FF2B5EF4-FFF2-40B4-BE49-F238E27FC236}">
                <a16:creationId xmlns:a16="http://schemas.microsoft.com/office/drawing/2014/main" id="{DE02B4C9-5D1A-4ECD-9E3D-F2024114E028}"/>
              </a:ext>
            </a:extLst>
          </p:cNvPr>
          <p:cNvSpPr>
            <a:spLocks noGrp="1"/>
          </p:cNvSpPr>
          <p:nvPr>
            <p:ph type="body" sz="quarter" idx="20" hasCustomPrompt="1"/>
          </p:nvPr>
        </p:nvSpPr>
        <p:spPr>
          <a:xfrm>
            <a:off x="5627686" y="5170034"/>
            <a:ext cx="1143000" cy="228600"/>
          </a:xfrm>
          <a:prstGeom prst="rect">
            <a:avLst/>
          </a:prstGeom>
        </p:spPr>
        <p:txBody>
          <a:bodyPr lIns="0" tIns="0" rIns="0" bIns="0"/>
          <a:lstStyle>
            <a:lvl1pPr marL="0" indent="0">
              <a:buNone/>
              <a:defRPr sz="1200" b="1">
                <a:latin typeface="+mn-lt"/>
              </a:defRPr>
            </a:lvl1pPr>
            <a:lvl2pPr marL="228600" indent="0">
              <a:buNone/>
              <a:defRPr sz="1000"/>
            </a:lvl2pPr>
            <a:lvl3pPr marL="457200" indent="0">
              <a:buNone/>
              <a:defRPr sz="1000"/>
            </a:lvl3pPr>
            <a:lvl4pPr marL="661988" indent="0">
              <a:buNone/>
              <a:defRPr sz="1000"/>
            </a:lvl4pPr>
            <a:lvl5pPr marL="855663" indent="0">
              <a:buNone/>
              <a:defRPr sz="1000"/>
            </a:lvl5pPr>
          </a:lstStyle>
          <a:p>
            <a:pPr lvl="0"/>
            <a:r>
              <a:rPr lang="en-US"/>
              <a:t>Country</a:t>
            </a:r>
          </a:p>
        </p:txBody>
      </p:sp>
      <p:sp>
        <p:nvSpPr>
          <p:cNvPr id="38" name="Industry/sector description">
            <a:extLst>
              <a:ext uri="{FF2B5EF4-FFF2-40B4-BE49-F238E27FC236}">
                <a16:creationId xmlns:a16="http://schemas.microsoft.com/office/drawing/2014/main" id="{BD838303-D29A-4C39-9E77-B08DDA9674A7}"/>
              </a:ext>
            </a:extLst>
          </p:cNvPr>
          <p:cNvSpPr>
            <a:spLocks noGrp="1"/>
          </p:cNvSpPr>
          <p:nvPr>
            <p:ph type="body" sz="quarter" idx="23" hasCustomPrompt="1"/>
          </p:nvPr>
        </p:nvSpPr>
        <p:spPr>
          <a:xfrm>
            <a:off x="4105187" y="5458166"/>
            <a:ext cx="1371600" cy="804672"/>
          </a:xfrm>
          <a:prstGeom prst="rect">
            <a:avLst/>
          </a:prstGeom>
        </p:spPr>
        <p:txBody>
          <a:bodyPr lIns="0" tIns="0" rIns="0" bIns="0"/>
          <a:lstStyle>
            <a:lvl1pPr marL="0" indent="0">
              <a:buNone/>
              <a:defRPr sz="1200"/>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Name of industry</a:t>
            </a:r>
            <a:r>
              <a:rPr lang="en-US" sz="1200">
                <a:latin typeface="Segoe UI" panose="020B0502040204020203" pitchFamily="34" charset="0"/>
                <a:cs typeface="Segoe UI" panose="020B0502040204020203" pitchFamily="34" charset="0"/>
              </a:rPr>
              <a:t>—Sector</a:t>
            </a:r>
            <a:endParaRPr lang="en-US"/>
          </a:p>
        </p:txBody>
      </p:sp>
      <p:sp>
        <p:nvSpPr>
          <p:cNvPr id="32" name="Industry heading">
            <a:extLst>
              <a:ext uri="{FF2B5EF4-FFF2-40B4-BE49-F238E27FC236}">
                <a16:creationId xmlns:a16="http://schemas.microsoft.com/office/drawing/2014/main" id="{B0F037CF-5B8A-4704-B126-919A43254CEA}"/>
              </a:ext>
            </a:extLst>
          </p:cNvPr>
          <p:cNvSpPr>
            <a:spLocks noGrp="1"/>
          </p:cNvSpPr>
          <p:nvPr>
            <p:ph type="body" sz="quarter" idx="19" hasCustomPrompt="1"/>
          </p:nvPr>
        </p:nvSpPr>
        <p:spPr>
          <a:xfrm>
            <a:off x="4105187" y="5170034"/>
            <a:ext cx="1371600" cy="228600"/>
          </a:xfrm>
          <a:prstGeom prst="rect">
            <a:avLst/>
          </a:prstGeom>
        </p:spPr>
        <p:txBody>
          <a:bodyPr lIns="0" tIns="0" rIns="0" bIns="0"/>
          <a:lstStyle>
            <a:lvl1pPr marL="0" indent="0">
              <a:buNone/>
              <a:defRPr sz="1200" b="1">
                <a:latin typeface="+mn-lt"/>
              </a:defRPr>
            </a:lvl1pPr>
            <a:lvl2pPr marL="228600" indent="0">
              <a:buNone/>
              <a:defRPr sz="1000"/>
            </a:lvl2pPr>
            <a:lvl3pPr marL="457200" indent="0">
              <a:buNone/>
              <a:defRPr sz="1000"/>
            </a:lvl3pPr>
            <a:lvl4pPr marL="661988" indent="0">
              <a:buNone/>
              <a:defRPr sz="1000"/>
            </a:lvl4pPr>
            <a:lvl5pPr marL="855663" indent="0">
              <a:buNone/>
              <a:defRPr sz="1000"/>
            </a:lvl5pPr>
          </a:lstStyle>
          <a:p>
            <a:pPr lvl="0"/>
            <a:r>
              <a:rPr lang="en-US"/>
              <a:t>Industry</a:t>
            </a:r>
          </a:p>
        </p:txBody>
      </p:sp>
      <p:sp>
        <p:nvSpPr>
          <p:cNvPr id="37" name="Organization size description">
            <a:extLst>
              <a:ext uri="{FF2B5EF4-FFF2-40B4-BE49-F238E27FC236}">
                <a16:creationId xmlns:a16="http://schemas.microsoft.com/office/drawing/2014/main" id="{85CDFE34-9794-4103-8C0B-A9EA34FDDC7F}"/>
              </a:ext>
            </a:extLst>
          </p:cNvPr>
          <p:cNvSpPr>
            <a:spLocks noGrp="1"/>
          </p:cNvSpPr>
          <p:nvPr>
            <p:ph type="body" sz="quarter" idx="22" hasCustomPrompt="1"/>
          </p:nvPr>
        </p:nvSpPr>
        <p:spPr>
          <a:xfrm>
            <a:off x="2354089" y="5458166"/>
            <a:ext cx="1600200" cy="804672"/>
          </a:xfrm>
          <a:prstGeom prst="rect">
            <a:avLst/>
          </a:prstGeom>
        </p:spPr>
        <p:txBody>
          <a:bodyPr lIns="0" tIns="0" rIns="0" bIns="0"/>
          <a:lstStyle>
            <a:lvl1pPr marL="0" indent="0">
              <a:buNone/>
              <a:defRPr sz="1200"/>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 employees</a:t>
            </a:r>
          </a:p>
        </p:txBody>
      </p:sp>
      <p:sp>
        <p:nvSpPr>
          <p:cNvPr id="31" name="Organization size heading">
            <a:extLst>
              <a:ext uri="{FF2B5EF4-FFF2-40B4-BE49-F238E27FC236}">
                <a16:creationId xmlns:a16="http://schemas.microsoft.com/office/drawing/2014/main" id="{1AC1E047-38A1-4D44-BFF7-80386050E50C}"/>
              </a:ext>
            </a:extLst>
          </p:cNvPr>
          <p:cNvSpPr>
            <a:spLocks noGrp="1"/>
          </p:cNvSpPr>
          <p:nvPr>
            <p:ph type="body" sz="quarter" idx="18" hasCustomPrompt="1"/>
          </p:nvPr>
        </p:nvSpPr>
        <p:spPr>
          <a:xfrm>
            <a:off x="2354089" y="5170034"/>
            <a:ext cx="1600200" cy="228600"/>
          </a:xfrm>
          <a:prstGeom prst="rect">
            <a:avLst/>
          </a:prstGeom>
        </p:spPr>
        <p:txBody>
          <a:bodyPr lIns="0" tIns="0" rIns="0" bIns="0"/>
          <a:lstStyle>
            <a:lvl1pPr marL="0" indent="0">
              <a:buNone/>
              <a:defRPr sz="1200" b="1">
                <a:latin typeface="+mn-lt"/>
              </a:defRPr>
            </a:lvl1pPr>
            <a:lvl2pPr marL="228600" indent="0">
              <a:buNone/>
              <a:defRPr sz="1000"/>
            </a:lvl2pPr>
            <a:lvl3pPr marL="457200" indent="0">
              <a:buNone/>
              <a:defRPr sz="1000"/>
            </a:lvl3pPr>
            <a:lvl4pPr marL="661988" indent="0">
              <a:buNone/>
              <a:defRPr sz="1000"/>
            </a:lvl4pPr>
            <a:lvl5pPr marL="855663" indent="0">
              <a:buNone/>
              <a:defRPr sz="1000"/>
            </a:lvl5pPr>
          </a:lstStyle>
          <a:p>
            <a:pPr lvl="0"/>
            <a:r>
              <a:rPr lang="en-US"/>
              <a:t>Organization size</a:t>
            </a:r>
          </a:p>
        </p:txBody>
      </p:sp>
      <p:sp>
        <p:nvSpPr>
          <p:cNvPr id="36" name="List or description of products and services">
            <a:extLst>
              <a:ext uri="{FF2B5EF4-FFF2-40B4-BE49-F238E27FC236}">
                <a16:creationId xmlns:a16="http://schemas.microsoft.com/office/drawing/2014/main" id="{BD846C65-AFE8-4AE0-A7C7-1AD0BC224A9C}"/>
              </a:ext>
            </a:extLst>
          </p:cNvPr>
          <p:cNvSpPr>
            <a:spLocks noGrp="1"/>
          </p:cNvSpPr>
          <p:nvPr>
            <p:ph type="body" sz="quarter" idx="21" hasCustomPrompt="1"/>
          </p:nvPr>
        </p:nvSpPr>
        <p:spPr>
          <a:xfrm>
            <a:off x="598488" y="5458166"/>
            <a:ext cx="1600200" cy="804672"/>
          </a:xfrm>
          <a:prstGeom prst="rect">
            <a:avLst/>
          </a:prstGeom>
        </p:spPr>
        <p:txBody>
          <a:bodyPr lIns="0" tIns="0" rIns="0" bIns="0"/>
          <a:lstStyle>
            <a:lvl1pPr marL="0" indent="0">
              <a:buNone/>
              <a:defRPr sz="1200"/>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Microsoft product(s)/service(s)</a:t>
            </a:r>
          </a:p>
        </p:txBody>
      </p:sp>
      <p:sp>
        <p:nvSpPr>
          <p:cNvPr id="28" name="Products and services heading">
            <a:extLst>
              <a:ext uri="{FF2B5EF4-FFF2-40B4-BE49-F238E27FC236}">
                <a16:creationId xmlns:a16="http://schemas.microsoft.com/office/drawing/2014/main" id="{09085704-A1DF-4853-8787-B015C82A3D5C}"/>
              </a:ext>
            </a:extLst>
          </p:cNvPr>
          <p:cNvSpPr>
            <a:spLocks noGrp="1"/>
          </p:cNvSpPr>
          <p:nvPr>
            <p:ph type="body" sz="quarter" idx="17" hasCustomPrompt="1"/>
          </p:nvPr>
        </p:nvSpPr>
        <p:spPr>
          <a:xfrm>
            <a:off x="602991" y="5170034"/>
            <a:ext cx="1600200" cy="228600"/>
          </a:xfrm>
          <a:prstGeom prst="rect">
            <a:avLst/>
          </a:prstGeom>
        </p:spPr>
        <p:txBody>
          <a:bodyPr lIns="0" tIns="0" rIns="0" bIns="0"/>
          <a:lstStyle>
            <a:lvl1pPr marL="0" indent="0">
              <a:buNone/>
              <a:defRPr sz="1200" b="1">
                <a:latin typeface="+mn-lt"/>
              </a:defRPr>
            </a:lvl1pPr>
            <a:lvl2pPr marL="228600" indent="0">
              <a:buNone/>
              <a:defRPr sz="1000"/>
            </a:lvl2pPr>
            <a:lvl3pPr marL="457200" indent="0">
              <a:buNone/>
              <a:defRPr sz="1000"/>
            </a:lvl3pPr>
            <a:lvl4pPr marL="661988" indent="0">
              <a:buNone/>
              <a:defRPr sz="1000"/>
            </a:lvl4pPr>
            <a:lvl5pPr marL="855663" indent="0">
              <a:buNone/>
              <a:defRPr sz="1000"/>
            </a:lvl5pPr>
          </a:lstStyle>
          <a:p>
            <a:pPr lvl="0"/>
            <a:r>
              <a:rPr lang="en-US"/>
              <a:t>Products and services</a:t>
            </a:r>
          </a:p>
        </p:txBody>
      </p:sp>
      <p:sp>
        <p:nvSpPr>
          <p:cNvPr id="3" name="Customer logo placeholder">
            <a:extLst>
              <a:ext uri="{FF2B5EF4-FFF2-40B4-BE49-F238E27FC236}">
                <a16:creationId xmlns:a16="http://schemas.microsoft.com/office/drawing/2014/main" id="{D95B4922-46BD-4B20-AB27-AE87EB1C5B0E}"/>
              </a:ext>
            </a:extLst>
          </p:cNvPr>
          <p:cNvSpPr>
            <a:spLocks noGrp="1"/>
          </p:cNvSpPr>
          <p:nvPr>
            <p:ph type="pic" sz="quarter" idx="13" hasCustomPrompt="1"/>
          </p:nvPr>
        </p:nvSpPr>
        <p:spPr>
          <a:xfrm>
            <a:off x="596983" y="4582309"/>
            <a:ext cx="1828800" cy="347472"/>
          </a:xfrm>
          <a:prstGeom prst="rect">
            <a:avLst/>
          </a:prstGeom>
        </p:spPr>
        <p:txBody>
          <a:bodyPr lIns="0" tIns="0" rIns="0" bIns="0"/>
          <a:lstStyle>
            <a:lvl1pPr marL="0" indent="0">
              <a:buNone/>
              <a:defRPr sz="1200"/>
            </a:lvl1pPr>
          </a:lstStyle>
          <a:p>
            <a:r>
              <a:rPr lang="en-US"/>
              <a:t>Click to insert logo</a:t>
            </a:r>
          </a:p>
        </p:txBody>
      </p:sp>
      <p:sp>
        <p:nvSpPr>
          <p:cNvPr id="6" name="Photo placeholder" descr="image placeholder">
            <a:extLst>
              <a:ext uri="{FF2B5EF4-FFF2-40B4-BE49-F238E27FC236}">
                <a16:creationId xmlns:a16="http://schemas.microsoft.com/office/drawing/2014/main" id="{0D2F88DA-A4E2-4B98-BE72-3F20B0037872}"/>
              </a:ext>
            </a:extLst>
          </p:cNvPr>
          <p:cNvSpPr>
            <a:spLocks noGrp="1"/>
          </p:cNvSpPr>
          <p:nvPr>
            <p:ph type="pic" sz="quarter" idx="14" hasCustomPrompt="1"/>
          </p:nvPr>
        </p:nvSpPr>
        <p:spPr>
          <a:xfrm>
            <a:off x="598486" y="1238249"/>
            <a:ext cx="6172200" cy="3200400"/>
          </a:xfrm>
          <a:prstGeom prst="rect">
            <a:avLst/>
          </a:prstGeom>
        </p:spPr>
        <p:txBody>
          <a:bodyPr/>
          <a:lstStyle>
            <a:lvl1pPr marL="0" indent="0">
              <a:buNone/>
              <a:defRPr/>
            </a:lvl1pPr>
          </a:lstStyle>
          <a:p>
            <a:r>
              <a:rPr lang="en-US"/>
              <a:t>Click icon to insert/place image</a:t>
            </a:r>
          </a:p>
        </p:txBody>
      </p:sp>
      <p:sp>
        <p:nvSpPr>
          <p:cNvPr id="21" name="Customer example 8 slide title/Company name">
            <a:extLst>
              <a:ext uri="{FF2B5EF4-FFF2-40B4-BE49-F238E27FC236}">
                <a16:creationId xmlns:a16="http://schemas.microsoft.com/office/drawing/2014/main" id="{1E9F4828-5723-492C-BE7E-67C63C266261}"/>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Customer example (8): enter company name</a:t>
            </a:r>
          </a:p>
        </p:txBody>
      </p:sp>
    </p:spTree>
    <p:extLst>
      <p:ext uri="{BB962C8B-B14F-4D97-AF65-F5344CB8AC3E}">
        <p14:creationId xmlns:p14="http://schemas.microsoft.com/office/powerpoint/2010/main" val="10125664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ustomer Example 9">
    <p:spTree>
      <p:nvGrpSpPr>
        <p:cNvPr id="1" name=""/>
        <p:cNvGrpSpPr/>
        <p:nvPr/>
      </p:nvGrpSpPr>
      <p:grpSpPr>
        <a:xfrm>
          <a:off x="0" y="0"/>
          <a:ext cx="0" cy="0"/>
          <a:chOff x="0" y="0"/>
          <a:chExt cx="0" cy="0"/>
        </a:xfrm>
      </p:grpSpPr>
      <p:sp>
        <p:nvSpPr>
          <p:cNvPr id="9" name="Area for tables/charts/graphics (default 2 columns)" descr="area for tables/charts/graphics">
            <a:extLst>
              <a:ext uri="{FF2B5EF4-FFF2-40B4-BE49-F238E27FC236}">
                <a16:creationId xmlns:a16="http://schemas.microsoft.com/office/drawing/2014/main" id="{068439C3-159E-4CC6-93BC-828218489A32}"/>
              </a:ext>
            </a:extLst>
          </p:cNvPr>
          <p:cNvSpPr>
            <a:spLocks noGrp="1"/>
          </p:cNvSpPr>
          <p:nvPr>
            <p:ph sz="quarter" idx="28" hasCustomPrompt="1"/>
          </p:nvPr>
        </p:nvSpPr>
        <p:spPr>
          <a:xfrm>
            <a:off x="593437" y="3976454"/>
            <a:ext cx="11004838" cy="2286000"/>
          </a:xfrm>
          <a:prstGeom prst="rect">
            <a:avLst/>
          </a:prstGeom>
        </p:spPr>
        <p:txBody>
          <a:bodyPr numCol="2" spcCol="457200"/>
          <a:lstStyle>
            <a:lvl1pPr marL="0" indent="0">
              <a:buNone/>
              <a:defRPr/>
            </a:lvl1pPr>
          </a:lstStyle>
          <a:p>
            <a:pPr lvl="0"/>
            <a:r>
              <a:rPr lang="en-US"/>
              <a:t>Area for tables/charts/graphics (default: 2 columns)</a:t>
            </a:r>
            <a:br>
              <a:rPr lang="en-US"/>
            </a:br>
            <a:r>
              <a:rPr lang="en-US"/>
              <a:t>(delete or resize if extending text from boxes above)</a:t>
            </a:r>
          </a:p>
        </p:txBody>
      </p:sp>
      <p:sp>
        <p:nvSpPr>
          <p:cNvPr id="84" name="Column 2 text (12, 14, or 16 pt)">
            <a:extLst>
              <a:ext uri="{FF2B5EF4-FFF2-40B4-BE49-F238E27FC236}">
                <a16:creationId xmlns:a16="http://schemas.microsoft.com/office/drawing/2014/main" id="{8CA66CA2-9496-4C34-8C67-DD45BE5CEF98}"/>
              </a:ext>
            </a:extLst>
          </p:cNvPr>
          <p:cNvSpPr>
            <a:spLocks noGrp="1"/>
          </p:cNvSpPr>
          <p:nvPr>
            <p:ph type="body" sz="quarter" idx="32" hasCustomPrompt="1"/>
          </p:nvPr>
        </p:nvSpPr>
        <p:spPr>
          <a:xfrm>
            <a:off x="6111875" y="2255765"/>
            <a:ext cx="5486400" cy="1490472"/>
          </a:xfrm>
          <a:prstGeom prst="rect">
            <a:avLst/>
          </a:prstGeom>
        </p:spPr>
        <p:txBody>
          <a:bodyPr lIns="0" tIns="0" rIns="0" bIns="0"/>
          <a:lstStyle>
            <a:lvl1pPr marL="0" indent="0">
              <a:buNone/>
              <a:defRPr sz="1600">
                <a:latin typeface="+mn-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a:latin typeface="+mn-lt"/>
              </a:rPr>
              <a:t>Text (12/14/16 </a:t>
            </a:r>
            <a:r>
              <a:rPr lang="en-US" err="1">
                <a:latin typeface="+mn-lt"/>
              </a:rPr>
              <a:t>pt</a:t>
            </a:r>
            <a:r>
              <a:rPr lang="en-US">
                <a:latin typeface="+mn-lt"/>
              </a:rPr>
              <a:t>)</a:t>
            </a:r>
          </a:p>
          <a:p>
            <a:pPr lvl="0"/>
            <a:r>
              <a:rPr lang="en-US">
                <a:latin typeface="+mn-lt"/>
              </a:rPr>
              <a:t>Max. 5 lines @ 16 </a:t>
            </a:r>
            <a:r>
              <a:rPr lang="en-US" err="1">
                <a:latin typeface="+mn-lt"/>
              </a:rPr>
              <a:t>pt</a:t>
            </a:r>
            <a:endParaRPr lang="en-US">
              <a:latin typeface="+mn-lt"/>
            </a:endParaRPr>
          </a:p>
          <a:p>
            <a:pPr lvl="0"/>
            <a:r>
              <a:rPr lang="en-US">
                <a:latin typeface="+mn-lt"/>
              </a:rPr>
              <a:t>Max. 6 lines @ 14 </a:t>
            </a:r>
            <a:r>
              <a:rPr lang="en-US" err="1">
                <a:latin typeface="+mn-lt"/>
              </a:rPr>
              <a:t>pt</a:t>
            </a:r>
            <a:endParaRPr lang="en-US"/>
          </a:p>
        </p:txBody>
      </p:sp>
      <p:sp>
        <p:nvSpPr>
          <p:cNvPr id="83" name="Column 2 heading (16 or 18 pt)">
            <a:extLst>
              <a:ext uri="{FF2B5EF4-FFF2-40B4-BE49-F238E27FC236}">
                <a16:creationId xmlns:a16="http://schemas.microsoft.com/office/drawing/2014/main" id="{87206699-BEF6-4F31-956F-00D7A65A9AF2}"/>
              </a:ext>
            </a:extLst>
          </p:cNvPr>
          <p:cNvSpPr>
            <a:spLocks noGrp="1"/>
          </p:cNvSpPr>
          <p:nvPr>
            <p:ph type="body" sz="quarter" idx="31" hasCustomPrompt="1"/>
          </p:nvPr>
        </p:nvSpPr>
        <p:spPr>
          <a:xfrm>
            <a:off x="6111875" y="1909224"/>
            <a:ext cx="5486400" cy="334190"/>
          </a:xfrm>
          <a:prstGeom prst="rect">
            <a:avLst/>
          </a:prstGeom>
        </p:spPr>
        <p:txBody>
          <a:bodyPr lIns="0" tIns="0" rIns="0" bIns="0"/>
          <a:lstStyle>
            <a:lvl1pPr marL="0" indent="0">
              <a:buNone/>
              <a:defRPr sz="18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Heading (16/18 </a:t>
            </a:r>
            <a:r>
              <a:rPr lang="en-US" err="1"/>
              <a:t>pt</a:t>
            </a:r>
            <a:r>
              <a:rPr lang="en-US"/>
              <a:t>)</a:t>
            </a:r>
            <a:br>
              <a:rPr lang="en-US"/>
            </a:br>
            <a:endParaRPr lang="en-US"/>
          </a:p>
        </p:txBody>
      </p:sp>
      <p:sp>
        <p:nvSpPr>
          <p:cNvPr id="13" name="Column 1 text (12, 14, or 16 pt)">
            <a:extLst>
              <a:ext uri="{FF2B5EF4-FFF2-40B4-BE49-F238E27FC236}">
                <a16:creationId xmlns:a16="http://schemas.microsoft.com/office/drawing/2014/main" id="{A0E2D99B-9E64-443F-96A0-A815AA5DA7AE}"/>
              </a:ext>
            </a:extLst>
          </p:cNvPr>
          <p:cNvSpPr>
            <a:spLocks noGrp="1"/>
          </p:cNvSpPr>
          <p:nvPr>
            <p:ph type="body" sz="quarter" idx="30" hasCustomPrompt="1"/>
          </p:nvPr>
        </p:nvSpPr>
        <p:spPr>
          <a:xfrm>
            <a:off x="584200" y="2255765"/>
            <a:ext cx="5486400" cy="1490472"/>
          </a:xfrm>
          <a:prstGeom prst="rect">
            <a:avLst/>
          </a:prstGeom>
        </p:spPr>
        <p:txBody>
          <a:bodyPr lIns="0" tIns="0" rIns="0" bIns="0"/>
          <a:lstStyle>
            <a:lvl1pPr marL="0" indent="0">
              <a:buNone/>
              <a:defRPr sz="1600">
                <a:latin typeface="+mn-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a:latin typeface="+mn-lt"/>
              </a:rPr>
              <a:t>Text (12/14/16 </a:t>
            </a:r>
            <a:r>
              <a:rPr lang="en-US" err="1">
                <a:latin typeface="+mn-lt"/>
              </a:rPr>
              <a:t>pt</a:t>
            </a:r>
            <a:r>
              <a:rPr lang="en-US">
                <a:latin typeface="+mn-lt"/>
              </a:rPr>
              <a:t>)</a:t>
            </a:r>
          </a:p>
          <a:p>
            <a:pPr lvl="0"/>
            <a:r>
              <a:rPr lang="en-US">
                <a:latin typeface="+mn-lt"/>
              </a:rPr>
              <a:t>Max. 5 lines @ 16 </a:t>
            </a:r>
            <a:r>
              <a:rPr lang="en-US" err="1">
                <a:latin typeface="+mn-lt"/>
              </a:rPr>
              <a:t>pt</a:t>
            </a:r>
            <a:endParaRPr lang="en-US">
              <a:latin typeface="+mn-lt"/>
            </a:endParaRPr>
          </a:p>
          <a:p>
            <a:pPr lvl="0"/>
            <a:r>
              <a:rPr lang="en-US">
                <a:latin typeface="+mn-lt"/>
              </a:rPr>
              <a:t>Max. 6 lines @ 14 </a:t>
            </a:r>
            <a:r>
              <a:rPr lang="en-US" err="1">
                <a:latin typeface="+mn-lt"/>
              </a:rPr>
              <a:t>pt</a:t>
            </a:r>
            <a:endParaRPr lang="en-US"/>
          </a:p>
        </p:txBody>
      </p:sp>
      <p:sp>
        <p:nvSpPr>
          <p:cNvPr id="11" name="Column 1 heading (16 or 18 pt)">
            <a:extLst>
              <a:ext uri="{FF2B5EF4-FFF2-40B4-BE49-F238E27FC236}">
                <a16:creationId xmlns:a16="http://schemas.microsoft.com/office/drawing/2014/main" id="{984E86C7-5C78-4D15-9AF4-EAD400FC0A5D}"/>
              </a:ext>
            </a:extLst>
          </p:cNvPr>
          <p:cNvSpPr>
            <a:spLocks noGrp="1"/>
          </p:cNvSpPr>
          <p:nvPr>
            <p:ph type="body" sz="quarter" idx="29" hasCustomPrompt="1"/>
          </p:nvPr>
        </p:nvSpPr>
        <p:spPr>
          <a:xfrm>
            <a:off x="584200" y="1909224"/>
            <a:ext cx="5486400" cy="334190"/>
          </a:xfrm>
          <a:prstGeom prst="rect">
            <a:avLst/>
          </a:prstGeom>
        </p:spPr>
        <p:txBody>
          <a:bodyPr lIns="0" tIns="0" rIns="0" bIns="0"/>
          <a:lstStyle>
            <a:lvl1pPr marL="0" indent="0">
              <a:buNone/>
              <a:defRPr sz="18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Heading (16/18 </a:t>
            </a:r>
            <a:r>
              <a:rPr lang="en-US" err="1"/>
              <a:t>pt</a:t>
            </a:r>
            <a:r>
              <a:rPr lang="en-US"/>
              <a:t>)</a:t>
            </a:r>
            <a:br>
              <a:rPr lang="en-US"/>
            </a:br>
            <a:endParaRPr lang="en-US"/>
          </a:p>
        </p:txBody>
      </p:sp>
      <p:sp>
        <p:nvSpPr>
          <p:cNvPr id="4" name="Brief quote or key takeaway">
            <a:extLst>
              <a:ext uri="{FF2B5EF4-FFF2-40B4-BE49-F238E27FC236}">
                <a16:creationId xmlns:a16="http://schemas.microsoft.com/office/drawing/2014/main" id="{DF9BD93A-0BE0-4E6B-8BFC-573D41E3C84F}"/>
              </a:ext>
            </a:extLst>
          </p:cNvPr>
          <p:cNvSpPr>
            <a:spLocks noGrp="1"/>
          </p:cNvSpPr>
          <p:nvPr>
            <p:ph type="body" sz="quarter" idx="26" hasCustomPrompt="1"/>
          </p:nvPr>
        </p:nvSpPr>
        <p:spPr>
          <a:xfrm>
            <a:off x="588964" y="1046687"/>
            <a:ext cx="9189738" cy="649287"/>
          </a:xfrm>
          <a:prstGeom prst="rect">
            <a:avLst/>
          </a:prstGeom>
        </p:spPr>
        <p:txBody>
          <a:bodyPr lIns="0" tIns="0" rIns="0" bIns="0"/>
          <a:lstStyle>
            <a:lvl1pPr marL="0" indent="0">
              <a:buNone/>
              <a:defRPr sz="2000">
                <a:latin typeface="+mn-lt"/>
              </a:defRPr>
            </a:lvl1pPr>
            <a:lvl2pPr marL="228600" indent="0">
              <a:buNone/>
              <a:defRPr sz="2000"/>
            </a:lvl2pPr>
            <a:lvl3pPr marL="457200" indent="0">
              <a:buNone/>
              <a:defRPr sz="2000"/>
            </a:lvl3pPr>
            <a:lvl4pPr marL="661988" indent="0">
              <a:buNone/>
              <a:defRPr sz="2000"/>
            </a:lvl4pPr>
            <a:lvl5pPr marL="855663" indent="0">
              <a:buNone/>
              <a:defRPr sz="2000"/>
            </a:lvl5pPr>
          </a:lstStyle>
          <a:p>
            <a:pPr lvl="0"/>
            <a:r>
              <a:rPr lang="en-US"/>
              <a:t>Enter customer name in text box above; in this text box, add a brief quote or key takeaway (2 lines max)</a:t>
            </a:r>
          </a:p>
        </p:txBody>
      </p:sp>
      <p:sp>
        <p:nvSpPr>
          <p:cNvPr id="7" name="Customer logo placeholder" descr="customer logo placeholder">
            <a:extLst>
              <a:ext uri="{FF2B5EF4-FFF2-40B4-BE49-F238E27FC236}">
                <a16:creationId xmlns:a16="http://schemas.microsoft.com/office/drawing/2014/main" id="{926E4A05-8C2A-45E2-83A4-2F5952B0C39C}"/>
              </a:ext>
            </a:extLst>
          </p:cNvPr>
          <p:cNvSpPr>
            <a:spLocks noGrp="1"/>
          </p:cNvSpPr>
          <p:nvPr userDrawn="1">
            <p:ph type="pic" sz="quarter" idx="27" hasCustomPrompt="1"/>
          </p:nvPr>
        </p:nvSpPr>
        <p:spPr>
          <a:xfrm>
            <a:off x="10240963" y="595546"/>
            <a:ext cx="1371600" cy="1100427"/>
          </a:xfrm>
          <a:prstGeom prst="rect">
            <a:avLst/>
          </a:prstGeom>
        </p:spPr>
        <p:txBody>
          <a:bodyPr/>
          <a:lstStyle>
            <a:lvl1pPr marL="0" indent="0">
              <a:buNone/>
              <a:defRPr sz="1400"/>
            </a:lvl1pPr>
          </a:lstStyle>
          <a:p>
            <a:r>
              <a:rPr lang="en-US" sz="2000"/>
              <a:t>Logo</a:t>
            </a:r>
            <a:endParaRPr lang="en-US"/>
          </a:p>
        </p:txBody>
      </p:sp>
      <p:sp>
        <p:nvSpPr>
          <p:cNvPr id="21" name="Customer example 9 title (half slide)">
            <a:extLst>
              <a:ext uri="{FF2B5EF4-FFF2-40B4-BE49-F238E27FC236}">
                <a16:creationId xmlns:a16="http://schemas.microsoft.com/office/drawing/2014/main" id="{1E9F4828-5723-492C-BE7E-67C63C266261}"/>
              </a:ext>
            </a:extLst>
          </p:cNvPr>
          <p:cNvSpPr>
            <a:spLocks noGrp="1"/>
          </p:cNvSpPr>
          <p:nvPr>
            <p:ph type="title" hasCustomPrompt="1"/>
          </p:nvPr>
        </p:nvSpPr>
        <p:spPr>
          <a:xfrm>
            <a:off x="588263" y="457200"/>
            <a:ext cx="5507737" cy="553998"/>
          </a:xfrm>
          <a:prstGeom prst="rect">
            <a:avLst/>
          </a:prstGeom>
        </p:spPr>
        <p:txBody>
          <a:bodyPr lIns="0" tIns="0" rIns="0" bIns="0"/>
          <a:lstStyle>
            <a:lvl1pPr>
              <a:defRPr baseline="0"/>
            </a:lvl1pPr>
          </a:lstStyle>
          <a:p>
            <a:r>
              <a:rPr lang="en-US"/>
              <a:t>Customer example (9)</a:t>
            </a:r>
          </a:p>
        </p:txBody>
      </p:sp>
    </p:spTree>
    <p:extLst>
      <p:ext uri="{BB962C8B-B14F-4D97-AF65-F5344CB8AC3E}">
        <p14:creationId xmlns:p14="http://schemas.microsoft.com/office/powerpoint/2010/main" val="13431014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Customer Example 9 (text only)">
    <p:spTree>
      <p:nvGrpSpPr>
        <p:cNvPr id="1" name=""/>
        <p:cNvGrpSpPr/>
        <p:nvPr/>
      </p:nvGrpSpPr>
      <p:grpSpPr>
        <a:xfrm>
          <a:off x="0" y="0"/>
          <a:ext cx="0" cy="0"/>
          <a:chOff x="0" y="0"/>
          <a:chExt cx="0" cy="0"/>
        </a:xfrm>
      </p:grpSpPr>
      <p:sp>
        <p:nvSpPr>
          <p:cNvPr id="19" name="Description 4 (12, 14, or 16 pt)">
            <a:extLst>
              <a:ext uri="{FF2B5EF4-FFF2-40B4-BE49-F238E27FC236}">
                <a16:creationId xmlns:a16="http://schemas.microsoft.com/office/drawing/2014/main" id="{4B50FD47-A334-4C35-AB5B-3C0C48190E63}"/>
              </a:ext>
            </a:extLst>
          </p:cNvPr>
          <p:cNvSpPr>
            <a:spLocks noGrp="1"/>
          </p:cNvSpPr>
          <p:nvPr>
            <p:ph type="body" sz="quarter" idx="36" hasCustomPrompt="1"/>
          </p:nvPr>
        </p:nvSpPr>
        <p:spPr>
          <a:xfrm>
            <a:off x="6111875" y="4544112"/>
            <a:ext cx="5486400" cy="1719072"/>
          </a:xfrm>
          <a:prstGeom prst="rect">
            <a:avLst/>
          </a:prstGeom>
        </p:spPr>
        <p:txBody>
          <a:bodyPr lIns="0" tIns="0" rIns="0" bIns="0"/>
          <a:lstStyle>
            <a:lvl1pPr marL="0" indent="0">
              <a:buNone/>
              <a:defRPr sz="1600">
                <a:latin typeface="+mn-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a:latin typeface="+mn-lt"/>
              </a:rPr>
              <a:t>Text (12/14/16 </a:t>
            </a:r>
            <a:r>
              <a:rPr lang="en-US" err="1">
                <a:latin typeface="+mn-lt"/>
              </a:rPr>
              <a:t>pt</a:t>
            </a:r>
            <a:r>
              <a:rPr lang="en-US">
                <a:latin typeface="+mn-lt"/>
              </a:rPr>
              <a:t>)</a:t>
            </a:r>
          </a:p>
          <a:p>
            <a:pPr lvl="0"/>
            <a:r>
              <a:rPr lang="en-US">
                <a:latin typeface="+mn-lt"/>
              </a:rPr>
              <a:t>Max. 5 lines @ 16 </a:t>
            </a:r>
            <a:r>
              <a:rPr lang="en-US" err="1">
                <a:latin typeface="+mn-lt"/>
              </a:rPr>
              <a:t>pt</a:t>
            </a:r>
            <a:endParaRPr lang="en-US">
              <a:latin typeface="+mn-lt"/>
            </a:endParaRPr>
          </a:p>
          <a:p>
            <a:pPr lvl="0"/>
            <a:r>
              <a:rPr lang="en-US">
                <a:latin typeface="+mn-lt"/>
              </a:rPr>
              <a:t>Max. 6 lines @ 14 </a:t>
            </a:r>
            <a:r>
              <a:rPr lang="en-US" err="1">
                <a:latin typeface="+mn-lt"/>
              </a:rPr>
              <a:t>pt</a:t>
            </a:r>
            <a:endParaRPr lang="en-US"/>
          </a:p>
        </p:txBody>
      </p:sp>
      <p:sp>
        <p:nvSpPr>
          <p:cNvPr id="18" name="Heading 4 (16 or 18 pt)">
            <a:extLst>
              <a:ext uri="{FF2B5EF4-FFF2-40B4-BE49-F238E27FC236}">
                <a16:creationId xmlns:a16="http://schemas.microsoft.com/office/drawing/2014/main" id="{45331F4C-A712-4FA8-AD57-789BE08BB16C}"/>
              </a:ext>
            </a:extLst>
          </p:cNvPr>
          <p:cNvSpPr>
            <a:spLocks noGrp="1"/>
          </p:cNvSpPr>
          <p:nvPr>
            <p:ph type="body" sz="quarter" idx="35" hasCustomPrompt="1"/>
          </p:nvPr>
        </p:nvSpPr>
        <p:spPr>
          <a:xfrm>
            <a:off x="6111875" y="4197572"/>
            <a:ext cx="5486400" cy="334190"/>
          </a:xfrm>
          <a:prstGeom prst="rect">
            <a:avLst/>
          </a:prstGeom>
        </p:spPr>
        <p:txBody>
          <a:bodyPr lIns="0" tIns="0" rIns="0" bIns="0"/>
          <a:lstStyle>
            <a:lvl1pPr marL="0" indent="0">
              <a:buNone/>
              <a:defRPr sz="18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Heading (16/18 </a:t>
            </a:r>
            <a:r>
              <a:rPr lang="en-US" err="1"/>
              <a:t>pt</a:t>
            </a:r>
            <a:r>
              <a:rPr lang="en-US"/>
              <a:t>)</a:t>
            </a:r>
            <a:br>
              <a:rPr lang="en-US"/>
            </a:br>
            <a:endParaRPr lang="en-US"/>
          </a:p>
        </p:txBody>
      </p:sp>
      <p:sp>
        <p:nvSpPr>
          <p:cNvPr id="25" name="Description 3 (12, 14, or 16 pt)">
            <a:extLst>
              <a:ext uri="{FF2B5EF4-FFF2-40B4-BE49-F238E27FC236}">
                <a16:creationId xmlns:a16="http://schemas.microsoft.com/office/drawing/2014/main" id="{006E0BB8-FFFB-46B2-92A6-8D8E63DCA4A9}"/>
              </a:ext>
            </a:extLst>
          </p:cNvPr>
          <p:cNvSpPr>
            <a:spLocks noGrp="1"/>
          </p:cNvSpPr>
          <p:nvPr>
            <p:ph type="body" sz="quarter" idx="32" hasCustomPrompt="1"/>
          </p:nvPr>
        </p:nvSpPr>
        <p:spPr>
          <a:xfrm>
            <a:off x="6111875" y="2255765"/>
            <a:ext cx="5486400" cy="1719072"/>
          </a:xfrm>
          <a:prstGeom prst="rect">
            <a:avLst/>
          </a:prstGeom>
        </p:spPr>
        <p:txBody>
          <a:bodyPr lIns="0" tIns="0" rIns="0" bIns="0"/>
          <a:lstStyle>
            <a:lvl1pPr marL="0" indent="0">
              <a:buNone/>
              <a:defRPr sz="1600">
                <a:latin typeface="+mn-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a:latin typeface="+mn-lt"/>
              </a:rPr>
              <a:t>Text (12/14/16 </a:t>
            </a:r>
            <a:r>
              <a:rPr lang="en-US" err="1">
                <a:latin typeface="+mn-lt"/>
              </a:rPr>
              <a:t>pt</a:t>
            </a:r>
            <a:r>
              <a:rPr lang="en-US">
                <a:latin typeface="+mn-lt"/>
              </a:rPr>
              <a:t>)</a:t>
            </a:r>
          </a:p>
          <a:p>
            <a:pPr lvl="0"/>
            <a:r>
              <a:rPr lang="en-US">
                <a:latin typeface="+mn-lt"/>
              </a:rPr>
              <a:t>Max. 5 lines @ 16 </a:t>
            </a:r>
            <a:r>
              <a:rPr lang="en-US" err="1">
                <a:latin typeface="+mn-lt"/>
              </a:rPr>
              <a:t>pt</a:t>
            </a:r>
            <a:endParaRPr lang="en-US">
              <a:latin typeface="+mn-lt"/>
            </a:endParaRPr>
          </a:p>
          <a:p>
            <a:pPr lvl="0"/>
            <a:r>
              <a:rPr lang="en-US">
                <a:latin typeface="+mn-lt"/>
              </a:rPr>
              <a:t>Max. 6 lines @ 14 </a:t>
            </a:r>
            <a:r>
              <a:rPr lang="en-US" err="1">
                <a:latin typeface="+mn-lt"/>
              </a:rPr>
              <a:t>pt</a:t>
            </a:r>
            <a:endParaRPr lang="en-US"/>
          </a:p>
        </p:txBody>
      </p:sp>
      <p:sp>
        <p:nvSpPr>
          <p:cNvPr id="24" name="Heading 3 (16 or 18 pt)">
            <a:extLst>
              <a:ext uri="{FF2B5EF4-FFF2-40B4-BE49-F238E27FC236}">
                <a16:creationId xmlns:a16="http://schemas.microsoft.com/office/drawing/2014/main" id="{D5B0DBBD-9879-440D-A457-71A4319182E4}"/>
              </a:ext>
            </a:extLst>
          </p:cNvPr>
          <p:cNvSpPr>
            <a:spLocks noGrp="1"/>
          </p:cNvSpPr>
          <p:nvPr>
            <p:ph type="body" sz="quarter" idx="31" hasCustomPrompt="1"/>
          </p:nvPr>
        </p:nvSpPr>
        <p:spPr>
          <a:xfrm>
            <a:off x="6111875" y="1909224"/>
            <a:ext cx="5486400" cy="334190"/>
          </a:xfrm>
          <a:prstGeom prst="rect">
            <a:avLst/>
          </a:prstGeom>
        </p:spPr>
        <p:txBody>
          <a:bodyPr lIns="0" tIns="0" rIns="0" bIns="0"/>
          <a:lstStyle>
            <a:lvl1pPr marL="0" indent="0">
              <a:buNone/>
              <a:defRPr sz="18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Heading (16/18 </a:t>
            </a:r>
            <a:r>
              <a:rPr lang="en-US" err="1"/>
              <a:t>pt</a:t>
            </a:r>
            <a:r>
              <a:rPr lang="en-US"/>
              <a:t>)</a:t>
            </a:r>
            <a:br>
              <a:rPr lang="en-US"/>
            </a:br>
            <a:endParaRPr lang="en-US"/>
          </a:p>
        </p:txBody>
      </p:sp>
      <p:sp>
        <p:nvSpPr>
          <p:cNvPr id="17" name="Description 2 (12, 14, or 16 pt)">
            <a:extLst>
              <a:ext uri="{FF2B5EF4-FFF2-40B4-BE49-F238E27FC236}">
                <a16:creationId xmlns:a16="http://schemas.microsoft.com/office/drawing/2014/main" id="{26477651-D42B-48B9-BFCE-9D06E1F5E0C9}"/>
              </a:ext>
            </a:extLst>
          </p:cNvPr>
          <p:cNvSpPr>
            <a:spLocks noGrp="1"/>
          </p:cNvSpPr>
          <p:nvPr>
            <p:ph type="body" sz="quarter" idx="34" hasCustomPrompt="1"/>
          </p:nvPr>
        </p:nvSpPr>
        <p:spPr>
          <a:xfrm>
            <a:off x="584200" y="4544112"/>
            <a:ext cx="5486400" cy="1719072"/>
          </a:xfrm>
          <a:prstGeom prst="rect">
            <a:avLst/>
          </a:prstGeom>
        </p:spPr>
        <p:txBody>
          <a:bodyPr lIns="0" tIns="0" rIns="0" bIns="0"/>
          <a:lstStyle>
            <a:lvl1pPr marL="0" indent="0">
              <a:buNone/>
              <a:defRPr sz="1600">
                <a:latin typeface="+mn-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a:latin typeface="+mn-lt"/>
              </a:rPr>
              <a:t>Text (12/14/16 </a:t>
            </a:r>
            <a:r>
              <a:rPr lang="en-US" err="1">
                <a:latin typeface="+mn-lt"/>
              </a:rPr>
              <a:t>pt</a:t>
            </a:r>
            <a:r>
              <a:rPr lang="en-US">
                <a:latin typeface="+mn-lt"/>
              </a:rPr>
              <a:t>)</a:t>
            </a:r>
          </a:p>
          <a:p>
            <a:pPr lvl="0"/>
            <a:r>
              <a:rPr lang="en-US">
                <a:latin typeface="+mn-lt"/>
              </a:rPr>
              <a:t>Max. 5 lines @ 16 </a:t>
            </a:r>
            <a:r>
              <a:rPr lang="en-US" err="1">
                <a:latin typeface="+mn-lt"/>
              </a:rPr>
              <a:t>pt</a:t>
            </a:r>
            <a:endParaRPr lang="en-US">
              <a:latin typeface="+mn-lt"/>
            </a:endParaRPr>
          </a:p>
          <a:p>
            <a:pPr lvl="0"/>
            <a:r>
              <a:rPr lang="en-US">
                <a:latin typeface="+mn-lt"/>
              </a:rPr>
              <a:t>Max. 6 lines @ 14 </a:t>
            </a:r>
            <a:r>
              <a:rPr lang="en-US" err="1">
                <a:latin typeface="+mn-lt"/>
              </a:rPr>
              <a:t>pt</a:t>
            </a:r>
            <a:endParaRPr lang="en-US"/>
          </a:p>
        </p:txBody>
      </p:sp>
      <p:sp>
        <p:nvSpPr>
          <p:cNvPr id="16" name="Heading 2 (16 or 18 pt)">
            <a:extLst>
              <a:ext uri="{FF2B5EF4-FFF2-40B4-BE49-F238E27FC236}">
                <a16:creationId xmlns:a16="http://schemas.microsoft.com/office/drawing/2014/main" id="{C31F9967-E3D6-4A6A-8DFE-5577BE55585E}"/>
              </a:ext>
            </a:extLst>
          </p:cNvPr>
          <p:cNvSpPr>
            <a:spLocks noGrp="1"/>
          </p:cNvSpPr>
          <p:nvPr>
            <p:ph type="body" sz="quarter" idx="33" hasCustomPrompt="1"/>
          </p:nvPr>
        </p:nvSpPr>
        <p:spPr>
          <a:xfrm>
            <a:off x="584200" y="4197572"/>
            <a:ext cx="5486400" cy="334190"/>
          </a:xfrm>
          <a:prstGeom prst="rect">
            <a:avLst/>
          </a:prstGeom>
        </p:spPr>
        <p:txBody>
          <a:bodyPr lIns="0" tIns="0" rIns="0" bIns="0"/>
          <a:lstStyle>
            <a:lvl1pPr marL="0" indent="0">
              <a:buNone/>
              <a:defRPr sz="18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Heading (16/18 </a:t>
            </a:r>
            <a:r>
              <a:rPr lang="en-US" err="1"/>
              <a:t>pt</a:t>
            </a:r>
            <a:r>
              <a:rPr lang="en-US"/>
              <a:t>)</a:t>
            </a:r>
            <a:br>
              <a:rPr lang="en-US"/>
            </a:br>
            <a:endParaRPr lang="en-US"/>
          </a:p>
        </p:txBody>
      </p:sp>
      <p:sp>
        <p:nvSpPr>
          <p:cNvPr id="23" name="Description 1 (12, 14, or 16 pt)">
            <a:extLst>
              <a:ext uri="{FF2B5EF4-FFF2-40B4-BE49-F238E27FC236}">
                <a16:creationId xmlns:a16="http://schemas.microsoft.com/office/drawing/2014/main" id="{CB7B2986-7CF1-4693-81E2-027D8D1E6546}"/>
              </a:ext>
            </a:extLst>
          </p:cNvPr>
          <p:cNvSpPr>
            <a:spLocks noGrp="1"/>
          </p:cNvSpPr>
          <p:nvPr>
            <p:ph type="body" sz="quarter" idx="30" hasCustomPrompt="1"/>
          </p:nvPr>
        </p:nvSpPr>
        <p:spPr>
          <a:xfrm>
            <a:off x="584200" y="2255765"/>
            <a:ext cx="5486400" cy="1719072"/>
          </a:xfrm>
          <a:prstGeom prst="rect">
            <a:avLst/>
          </a:prstGeom>
        </p:spPr>
        <p:txBody>
          <a:bodyPr lIns="0" tIns="0" rIns="0" bIns="0"/>
          <a:lstStyle>
            <a:lvl1pPr marL="0" indent="0">
              <a:buNone/>
              <a:defRPr sz="1600">
                <a:latin typeface="+mn-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a:latin typeface="+mn-lt"/>
              </a:rPr>
              <a:t>Text (12/14/16 </a:t>
            </a:r>
            <a:r>
              <a:rPr lang="en-US" err="1">
                <a:latin typeface="+mn-lt"/>
              </a:rPr>
              <a:t>pt</a:t>
            </a:r>
            <a:r>
              <a:rPr lang="en-US">
                <a:latin typeface="+mn-lt"/>
              </a:rPr>
              <a:t>)</a:t>
            </a:r>
          </a:p>
          <a:p>
            <a:pPr lvl="0"/>
            <a:r>
              <a:rPr lang="en-US">
                <a:latin typeface="+mn-lt"/>
              </a:rPr>
              <a:t>Max. 5 lines @ 16 </a:t>
            </a:r>
            <a:r>
              <a:rPr lang="en-US" err="1">
                <a:latin typeface="+mn-lt"/>
              </a:rPr>
              <a:t>pt</a:t>
            </a:r>
            <a:endParaRPr lang="en-US">
              <a:latin typeface="+mn-lt"/>
            </a:endParaRPr>
          </a:p>
          <a:p>
            <a:pPr lvl="0"/>
            <a:r>
              <a:rPr lang="en-US">
                <a:latin typeface="+mn-lt"/>
              </a:rPr>
              <a:t>Max. 6 lines @ 14 </a:t>
            </a:r>
            <a:r>
              <a:rPr lang="en-US" err="1">
                <a:latin typeface="+mn-lt"/>
              </a:rPr>
              <a:t>pt</a:t>
            </a:r>
            <a:endParaRPr lang="en-US"/>
          </a:p>
        </p:txBody>
      </p:sp>
      <p:sp>
        <p:nvSpPr>
          <p:cNvPr id="22" name="Heading 1 (16 or 18 pt)">
            <a:extLst>
              <a:ext uri="{FF2B5EF4-FFF2-40B4-BE49-F238E27FC236}">
                <a16:creationId xmlns:a16="http://schemas.microsoft.com/office/drawing/2014/main" id="{3D35292F-5DAE-4DAD-97EB-01E4B109ACEA}"/>
              </a:ext>
            </a:extLst>
          </p:cNvPr>
          <p:cNvSpPr>
            <a:spLocks noGrp="1"/>
          </p:cNvSpPr>
          <p:nvPr>
            <p:ph type="body" sz="quarter" idx="29" hasCustomPrompt="1"/>
          </p:nvPr>
        </p:nvSpPr>
        <p:spPr>
          <a:xfrm>
            <a:off x="584200" y="1909224"/>
            <a:ext cx="5486400" cy="334190"/>
          </a:xfrm>
          <a:prstGeom prst="rect">
            <a:avLst/>
          </a:prstGeom>
        </p:spPr>
        <p:txBody>
          <a:bodyPr lIns="0" tIns="0" rIns="0" bIns="0"/>
          <a:lstStyle>
            <a:lvl1pPr marL="0" indent="0">
              <a:buNone/>
              <a:defRPr sz="18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Heading (16/18 </a:t>
            </a:r>
            <a:r>
              <a:rPr lang="en-US" err="1"/>
              <a:t>pt</a:t>
            </a:r>
            <a:r>
              <a:rPr lang="en-US"/>
              <a:t>)</a:t>
            </a:r>
            <a:br>
              <a:rPr lang="en-US"/>
            </a:br>
            <a:endParaRPr lang="en-US"/>
          </a:p>
        </p:txBody>
      </p:sp>
      <p:sp>
        <p:nvSpPr>
          <p:cNvPr id="7" name="Customer logo placeholder" descr="customer logo placeholder">
            <a:extLst>
              <a:ext uri="{FF2B5EF4-FFF2-40B4-BE49-F238E27FC236}">
                <a16:creationId xmlns:a16="http://schemas.microsoft.com/office/drawing/2014/main" id="{926E4A05-8C2A-45E2-83A4-2F5952B0C39C}"/>
              </a:ext>
            </a:extLst>
          </p:cNvPr>
          <p:cNvSpPr>
            <a:spLocks noGrp="1"/>
          </p:cNvSpPr>
          <p:nvPr userDrawn="1">
            <p:ph type="pic" sz="quarter" idx="27" hasCustomPrompt="1"/>
          </p:nvPr>
        </p:nvSpPr>
        <p:spPr>
          <a:xfrm>
            <a:off x="10240963" y="595546"/>
            <a:ext cx="1371600" cy="1100427"/>
          </a:xfrm>
          <a:prstGeom prst="rect">
            <a:avLst/>
          </a:prstGeom>
        </p:spPr>
        <p:txBody>
          <a:bodyPr/>
          <a:lstStyle>
            <a:lvl1pPr marL="0" indent="0">
              <a:buNone/>
              <a:defRPr sz="1400"/>
            </a:lvl1pPr>
          </a:lstStyle>
          <a:p>
            <a:r>
              <a:rPr lang="en-US" sz="2000"/>
              <a:t>Logo</a:t>
            </a:r>
            <a:endParaRPr lang="en-US"/>
          </a:p>
        </p:txBody>
      </p:sp>
      <p:sp>
        <p:nvSpPr>
          <p:cNvPr id="4" name="Brief quote or key takeaway">
            <a:extLst>
              <a:ext uri="{FF2B5EF4-FFF2-40B4-BE49-F238E27FC236}">
                <a16:creationId xmlns:a16="http://schemas.microsoft.com/office/drawing/2014/main" id="{DF9BD93A-0BE0-4E6B-8BFC-573D41E3C84F}"/>
              </a:ext>
            </a:extLst>
          </p:cNvPr>
          <p:cNvSpPr>
            <a:spLocks noGrp="1"/>
          </p:cNvSpPr>
          <p:nvPr>
            <p:ph type="body" sz="quarter" idx="26" hasCustomPrompt="1"/>
          </p:nvPr>
        </p:nvSpPr>
        <p:spPr>
          <a:xfrm>
            <a:off x="588964" y="1046687"/>
            <a:ext cx="9189738" cy="649287"/>
          </a:xfrm>
          <a:prstGeom prst="rect">
            <a:avLst/>
          </a:prstGeom>
        </p:spPr>
        <p:txBody>
          <a:bodyPr lIns="0" tIns="0" rIns="0" bIns="0"/>
          <a:lstStyle>
            <a:lvl1pPr marL="0" indent="0">
              <a:buNone/>
              <a:defRPr sz="2000">
                <a:latin typeface="+mn-lt"/>
              </a:defRPr>
            </a:lvl1pPr>
            <a:lvl2pPr marL="228600" indent="0">
              <a:buNone/>
              <a:defRPr sz="2000"/>
            </a:lvl2pPr>
            <a:lvl3pPr marL="457200" indent="0">
              <a:buNone/>
              <a:defRPr sz="2000"/>
            </a:lvl3pPr>
            <a:lvl4pPr marL="661988" indent="0">
              <a:buNone/>
              <a:defRPr sz="2000"/>
            </a:lvl4pPr>
            <a:lvl5pPr marL="855663" indent="0">
              <a:buNone/>
              <a:defRPr sz="2000"/>
            </a:lvl5pPr>
          </a:lstStyle>
          <a:p>
            <a:pPr lvl="0"/>
            <a:r>
              <a:rPr lang="en-US"/>
              <a:t>Enter customer name in text box above; in this text box, add a brief quote or key takeaway (2 lines max)</a:t>
            </a:r>
          </a:p>
        </p:txBody>
      </p:sp>
      <p:sp>
        <p:nvSpPr>
          <p:cNvPr id="21" name="Customer example 9 slide title (half-slide)">
            <a:extLst>
              <a:ext uri="{FF2B5EF4-FFF2-40B4-BE49-F238E27FC236}">
                <a16:creationId xmlns:a16="http://schemas.microsoft.com/office/drawing/2014/main" id="{1E9F4828-5723-492C-BE7E-67C63C266261}"/>
              </a:ext>
            </a:extLst>
          </p:cNvPr>
          <p:cNvSpPr>
            <a:spLocks noGrp="1"/>
          </p:cNvSpPr>
          <p:nvPr>
            <p:ph type="title" hasCustomPrompt="1"/>
          </p:nvPr>
        </p:nvSpPr>
        <p:spPr>
          <a:xfrm>
            <a:off x="588263" y="457200"/>
            <a:ext cx="5507737" cy="553998"/>
          </a:xfrm>
          <a:prstGeom prst="rect">
            <a:avLst/>
          </a:prstGeom>
        </p:spPr>
        <p:txBody>
          <a:bodyPr lIns="0" tIns="0" rIns="0" bIns="0"/>
          <a:lstStyle>
            <a:lvl1pPr>
              <a:defRPr baseline="0"/>
            </a:lvl1pPr>
          </a:lstStyle>
          <a:p>
            <a:r>
              <a:rPr lang="en-US"/>
              <a:t>Customer example (9) (txt)</a:t>
            </a:r>
          </a:p>
        </p:txBody>
      </p:sp>
    </p:spTree>
    <p:extLst>
      <p:ext uri="{BB962C8B-B14F-4D97-AF65-F5344CB8AC3E}">
        <p14:creationId xmlns:p14="http://schemas.microsoft.com/office/powerpoint/2010/main" val="39533589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Next steps 1">
    <p:spTree>
      <p:nvGrpSpPr>
        <p:cNvPr id="1" name=""/>
        <p:cNvGrpSpPr/>
        <p:nvPr/>
      </p:nvGrpSpPr>
      <p:grpSpPr>
        <a:xfrm>
          <a:off x="0" y="0"/>
          <a:ext cx="0" cy="0"/>
          <a:chOff x="0" y="0"/>
          <a:chExt cx="0" cy="0"/>
        </a:xfrm>
      </p:grpSpPr>
      <p:sp>
        <p:nvSpPr>
          <p:cNvPr id="4" name="Work with your microsoft representative to...">
            <a:extLst>
              <a:ext uri="{FF2B5EF4-FFF2-40B4-BE49-F238E27FC236}">
                <a16:creationId xmlns:a16="http://schemas.microsoft.com/office/drawing/2014/main" id="{72952999-F8C0-DB48-A242-CC56964079EE}"/>
              </a:ext>
            </a:extLst>
          </p:cNvPr>
          <p:cNvSpPr>
            <a:spLocks noGrp="1"/>
          </p:cNvSpPr>
          <p:nvPr>
            <p:ph type="body" sz="quarter" idx="10" hasCustomPrompt="1"/>
          </p:nvPr>
        </p:nvSpPr>
        <p:spPr>
          <a:xfrm>
            <a:off x="586390" y="3445735"/>
            <a:ext cx="11018520" cy="430887"/>
          </a:xfrm>
          <a:prstGeom prst="rect">
            <a:avLst/>
          </a:prstGeom>
        </p:spPr>
        <p:txBody>
          <a:bodyPr vert="horz" wrap="square" lIns="0" tIns="0" rIns="0" bIns="0" rtlCol="0" anchor="t" anchorCtr="0">
            <a:spAutoFit/>
          </a:bodyPr>
          <a:lstStyle>
            <a:lvl1pPr marL="0" indent="0">
              <a:spcBef>
                <a:spcPts val="0"/>
              </a:spcBef>
              <a:buNone/>
              <a:defRPr/>
            </a:lvl1pPr>
          </a:lstStyle>
          <a:p>
            <a:r>
              <a:rPr lang="en-US">
                <a:solidFill>
                  <a:srgbClr val="1A1A1A"/>
                </a:solidFill>
              </a:rPr>
              <a:t>Work with your Microsoft representative to...</a:t>
            </a:r>
            <a:endParaRPr lang="en-US" b="1">
              <a:solidFill>
                <a:srgbClr val="1A1A1A"/>
              </a:solidFill>
            </a:endParaRPr>
          </a:p>
        </p:txBody>
      </p:sp>
      <p:sp>
        <p:nvSpPr>
          <p:cNvPr id="6" name="Text placeholder">
            <a:extLst>
              <a:ext uri="{FF2B5EF4-FFF2-40B4-BE49-F238E27FC236}">
                <a16:creationId xmlns:a16="http://schemas.microsoft.com/office/drawing/2014/main" id="{00C4D841-8F0F-457C-9DE2-E815163E1F4B}"/>
              </a:ext>
            </a:extLst>
          </p:cNvPr>
          <p:cNvSpPr>
            <a:spLocks noGrp="1"/>
          </p:cNvSpPr>
          <p:nvPr>
            <p:ph type="body" sz="quarter" idx="11" hasCustomPrompt="1"/>
          </p:nvPr>
        </p:nvSpPr>
        <p:spPr>
          <a:xfrm>
            <a:off x="596531" y="1433603"/>
            <a:ext cx="11018838" cy="1612900"/>
          </a:xfrm>
          <a:prstGeom prst="rect">
            <a:avLst/>
          </a:prstGeom>
        </p:spPr>
        <p:txBody>
          <a:bodyPr lIns="0" tIns="0" rIns="0" bIns="0" anchor="t" anchorCtr="0"/>
          <a:lstStyle>
            <a:lvl1pPr marL="228600" marR="0" indent="-228600" algn="l" defTabSz="932742" rtl="0" eaLnBrk="1" fontAlgn="auto" latinLnBrk="0" hangingPunct="1">
              <a:lnSpc>
                <a:spcPct val="100000"/>
              </a:lnSpc>
              <a:spcBef>
                <a:spcPts val="0"/>
              </a:spcBef>
              <a:spcAft>
                <a:spcPts val="0"/>
              </a:spcAft>
              <a:buClrTx/>
              <a:buSzPct val="90000"/>
              <a:buFont typeface="Wingdings" panose="05000000000000000000" pitchFamily="2" charset="2"/>
              <a:buChar char=""/>
              <a:tabLst/>
              <a:defRPr/>
            </a:lvl1pPr>
            <a:lvl2pPr marL="457200" marR="0" indent="-228600" algn="l" defTabSz="932742" rtl="0" eaLnBrk="1" fontAlgn="auto" latinLnBrk="0" hangingPunct="1">
              <a:lnSpc>
                <a:spcPct val="100000"/>
              </a:lnSpc>
              <a:spcBef>
                <a:spcPts val="0"/>
              </a:spcBef>
              <a:spcAft>
                <a:spcPts val="0"/>
              </a:spcAft>
              <a:buClrTx/>
              <a:buSzPct val="90000"/>
              <a:buFont typeface="Wingdings" panose="05000000000000000000" pitchFamily="2" charset="2"/>
              <a:buChar char=""/>
              <a:tabLst/>
              <a:defRPr/>
            </a:lvl2pPr>
            <a:lvl3pPr marL="657225" marR="0" indent="-200025" algn="l" defTabSz="932742" rtl="0" eaLnBrk="1" fontAlgn="auto" latinLnBrk="0" hangingPunct="1">
              <a:lnSpc>
                <a:spcPct val="100000"/>
              </a:lnSpc>
              <a:spcBef>
                <a:spcPts val="0"/>
              </a:spcBef>
              <a:spcAft>
                <a:spcPts val="0"/>
              </a:spcAft>
              <a:buClrTx/>
              <a:buSzPct val="90000"/>
              <a:buFont typeface="Wingdings" panose="05000000000000000000" pitchFamily="2" charset="2"/>
              <a:buChar char=""/>
              <a:tabLst/>
              <a:defRPr/>
            </a:lvl3pPr>
            <a:lvl4pPr marL="842963" marR="0" indent="-180975" algn="l" defTabSz="932742" rtl="0" eaLnBrk="1" fontAlgn="auto" latinLnBrk="0" hangingPunct="1">
              <a:lnSpc>
                <a:spcPct val="100000"/>
              </a:lnSpc>
              <a:spcBef>
                <a:spcPts val="0"/>
              </a:spcBef>
              <a:spcAft>
                <a:spcPts val="0"/>
              </a:spcAft>
              <a:buClrTx/>
              <a:buSzPct val="90000"/>
              <a:buFont typeface="Wingdings" panose="05000000000000000000" pitchFamily="2" charset="2"/>
              <a:buChar char=""/>
              <a:tabLst/>
              <a:defRPr/>
            </a:lvl4pPr>
            <a:lvl5pPr marL="1023938" marR="0" indent="-168275" algn="l" defTabSz="932742" rtl="0" eaLnBrk="1" fontAlgn="auto" latinLnBrk="0" hangingPunct="1">
              <a:lnSpc>
                <a:spcPct val="100000"/>
              </a:lnSpc>
              <a:spcBef>
                <a:spcPts val="0"/>
              </a:spcBef>
              <a:spcAft>
                <a:spcPts val="0"/>
              </a:spcAft>
              <a:buClrTx/>
              <a:buSzPct val="90000"/>
              <a:buFont typeface="Wingdings" panose="05000000000000000000" pitchFamily="2" charset="2"/>
              <a:buChar char=""/>
              <a:tabLst/>
              <a:defRPr/>
            </a:lvl5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Text,</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sym typeface="Wingdings" pitchFamily="2" charset="2"/>
              </a:rPr>
              <a:t> </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28pt</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20pt</a:t>
            </a: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16pt</a:t>
            </a:r>
          </a:p>
          <a:p>
            <a:pPr marL="842963" marR="0" lvl="3"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14pt</a:t>
            </a:r>
          </a:p>
          <a:p>
            <a:pPr marL="1023938" marR="0" lvl="4"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14pt</a:t>
            </a:r>
            <a:endParaRPr lang="en-US"/>
          </a:p>
        </p:txBody>
      </p:sp>
      <p:sp>
        <p:nvSpPr>
          <p:cNvPr id="7" name="Next steps 1 slide title">
            <a:extLst>
              <a:ext uri="{FF2B5EF4-FFF2-40B4-BE49-F238E27FC236}">
                <a16:creationId xmlns:a16="http://schemas.microsoft.com/office/drawing/2014/main" id="{FE839C47-E68D-4275-AE25-9CBEFD303844}"/>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Next steps (1)</a:t>
            </a:r>
          </a:p>
        </p:txBody>
      </p:sp>
    </p:spTree>
    <p:extLst>
      <p:ext uri="{BB962C8B-B14F-4D97-AF65-F5344CB8AC3E}">
        <p14:creationId xmlns:p14="http://schemas.microsoft.com/office/powerpoint/2010/main" val="3458163256"/>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Next steps 2">
    <p:spTree>
      <p:nvGrpSpPr>
        <p:cNvPr id="1" name=""/>
        <p:cNvGrpSpPr/>
        <p:nvPr/>
      </p:nvGrpSpPr>
      <p:grpSpPr>
        <a:xfrm>
          <a:off x="0" y="0"/>
          <a:ext cx="0" cy="0"/>
          <a:chOff x="0" y="0"/>
          <a:chExt cx="0" cy="0"/>
        </a:xfrm>
      </p:grpSpPr>
      <p:sp>
        <p:nvSpPr>
          <p:cNvPr id="5" name="Picture Placeholder" descr="image placeholder, bottom third of slide">
            <a:extLst>
              <a:ext uri="{FF2B5EF4-FFF2-40B4-BE49-F238E27FC236}">
                <a16:creationId xmlns:a16="http://schemas.microsoft.com/office/drawing/2014/main" id="{9CC93A4B-3933-470E-B58B-EC9CC5230376}"/>
              </a:ext>
            </a:extLst>
          </p:cNvPr>
          <p:cNvSpPr>
            <a:spLocks noGrp="1"/>
          </p:cNvSpPr>
          <p:nvPr>
            <p:ph type="pic" sz="quarter" idx="15" hasCustomPrompt="1"/>
          </p:nvPr>
        </p:nvSpPr>
        <p:spPr>
          <a:xfrm>
            <a:off x="-1523" y="3959224"/>
            <a:ext cx="12193523" cy="2898775"/>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6" name="Summary of presentation or next steps">
            <a:extLst>
              <a:ext uri="{FF2B5EF4-FFF2-40B4-BE49-F238E27FC236}">
                <a16:creationId xmlns:a16="http://schemas.microsoft.com/office/drawing/2014/main" id="{797764AE-9937-4A7E-8BE6-C98BDD98F9E1}"/>
              </a:ext>
            </a:extLst>
          </p:cNvPr>
          <p:cNvSpPr>
            <a:spLocks noGrp="1"/>
          </p:cNvSpPr>
          <p:nvPr>
            <p:ph type="body" sz="quarter" idx="10" hasCustomPrompt="1"/>
          </p:nvPr>
        </p:nvSpPr>
        <p:spPr>
          <a:xfrm>
            <a:off x="596531" y="1432742"/>
            <a:ext cx="11022583" cy="2011680"/>
          </a:xfrm>
          <a:prstGeom prst="rect">
            <a:avLst/>
          </a:prstGeom>
          <a:solidFill>
            <a:srgbClr val="1483D7"/>
          </a:solidFill>
        </p:spPr>
        <p:txBody>
          <a:bodyPr lIns="182880" tIns="0" rIns="182880" anchor="ctr"/>
          <a:lstStyle>
            <a:lvl1pPr marL="0" indent="0">
              <a:lnSpc>
                <a:spcPct val="100000"/>
              </a:lnSpc>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Summary of presentation or </a:t>
            </a:r>
          </a:p>
          <a:p>
            <a:pPr lvl="0"/>
            <a:r>
              <a:rPr lang="en-US"/>
              <a:t>next steps for process</a:t>
            </a:r>
          </a:p>
        </p:txBody>
      </p:sp>
      <p:sp>
        <p:nvSpPr>
          <p:cNvPr id="9" name="Next steps 2 slide title">
            <a:extLst>
              <a:ext uri="{FF2B5EF4-FFF2-40B4-BE49-F238E27FC236}">
                <a16:creationId xmlns:a16="http://schemas.microsoft.com/office/drawing/2014/main" id="{3C42E26E-51B3-4382-B427-177C5D4F8D2B}"/>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Next steps (2)</a:t>
            </a:r>
          </a:p>
        </p:txBody>
      </p:sp>
    </p:spTree>
    <p:extLst>
      <p:ext uri="{BB962C8B-B14F-4D97-AF65-F5344CB8AC3E}">
        <p14:creationId xmlns:p14="http://schemas.microsoft.com/office/powerpoint/2010/main" val="379717908"/>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Next steps 3">
    <p:spTree>
      <p:nvGrpSpPr>
        <p:cNvPr id="1" name=""/>
        <p:cNvGrpSpPr/>
        <p:nvPr/>
      </p:nvGrpSpPr>
      <p:grpSpPr>
        <a:xfrm>
          <a:off x="0" y="0"/>
          <a:ext cx="0" cy="0"/>
          <a:chOff x="0" y="0"/>
          <a:chExt cx="0" cy="0"/>
        </a:xfrm>
      </p:grpSpPr>
      <p:sp>
        <p:nvSpPr>
          <p:cNvPr id="26" name="Image placeholder, bottom third" descr="image placeholder, bottom third of slide">
            <a:extLst>
              <a:ext uri="{FF2B5EF4-FFF2-40B4-BE49-F238E27FC236}">
                <a16:creationId xmlns:a16="http://schemas.microsoft.com/office/drawing/2014/main" id="{9CC93A4B-3933-470E-B58B-EC9CC5230376}"/>
              </a:ext>
            </a:extLst>
          </p:cNvPr>
          <p:cNvSpPr>
            <a:spLocks noGrp="1"/>
          </p:cNvSpPr>
          <p:nvPr>
            <p:ph type="pic" sz="quarter" idx="15" hasCustomPrompt="1"/>
          </p:nvPr>
        </p:nvSpPr>
        <p:spPr>
          <a:xfrm>
            <a:off x="-1523" y="3959224"/>
            <a:ext cx="12193523" cy="2898775"/>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24" name="Next steps 4 (blue fill)">
            <a:extLst>
              <a:ext uri="{FF2B5EF4-FFF2-40B4-BE49-F238E27FC236}">
                <a16:creationId xmlns:a16="http://schemas.microsoft.com/office/drawing/2014/main" id="{0BC4A175-7D0D-4409-9FBE-1C7DE7C9E72A}"/>
              </a:ext>
            </a:extLst>
          </p:cNvPr>
          <p:cNvSpPr>
            <a:spLocks noGrp="1"/>
          </p:cNvSpPr>
          <p:nvPr>
            <p:ph type="body" sz="quarter" idx="14" hasCustomPrompt="1"/>
          </p:nvPr>
        </p:nvSpPr>
        <p:spPr>
          <a:xfrm>
            <a:off x="9596794" y="1434882"/>
            <a:ext cx="2011680" cy="2011680"/>
          </a:xfrm>
          <a:prstGeom prst="rect">
            <a:avLst/>
          </a:prstGeom>
          <a:solidFill>
            <a:srgbClr val="1483D7"/>
          </a:solidFill>
        </p:spPr>
        <p:txBody>
          <a:bodyPr lIns="182880" rIns="182880" bIns="45720" anchor="ctr" anchorCtr="0"/>
          <a:lstStyle>
            <a:lvl1pPr marL="0" indent="0" algn="l">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3" name="Next steps 3 (dark blue fill)">
            <a:extLst>
              <a:ext uri="{FF2B5EF4-FFF2-40B4-BE49-F238E27FC236}">
                <a16:creationId xmlns:a16="http://schemas.microsoft.com/office/drawing/2014/main" id="{F4468CE7-6DF7-4FAE-BAB9-B8304D70B49C}"/>
              </a:ext>
            </a:extLst>
          </p:cNvPr>
          <p:cNvSpPr>
            <a:spLocks noGrp="1"/>
          </p:cNvSpPr>
          <p:nvPr>
            <p:ph type="body" sz="quarter" idx="13" hasCustomPrompt="1"/>
          </p:nvPr>
        </p:nvSpPr>
        <p:spPr>
          <a:xfrm>
            <a:off x="7345287" y="1434882"/>
            <a:ext cx="2011680" cy="2011680"/>
          </a:xfrm>
          <a:prstGeom prst="rect">
            <a:avLst/>
          </a:prstGeom>
          <a:solidFill>
            <a:srgbClr val="142A98"/>
          </a:solidFill>
        </p:spPr>
        <p:txBody>
          <a:bodyPr lIns="182880" rIns="182880" bIns="45720" anchor="ctr" anchorCtr="0"/>
          <a:lstStyle>
            <a:lvl1pPr marL="0" indent="0" algn="l">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2" name="Next steps 2 (blue fill)">
            <a:extLst>
              <a:ext uri="{FF2B5EF4-FFF2-40B4-BE49-F238E27FC236}">
                <a16:creationId xmlns:a16="http://schemas.microsoft.com/office/drawing/2014/main" id="{840B017E-6110-4EFD-AE42-A2728E2DE0FD}"/>
              </a:ext>
            </a:extLst>
          </p:cNvPr>
          <p:cNvSpPr>
            <a:spLocks noGrp="1"/>
          </p:cNvSpPr>
          <p:nvPr>
            <p:ph type="body" sz="quarter" idx="12" hasCustomPrompt="1"/>
          </p:nvPr>
        </p:nvSpPr>
        <p:spPr>
          <a:xfrm>
            <a:off x="5093778" y="1434882"/>
            <a:ext cx="2011680" cy="2011680"/>
          </a:xfrm>
          <a:prstGeom prst="rect">
            <a:avLst/>
          </a:prstGeom>
          <a:solidFill>
            <a:srgbClr val="1483D7"/>
          </a:solidFill>
        </p:spPr>
        <p:txBody>
          <a:bodyPr lIns="182880" rIns="182880" bIns="45720" anchor="ctr" anchorCtr="0"/>
          <a:lstStyle>
            <a:lvl1pPr marL="0" indent="0" algn="l">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1" name="Next steps 1 (dark blue fill)">
            <a:extLst>
              <a:ext uri="{FF2B5EF4-FFF2-40B4-BE49-F238E27FC236}">
                <a16:creationId xmlns:a16="http://schemas.microsoft.com/office/drawing/2014/main" id="{D95631E6-847A-40D8-921E-7611EA15B5F8}"/>
              </a:ext>
            </a:extLst>
          </p:cNvPr>
          <p:cNvSpPr>
            <a:spLocks noGrp="1"/>
          </p:cNvSpPr>
          <p:nvPr>
            <p:ph type="body" sz="quarter" idx="11" hasCustomPrompt="1"/>
          </p:nvPr>
        </p:nvSpPr>
        <p:spPr>
          <a:xfrm>
            <a:off x="2842269" y="1434882"/>
            <a:ext cx="2011680" cy="2011680"/>
          </a:xfrm>
          <a:prstGeom prst="rect">
            <a:avLst/>
          </a:prstGeom>
          <a:solidFill>
            <a:srgbClr val="142A98"/>
          </a:solidFill>
        </p:spPr>
        <p:txBody>
          <a:bodyPr lIns="182880" rIns="182880" bIns="45720" anchor="ctr" anchorCtr="0"/>
          <a:lstStyle>
            <a:lvl1pPr marL="0" indent="0" algn="l">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19" name="Brief summary of presentation (blue fill)">
            <a:extLst>
              <a:ext uri="{FF2B5EF4-FFF2-40B4-BE49-F238E27FC236}">
                <a16:creationId xmlns:a16="http://schemas.microsoft.com/office/drawing/2014/main" id="{49D277D8-0B5F-4E37-9CEE-5C4F4DA90FEE}"/>
              </a:ext>
            </a:extLst>
          </p:cNvPr>
          <p:cNvSpPr>
            <a:spLocks noGrp="1"/>
          </p:cNvSpPr>
          <p:nvPr>
            <p:ph type="body" sz="quarter" idx="10" hasCustomPrompt="1"/>
          </p:nvPr>
        </p:nvSpPr>
        <p:spPr>
          <a:xfrm>
            <a:off x="590760" y="1434882"/>
            <a:ext cx="2011680" cy="2011680"/>
          </a:xfrm>
          <a:prstGeom prst="rect">
            <a:avLst/>
          </a:prstGeom>
          <a:solidFill>
            <a:srgbClr val="1483D7"/>
          </a:solidFill>
        </p:spPr>
        <p:txBody>
          <a:bodyPr lIns="182880" rIns="182880" bIns="45720" anchor="ctr" anchorCtr="0"/>
          <a:lstStyle>
            <a:lvl1pPr marL="0" indent="0" algn="l">
              <a:lnSpc>
                <a:spcPct val="100000"/>
              </a:lnSpc>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Summary of </a:t>
            </a:r>
          </a:p>
          <a:p>
            <a:pPr lvl="0"/>
            <a:r>
              <a:rPr lang="en-US"/>
              <a:t>Presentation</a:t>
            </a:r>
          </a:p>
        </p:txBody>
      </p:sp>
      <p:sp>
        <p:nvSpPr>
          <p:cNvPr id="10" name="Next steps 3 slide title">
            <a:extLst>
              <a:ext uri="{FF2B5EF4-FFF2-40B4-BE49-F238E27FC236}">
                <a16:creationId xmlns:a16="http://schemas.microsoft.com/office/drawing/2014/main" id="{3F1BD80E-747D-4323-8913-6D94D7C46770}"/>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Next steps (3) (5 boxes plus image)</a:t>
            </a:r>
          </a:p>
        </p:txBody>
      </p:sp>
    </p:spTree>
    <p:extLst>
      <p:ext uri="{BB962C8B-B14F-4D97-AF65-F5344CB8AC3E}">
        <p14:creationId xmlns:p14="http://schemas.microsoft.com/office/powerpoint/2010/main" val="3213738323"/>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4" name="Section title placeholder">
            <a:extLst>
              <a:ext uri="{FF2B5EF4-FFF2-40B4-BE49-F238E27FC236}">
                <a16:creationId xmlns:a16="http://schemas.microsoft.com/office/drawing/2014/main" id="{61D8372F-E81D-44ED-A8DD-A2E1F972A9D4}"/>
              </a:ext>
            </a:extLst>
          </p:cNvPr>
          <p:cNvSpPr>
            <a:spLocks noGrp="1"/>
          </p:cNvSpPr>
          <p:nvPr>
            <p:ph type="title" hasCustomPrompt="1"/>
          </p:nvPr>
        </p:nvSpPr>
        <p:spPr>
          <a:xfrm>
            <a:off x="588262" y="2968777"/>
            <a:ext cx="9144000" cy="553998"/>
          </a:xfrm>
          <a:prstGeom prst="rect">
            <a:avLst/>
          </a:prstGeom>
        </p:spPr>
        <p:txBody>
          <a:bodyPr wrap="square" lIns="0" tIns="0" rIns="0" bIns="0" anchor="b" anchorCtr="0">
            <a:spAutoFit/>
          </a:bodyPr>
          <a:lstStyle>
            <a:lvl1pPr>
              <a:defRPr>
                <a:solidFill>
                  <a:schemeClr val="tx1"/>
                </a:solidFill>
              </a:defRPr>
            </a:lvl1pPr>
          </a:lstStyle>
          <a:p>
            <a:r>
              <a:rPr lang="en-US"/>
              <a:t>Section title</a:t>
            </a:r>
          </a:p>
        </p:txBody>
      </p:sp>
    </p:spTree>
    <p:extLst>
      <p:ext uri="{BB962C8B-B14F-4D97-AF65-F5344CB8AC3E}">
        <p14:creationId xmlns:p14="http://schemas.microsoft.com/office/powerpoint/2010/main" val="8401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31275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sp>
        <p:nvSpPr>
          <p:cNvPr id="4" name="Closing slide identifier (to be removed)">
            <a:extLst>
              <a:ext uri="{FF2B5EF4-FFF2-40B4-BE49-F238E27FC236}">
                <a16:creationId xmlns:a16="http://schemas.microsoft.com/office/drawing/2014/main" id="{2FF5E114-4A2E-4049-AB48-4956CF9A27BA}"/>
              </a:ext>
            </a:extLst>
          </p:cNvPr>
          <p:cNvSpPr>
            <a:spLocks noGrp="1"/>
          </p:cNvSpPr>
          <p:nvPr>
            <p:ph type="title" hasCustomPrompt="1"/>
          </p:nvPr>
        </p:nvSpPr>
        <p:spPr>
          <a:xfrm>
            <a:off x="588262" y="2968777"/>
            <a:ext cx="9144000" cy="553998"/>
          </a:xfrm>
          <a:prstGeom prst="rect">
            <a:avLst/>
          </a:prstGeom>
        </p:spPr>
        <p:txBody>
          <a:bodyPr wrap="square" lIns="0" tIns="0" rIns="0" bIns="0" anchor="b" anchorCtr="0">
            <a:spAutoFit/>
          </a:bodyPr>
          <a:lstStyle>
            <a:lvl1pPr>
              <a:defRPr>
                <a:solidFill>
                  <a:schemeClr val="tx1"/>
                </a:solidFill>
              </a:defRPr>
            </a:lvl1pPr>
          </a:lstStyle>
          <a:p>
            <a:r>
              <a:rPr lang="en-US"/>
              <a:t>Closing slide (remove this text box) </a:t>
            </a:r>
          </a:p>
        </p:txBody>
      </p:sp>
      <p:pic>
        <p:nvPicPr>
          <p:cNvPr id="3" name="MS logo gray - EMF" descr="Microsoft logo, gray text version">
            <a:extLst>
              <a:ext uri="{FF2B5EF4-FFF2-40B4-BE49-F238E27FC236}">
                <a16:creationId xmlns:a16="http://schemas.microsoft.com/office/drawing/2014/main" id="{6A7E9CCF-BFC2-844A-A66E-27AE9529A5AE}"/>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36028887"/>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Custom layout instruction (remove)">
            <a:extLst>
              <a:ext uri="{FF2B5EF4-FFF2-40B4-BE49-F238E27FC236}">
                <a16:creationId xmlns:a16="http://schemas.microsoft.com/office/drawing/2014/main" id="{510ECBC5-5F80-45C0-861B-258DE65C4C69}"/>
              </a:ext>
            </a:extLst>
          </p:cNvPr>
          <p:cNvSpPr>
            <a:spLocks noGrp="1"/>
          </p:cNvSpPr>
          <p:nvPr>
            <p:ph type="body" sz="quarter" idx="10" hasCustomPrompt="1"/>
          </p:nvPr>
        </p:nvSpPr>
        <p:spPr>
          <a:xfrm>
            <a:off x="584200" y="3808413"/>
            <a:ext cx="9148763" cy="1841500"/>
          </a:xfrm>
          <a:prstGeom prst="rect">
            <a:avLst/>
          </a:prstGeom>
        </p:spPr>
        <p:txBody>
          <a:bodyPr lIns="0" tIns="0" rIns="0" bIns="0"/>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Delete these text boxes and add or copy/paste elements as needed</a:t>
            </a:r>
          </a:p>
        </p:txBody>
      </p:sp>
      <p:sp>
        <p:nvSpPr>
          <p:cNvPr id="2" name="Custom layout identifier 1 (remove)">
            <a:extLst>
              <a:ext uri="{FF2B5EF4-FFF2-40B4-BE49-F238E27FC236}">
                <a16:creationId xmlns:a16="http://schemas.microsoft.com/office/drawing/2014/main" id="{3DB6CF5E-7B4A-417F-AEEA-1777F34AEF48}"/>
              </a:ext>
            </a:extLst>
          </p:cNvPr>
          <p:cNvSpPr>
            <a:spLocks noGrp="1"/>
          </p:cNvSpPr>
          <p:nvPr>
            <p:ph type="title" hasCustomPrompt="1"/>
          </p:nvPr>
        </p:nvSpPr>
        <p:spPr>
          <a:xfrm>
            <a:off x="588262" y="2968777"/>
            <a:ext cx="9144000" cy="553998"/>
          </a:xfrm>
          <a:prstGeom prst="rect">
            <a:avLst/>
          </a:prstGeom>
        </p:spPr>
        <p:txBody>
          <a:bodyPr wrap="square" lIns="0" tIns="0" rIns="0" bIns="0" anchor="b" anchorCtr="0">
            <a:spAutoFit/>
          </a:bodyPr>
          <a:lstStyle>
            <a:lvl1pPr>
              <a:defRPr>
                <a:solidFill>
                  <a:schemeClr val="tx1"/>
                </a:solidFill>
              </a:defRPr>
            </a:lvl1pPr>
          </a:lstStyle>
          <a:p>
            <a:r>
              <a:rPr lang="en-US"/>
              <a:t>Custom layout </a:t>
            </a:r>
          </a:p>
        </p:txBody>
      </p:sp>
    </p:spTree>
    <p:extLst>
      <p:ext uri="{BB962C8B-B14F-4D97-AF65-F5344CB8AC3E}">
        <p14:creationId xmlns:p14="http://schemas.microsoft.com/office/powerpoint/2010/main" val="314176435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7958611"/>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8533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135475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37054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97AA4C5-D79D-F84E-B683-2D45BD5B29BB}"/>
              </a:ext>
            </a:extLst>
          </p:cNvPr>
          <p:cNvSpPr>
            <a:spLocks noGrp="1"/>
          </p:cNvSpPr>
          <p:nvPr>
            <p:ph type="title" hasCustomPrompt="1"/>
          </p:nvPr>
        </p:nvSpPr>
        <p:spPr>
          <a:xfrm>
            <a:off x="588263" y="406400"/>
            <a:ext cx="11018520" cy="553998"/>
          </a:xfrm>
          <a:prstGeom prst="rect">
            <a:avLst/>
          </a:prstGeom>
        </p:spPr>
        <p:txBody>
          <a:bodyPr lIns="0" bIns="0"/>
          <a:lstStyle>
            <a:lvl1pPr>
              <a:spcBef>
                <a:spcPts val="0"/>
              </a:spcBef>
              <a:spcAft>
                <a:spcPts val="0"/>
              </a:spcAft>
              <a:defRPr>
                <a:solidFill>
                  <a:schemeClr val="tx1"/>
                </a:solidFill>
              </a:defRPr>
            </a:lvl1pPr>
          </a:lstStyle>
          <a:p>
            <a:r>
              <a:rPr lang="en-US"/>
              <a:t>Not for presentation use</a:t>
            </a:r>
          </a:p>
        </p:txBody>
      </p:sp>
      <p:sp>
        <p:nvSpPr>
          <p:cNvPr id="9" name="Text Placeholder 3">
            <a:extLst>
              <a:ext uri="{FF2B5EF4-FFF2-40B4-BE49-F238E27FC236}">
                <a16:creationId xmlns:a16="http://schemas.microsoft.com/office/drawing/2014/main" id="{03EF6C1A-45AE-2F44-AA53-6740B2A5383A}"/>
              </a:ext>
            </a:extLst>
          </p:cNvPr>
          <p:cNvSpPr>
            <a:spLocks noGrp="1"/>
          </p:cNvSpPr>
          <p:nvPr>
            <p:ph type="body" sz="quarter" idx="11"/>
          </p:nvPr>
        </p:nvSpPr>
        <p:spPr>
          <a:xfrm>
            <a:off x="596531" y="1419225"/>
            <a:ext cx="11018838" cy="4849814"/>
          </a:xfrm>
          <a:prstGeom prst="rect">
            <a:avLst/>
          </a:prstGeom>
        </p:spPr>
        <p:txBody>
          <a:bodyPr lIns="0" bIns="0"/>
          <a:lstStyle>
            <a:lvl1pPr>
              <a:spcBef>
                <a:spcPts val="0"/>
              </a:spcBef>
              <a:spcAft>
                <a:spcPts val="0"/>
              </a:spcAft>
              <a:defRPr/>
            </a:lvl1pPr>
            <a:lvl2pPr>
              <a:spcBef>
                <a:spcPts val="0"/>
              </a:spcBef>
              <a:spcAft>
                <a:spcPts val="0"/>
              </a:spcAft>
              <a:defRPr b="0" i="0">
                <a:latin typeface="+mn-lt"/>
              </a:defRPr>
            </a:lvl2pPr>
            <a:lvl3pPr>
              <a:spcBef>
                <a:spcPts val="0"/>
              </a:spcBef>
              <a:spcAft>
                <a:spcPts val="0"/>
              </a:spcAft>
              <a:defRPr b="0" i="0">
                <a:latin typeface="+mn-lt"/>
              </a:defRPr>
            </a:lvl3pPr>
            <a:lvl4pPr>
              <a:spcBef>
                <a:spcPts val="0"/>
              </a:spcBef>
              <a:spcAft>
                <a:spcPts val="0"/>
              </a:spcAft>
              <a:defRPr b="0" i="0">
                <a:latin typeface="+mn-lt"/>
              </a:defRPr>
            </a:lvl4pPr>
            <a:lvl5pPr>
              <a:spcBef>
                <a:spcPts val="0"/>
              </a:spcBef>
              <a:spcAft>
                <a:spcPts val="0"/>
              </a:spcAft>
              <a:defRPr b="0" i="0">
                <a:latin typeface="+mn-lt"/>
              </a:defRPr>
            </a:lvl5pPr>
          </a:lstStyle>
          <a:p>
            <a:pPr lvl="0"/>
            <a:r>
              <a:rPr lang="en-US" sz="1600" b="1">
                <a:solidFill>
                  <a:srgbClr val="0078D4"/>
                </a:solidFill>
              </a:rPr>
              <a:t>Click to edit Master text styles</a:t>
            </a:r>
          </a:p>
          <a:p>
            <a:pPr lvl="1"/>
            <a:r>
              <a:rPr lang="en-US" sz="1600" b="1">
                <a:solidFill>
                  <a:srgbClr val="0078D4"/>
                </a:solidFill>
              </a:rPr>
              <a:t>Second level</a:t>
            </a:r>
          </a:p>
          <a:p>
            <a:pPr lvl="2"/>
            <a:r>
              <a:rPr lang="en-US" sz="1600" b="1">
                <a:solidFill>
                  <a:srgbClr val="0078D4"/>
                </a:solidFill>
              </a:rPr>
              <a:t>Third level</a:t>
            </a:r>
          </a:p>
          <a:p>
            <a:pPr lvl="3"/>
            <a:r>
              <a:rPr lang="en-US" sz="1600" b="1">
                <a:solidFill>
                  <a:srgbClr val="0078D4"/>
                </a:solidFill>
              </a:rPr>
              <a:t>Fourth level</a:t>
            </a:r>
          </a:p>
          <a:p>
            <a:pPr lvl="4"/>
            <a:r>
              <a:rPr lang="en-US" sz="1600" b="1">
                <a:solidFill>
                  <a:srgbClr val="0078D4"/>
                </a:solidFill>
              </a:rPr>
              <a:t>Fifth level</a:t>
            </a:r>
            <a:endParaRPr lang="en-US" sz="1200"/>
          </a:p>
        </p:txBody>
      </p:sp>
    </p:spTree>
    <p:extLst>
      <p:ext uri="{BB962C8B-B14F-4D97-AF65-F5344CB8AC3E}">
        <p14:creationId xmlns:p14="http://schemas.microsoft.com/office/powerpoint/2010/main" val="1224830958"/>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43822-9FAC-421D-9C77-F18794CC4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7ED368-9B79-43CC-9AE6-D2B247BFDD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1D2B05-4979-4732-95E7-F97A92AEB6E5}"/>
              </a:ext>
            </a:extLst>
          </p:cNvPr>
          <p:cNvSpPr>
            <a:spLocks noGrp="1"/>
          </p:cNvSpPr>
          <p:nvPr>
            <p:ph type="dt" sz="half" idx="10"/>
          </p:nvPr>
        </p:nvSpPr>
        <p:spPr/>
        <p:txBody>
          <a:bodyPr/>
          <a:lstStyle/>
          <a:p>
            <a:fld id="{8A05F7EF-4AFF-4FE8-A83A-538B16F346EF}" type="datetimeFigureOut">
              <a:rPr lang="en-US" smtClean="0"/>
              <a:t>4/22/2022</a:t>
            </a:fld>
            <a:endParaRPr lang="en-US"/>
          </a:p>
        </p:txBody>
      </p:sp>
      <p:sp>
        <p:nvSpPr>
          <p:cNvPr id="5" name="Footer Placeholder 4">
            <a:extLst>
              <a:ext uri="{FF2B5EF4-FFF2-40B4-BE49-F238E27FC236}">
                <a16:creationId xmlns:a16="http://schemas.microsoft.com/office/drawing/2014/main" id="{E72401DA-311B-4F4D-88FA-1C8863A8D1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5728E2-74FC-4296-86FF-EDBFCC4BF08A}"/>
              </a:ext>
            </a:extLst>
          </p:cNvPr>
          <p:cNvSpPr>
            <a:spLocks noGrp="1"/>
          </p:cNvSpPr>
          <p:nvPr>
            <p:ph type="sldNum" sz="quarter" idx="12"/>
          </p:nvPr>
        </p:nvSpPr>
        <p:spPr/>
        <p:txBody>
          <a:bodyPr/>
          <a:lstStyle/>
          <a:p>
            <a:fld id="{686D0D60-0096-4F18-90DC-B3526E6D6D9A}" type="slidenum">
              <a:rPr lang="en-US" smtClean="0"/>
              <a:t>‹#›</a:t>
            </a:fld>
            <a:endParaRPr lang="en-US"/>
          </a:p>
        </p:txBody>
      </p:sp>
    </p:spTree>
    <p:extLst>
      <p:ext uri="{BB962C8B-B14F-4D97-AF65-F5344CB8AC3E}">
        <p14:creationId xmlns:p14="http://schemas.microsoft.com/office/powerpoint/2010/main" val="4085321347"/>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893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Engagement Approach_1">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2518FDA0-F4F6-8745-8618-C5EE959CA59D}"/>
              </a:ext>
            </a:extLst>
          </p:cNvPr>
          <p:cNvSpPr>
            <a:spLocks noGrp="1"/>
          </p:cNvSpPr>
          <p:nvPr>
            <p:ph type="body" sz="quarter" idx="33" hasCustomPrompt="1"/>
          </p:nvPr>
        </p:nvSpPr>
        <p:spPr>
          <a:xfrm>
            <a:off x="630937" y="2013141"/>
            <a:ext cx="3328416" cy="307777"/>
          </a:xfrm>
          <a:prstGeom prst="rect">
            <a:avLst/>
          </a:prstGeom>
        </p:spPr>
        <p:txBody>
          <a:bodyPr/>
          <a:lstStyle>
            <a:lvl1pPr marL="0" indent="0">
              <a:buNone/>
              <a:defRPr sz="2000" b="1" i="0">
                <a:solidFill>
                  <a:srgbClr val="2F79CD"/>
                </a:solidFill>
                <a:latin typeface="Segoe UI" panose="020B0502040204020203" pitchFamily="34" charset="0"/>
                <a:cs typeface="Segoe UI" panose="020B0502040204020203" pitchFamily="34" charset="0"/>
              </a:defRPr>
            </a:lvl1pPr>
          </a:lstStyle>
          <a:p>
            <a:r>
              <a:rPr lang="en-US"/>
              <a:t>Title</a:t>
            </a:r>
          </a:p>
        </p:txBody>
      </p:sp>
      <p:sp>
        <p:nvSpPr>
          <p:cNvPr id="5" name="Text Placeholder 3">
            <a:extLst>
              <a:ext uri="{FF2B5EF4-FFF2-40B4-BE49-F238E27FC236}">
                <a16:creationId xmlns:a16="http://schemas.microsoft.com/office/drawing/2014/main" id="{73059428-AEE2-3348-BEC3-729949A4F489}"/>
              </a:ext>
            </a:extLst>
          </p:cNvPr>
          <p:cNvSpPr>
            <a:spLocks noGrp="1"/>
          </p:cNvSpPr>
          <p:nvPr>
            <p:ph type="body" sz="quarter" idx="25"/>
          </p:nvPr>
        </p:nvSpPr>
        <p:spPr>
          <a:xfrm>
            <a:off x="623798" y="2444559"/>
            <a:ext cx="3328416" cy="2852267"/>
          </a:xfrm>
          <a:prstGeom prst="rect">
            <a:avLst/>
          </a:prstGeom>
        </p:spPr>
        <p:txBody>
          <a:bodyPr/>
          <a:lstStyle>
            <a:lvl1pPr marL="285750" indent="-28575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6" name="Text Placeholder 4">
            <a:extLst>
              <a:ext uri="{FF2B5EF4-FFF2-40B4-BE49-F238E27FC236}">
                <a16:creationId xmlns:a16="http://schemas.microsoft.com/office/drawing/2014/main" id="{FF0FC391-EA9C-454F-AADD-EA742569FF34}"/>
              </a:ext>
            </a:extLst>
          </p:cNvPr>
          <p:cNvSpPr>
            <a:spLocks noGrp="1"/>
          </p:cNvSpPr>
          <p:nvPr>
            <p:ph type="body" sz="quarter" idx="34" hasCustomPrompt="1"/>
          </p:nvPr>
        </p:nvSpPr>
        <p:spPr>
          <a:xfrm>
            <a:off x="4431792" y="2013141"/>
            <a:ext cx="3328416" cy="307777"/>
          </a:xfrm>
          <a:prstGeom prst="rect">
            <a:avLst/>
          </a:prstGeom>
        </p:spPr>
        <p:txBody>
          <a:bodyPr/>
          <a:lstStyle>
            <a:lvl1pPr marL="0" indent="0">
              <a:buNone/>
              <a:defRPr sz="2000" b="1" i="0">
                <a:solidFill>
                  <a:srgbClr val="2F79CD"/>
                </a:solidFill>
                <a:latin typeface="Segoe UI" panose="020B0502040204020203" pitchFamily="34" charset="0"/>
                <a:cs typeface="Segoe UI" panose="020B0502040204020203" pitchFamily="34" charset="0"/>
              </a:defRPr>
            </a:lvl1pPr>
          </a:lstStyle>
          <a:p>
            <a:r>
              <a:rPr lang="en-US"/>
              <a:t>Title</a:t>
            </a:r>
          </a:p>
        </p:txBody>
      </p:sp>
      <p:sp>
        <p:nvSpPr>
          <p:cNvPr id="7" name="Text Placeholder 5">
            <a:extLst>
              <a:ext uri="{FF2B5EF4-FFF2-40B4-BE49-F238E27FC236}">
                <a16:creationId xmlns:a16="http://schemas.microsoft.com/office/drawing/2014/main" id="{D0327413-76AC-E440-A036-F3318A7902F1}"/>
              </a:ext>
            </a:extLst>
          </p:cNvPr>
          <p:cNvSpPr>
            <a:spLocks noGrp="1"/>
          </p:cNvSpPr>
          <p:nvPr>
            <p:ph type="body" sz="quarter" idx="35"/>
          </p:nvPr>
        </p:nvSpPr>
        <p:spPr>
          <a:xfrm>
            <a:off x="4431792" y="2444559"/>
            <a:ext cx="3328416" cy="2852267"/>
          </a:xfrm>
          <a:prstGeom prst="rect">
            <a:avLst/>
          </a:prstGeom>
        </p:spPr>
        <p:txBody>
          <a:bodyPr/>
          <a:lstStyle>
            <a:lvl1pPr marL="285750" indent="-28575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8" name="Text Placeholder 6">
            <a:extLst>
              <a:ext uri="{FF2B5EF4-FFF2-40B4-BE49-F238E27FC236}">
                <a16:creationId xmlns:a16="http://schemas.microsoft.com/office/drawing/2014/main" id="{7AAA7061-0FA9-2044-98D2-6ABFEECEB02D}"/>
              </a:ext>
            </a:extLst>
          </p:cNvPr>
          <p:cNvSpPr>
            <a:spLocks noGrp="1"/>
          </p:cNvSpPr>
          <p:nvPr>
            <p:ph type="body" sz="quarter" idx="36" hasCustomPrompt="1"/>
          </p:nvPr>
        </p:nvSpPr>
        <p:spPr>
          <a:xfrm>
            <a:off x="8232647" y="2013141"/>
            <a:ext cx="3328416" cy="307777"/>
          </a:xfrm>
          <a:prstGeom prst="rect">
            <a:avLst/>
          </a:prstGeom>
        </p:spPr>
        <p:txBody>
          <a:bodyPr/>
          <a:lstStyle>
            <a:lvl1pPr marL="0" indent="0">
              <a:buNone/>
              <a:defRPr sz="2000" b="1" i="0">
                <a:solidFill>
                  <a:srgbClr val="2F79CD"/>
                </a:solidFill>
                <a:latin typeface="Segoe UI" panose="020B0402040204020203" pitchFamily="34" charset="0"/>
                <a:cs typeface="Segoe UI" panose="020B0402040204020203" pitchFamily="34" charset="0"/>
              </a:defRPr>
            </a:lvl1pPr>
          </a:lstStyle>
          <a:p>
            <a:r>
              <a:rPr lang="en-US"/>
              <a:t>Title</a:t>
            </a:r>
          </a:p>
        </p:txBody>
      </p:sp>
      <p:sp>
        <p:nvSpPr>
          <p:cNvPr id="9" name="Text Placeholder 7">
            <a:extLst>
              <a:ext uri="{FF2B5EF4-FFF2-40B4-BE49-F238E27FC236}">
                <a16:creationId xmlns:a16="http://schemas.microsoft.com/office/drawing/2014/main" id="{FCC97E4E-D7AF-2A4E-8EBD-5785D7D9D361}"/>
              </a:ext>
            </a:extLst>
          </p:cNvPr>
          <p:cNvSpPr>
            <a:spLocks noGrp="1"/>
          </p:cNvSpPr>
          <p:nvPr>
            <p:ph type="body" sz="quarter" idx="37"/>
          </p:nvPr>
        </p:nvSpPr>
        <p:spPr>
          <a:xfrm>
            <a:off x="8232647" y="2444559"/>
            <a:ext cx="3328416" cy="2852267"/>
          </a:xfrm>
          <a:prstGeom prst="rect">
            <a:avLst/>
          </a:prstGeom>
        </p:spPr>
        <p:txBody>
          <a:bodyPr/>
          <a:lstStyle>
            <a:lvl1pPr marL="285750" indent="-28575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10" name="Text Placeholder 17">
            <a:extLst>
              <a:ext uri="{FF2B5EF4-FFF2-40B4-BE49-F238E27FC236}">
                <a16:creationId xmlns:a16="http://schemas.microsoft.com/office/drawing/2014/main" id="{D4FC8DEA-E8A1-9949-8E0A-AB64A0F66827}"/>
              </a:ext>
            </a:extLst>
          </p:cNvPr>
          <p:cNvSpPr>
            <a:spLocks noGrp="1"/>
          </p:cNvSpPr>
          <p:nvPr>
            <p:ph type="body" sz="quarter" idx="51" hasCustomPrompt="1"/>
          </p:nvPr>
        </p:nvSpPr>
        <p:spPr>
          <a:xfrm>
            <a:off x="588263" y="457199"/>
            <a:ext cx="10972800" cy="533401"/>
          </a:xfrm>
          <a:prstGeom prst="rect">
            <a:avLst/>
          </a:prstGeom>
        </p:spPr>
        <p:txBody>
          <a:bodyPr/>
          <a:lstStyle>
            <a:lvl1pPr marL="0" indent="0" algn="l">
              <a:buNone/>
              <a:defRPr sz="3600" b="1" i="0">
                <a:latin typeface="Segoe UI Semibold" panose="020B0402040204020203" pitchFamily="34" charset="0"/>
                <a:cs typeface="Segoe UI Semibold" panose="020B0402040204020203" pitchFamily="34" charset="0"/>
              </a:defRPr>
            </a:lvl1pPr>
            <a:lvl2pPr marL="457200" indent="0">
              <a:buNone/>
              <a:defRPr>
                <a:latin typeface="Segoe UI Semilight" panose="020B0402040204020203" pitchFamily="34" charset="0"/>
                <a:cs typeface="Segoe UI Semilight" panose="020B0402040204020203" pitchFamily="34" charset="0"/>
              </a:defRPr>
            </a:lvl2pPr>
            <a:lvl3pPr marL="914400" indent="0">
              <a:buNone/>
              <a:defRPr>
                <a:latin typeface="Segoe UI Semilight" panose="020B0402040204020203" pitchFamily="34" charset="0"/>
                <a:cs typeface="Segoe UI Semilight" panose="020B0402040204020203" pitchFamily="34" charset="0"/>
              </a:defRPr>
            </a:lvl3pPr>
            <a:lvl4pPr marL="1371600" indent="0">
              <a:buNone/>
              <a:defRPr>
                <a:latin typeface="Segoe UI Semilight" panose="020B0402040204020203" pitchFamily="34" charset="0"/>
                <a:cs typeface="Segoe UI Semilight" panose="020B0402040204020203" pitchFamily="34" charset="0"/>
              </a:defRPr>
            </a:lvl4pPr>
            <a:lvl5pPr marL="1828800" indent="0">
              <a:buNone/>
              <a:defRPr>
                <a:latin typeface="Segoe UI Semilight" panose="020B0402040204020203" pitchFamily="34" charset="0"/>
                <a:cs typeface="Segoe UI Semilight" panose="020B0402040204020203" pitchFamily="34" charset="0"/>
              </a:defRPr>
            </a:lvl5pPr>
          </a:lstStyle>
          <a:p>
            <a:pPr lvl="0"/>
            <a:r>
              <a:rPr lang="en-US"/>
              <a:t>Engagement approach</a:t>
            </a:r>
          </a:p>
        </p:txBody>
      </p:sp>
    </p:spTree>
    <p:extLst>
      <p:ext uri="{BB962C8B-B14F-4D97-AF65-F5344CB8AC3E}">
        <p14:creationId xmlns:p14="http://schemas.microsoft.com/office/powerpoint/2010/main" val="35606769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10001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dat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7976435" y="6258027"/>
            <a:ext cx="3166024" cy="365125"/>
          </a:xfrm>
          <a:prstGeom prst="rect">
            <a:avLst/>
          </a:prstGeom>
        </p:spPr>
        <p:txBody>
          <a:bodyPr/>
          <a:lstStyle/>
          <a:p>
            <a:endParaRPr lang="en-US"/>
          </a:p>
        </p:txBody>
      </p:sp>
      <p:sp>
        <p:nvSpPr>
          <p:cNvPr id="4" name="Slide Number Placeholder 3"/>
          <p:cNvSpPr>
            <a:spLocks noGrp="1"/>
          </p:cNvSpPr>
          <p:nvPr>
            <p:ph type="sldNum" sz="quarter" idx="11"/>
          </p:nvPr>
        </p:nvSpPr>
        <p:spPr/>
        <p:txBody>
          <a:bodyPr/>
          <a:lstStyle/>
          <a:p>
            <a:fld id="{05530B4C-3CF7-F94D-8349-296E2D6C0A14}" type="slidenum">
              <a:rPr lang="en-US" smtClean="0"/>
              <a:pPr/>
              <a:t>‹#›</a:t>
            </a:fld>
            <a:endParaRPr lang="en-US"/>
          </a:p>
        </p:txBody>
      </p:sp>
      <p:sp>
        <p:nvSpPr>
          <p:cNvPr id="6" name="Content Placeholder 5"/>
          <p:cNvSpPr>
            <a:spLocks noGrp="1"/>
          </p:cNvSpPr>
          <p:nvPr>
            <p:ph sz="quarter" idx="12"/>
          </p:nvPr>
        </p:nvSpPr>
        <p:spPr>
          <a:xfrm>
            <a:off x="1388533" y="1234440"/>
            <a:ext cx="10193867" cy="4694701"/>
          </a:xfrm>
        </p:spPr>
        <p:txBody>
          <a:bodyPr/>
          <a:lstStyle/>
          <a:p>
            <a:pPr lvl="0"/>
            <a:r>
              <a:rPr lang="en-US"/>
              <a:t>Edit Master text styles</a:t>
            </a:r>
          </a:p>
        </p:txBody>
      </p:sp>
      <p:sp>
        <p:nvSpPr>
          <p:cNvPr id="7" name="Text Placeholder 6"/>
          <p:cNvSpPr>
            <a:spLocks noGrp="1"/>
          </p:cNvSpPr>
          <p:nvPr>
            <p:ph type="body" sz="quarter" idx="13" hasCustomPrompt="1"/>
          </p:nvPr>
        </p:nvSpPr>
        <p:spPr>
          <a:xfrm>
            <a:off x="1387955" y="5929142"/>
            <a:ext cx="10193867" cy="228181"/>
          </a:xfrm>
        </p:spPr>
        <p:txBody>
          <a:bodyPr>
            <a:noAutofit/>
          </a:bodyPr>
          <a:lstStyle>
            <a:lvl1pPr>
              <a:defRPr sz="900"/>
            </a:lvl1pPr>
          </a:lstStyle>
          <a:p>
            <a:pPr lvl="0"/>
            <a:r>
              <a:rPr lang="en-US"/>
              <a:t>Source: Information here</a:t>
            </a:r>
          </a:p>
        </p:txBody>
      </p:sp>
    </p:spTree>
    <p:extLst>
      <p:ext uri="{BB962C8B-B14F-4D97-AF65-F5344CB8AC3E}">
        <p14:creationId xmlns:p14="http://schemas.microsoft.com/office/powerpoint/2010/main" val="1225930449"/>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Hidden-Deck Metadata">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264029" y="6495393"/>
            <a:ext cx="1011495" cy="215444"/>
          </a:xfrm>
          <a:prstGeom prst="rect">
            <a:avLst/>
          </a:prstGeom>
          <a:noFill/>
        </p:spPr>
        <p:txBody>
          <a:bodyPr wrap="none" lIns="0" tIns="0" rIns="0" bIns="0" rtlCol="0">
            <a:spAutoFit/>
          </a:bodyPr>
          <a:lstStyle/>
          <a:p>
            <a:pPr marL="0" marR="0" lvl="0" indent="0" algn="l" defTabSz="91401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itchFamily="34" charset="0"/>
                <a:ea typeface="+mn-ea"/>
                <a:cs typeface="+mn-cs"/>
              </a:rPr>
              <a:t>Hidden Slide</a:t>
            </a:r>
          </a:p>
        </p:txBody>
      </p:sp>
      <p:sp>
        <p:nvSpPr>
          <p:cNvPr id="35" name="Rectangle 34"/>
          <p:cNvSpPr>
            <a:spLocks noChangeArrowheads="1"/>
          </p:cNvSpPr>
          <p:nvPr userDrawn="1"/>
        </p:nvSpPr>
        <p:spPr bwMode="white">
          <a:xfrm>
            <a:off x="588263" y="1395603"/>
            <a:ext cx="2373272" cy="4560695"/>
          </a:xfrm>
          <a:prstGeom prst="rect">
            <a:avLst/>
          </a:prstGeom>
          <a:solidFill>
            <a:schemeClr val="tx2">
              <a:alpha val="50195"/>
            </a:schemeClr>
          </a:solidFill>
        </p:spPr>
        <p:txBody>
          <a:bodyPr wrap="none" lIns="129282" tIns="64633" rIns="129282" bIns="64633" anchor="ctr"/>
          <a:lstStyle/>
          <a:p>
            <a:pPr marL="0" marR="0" lvl="0" indent="0" algn="ctr" defTabSz="129278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Arial" pitchFamily="34" charset="0"/>
            </a:endParaRPr>
          </a:p>
        </p:txBody>
      </p:sp>
      <p:sp>
        <p:nvSpPr>
          <p:cNvPr id="38" name="Rectangle 19"/>
          <p:cNvSpPr>
            <a:spLocks noChangeArrowheads="1"/>
          </p:cNvSpPr>
          <p:nvPr userDrawn="1"/>
        </p:nvSpPr>
        <p:spPr bwMode="white">
          <a:xfrm>
            <a:off x="655014" y="1944459"/>
            <a:ext cx="2316970"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Speaker:</a:t>
            </a:r>
          </a:p>
        </p:txBody>
      </p:sp>
      <p:sp>
        <p:nvSpPr>
          <p:cNvPr id="40" name="Rectangle 19"/>
          <p:cNvSpPr>
            <a:spLocks noChangeArrowheads="1"/>
          </p:cNvSpPr>
          <p:nvPr userDrawn="1"/>
        </p:nvSpPr>
        <p:spPr bwMode="white">
          <a:xfrm>
            <a:off x="655014" y="2452919"/>
            <a:ext cx="2306521"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Audience:</a:t>
            </a:r>
          </a:p>
        </p:txBody>
      </p:sp>
      <p:sp>
        <p:nvSpPr>
          <p:cNvPr id="42" name="Rectangle 24"/>
          <p:cNvSpPr>
            <a:spLocks noChangeArrowheads="1"/>
          </p:cNvSpPr>
          <p:nvPr userDrawn="1"/>
        </p:nvSpPr>
        <p:spPr bwMode="white">
          <a:xfrm>
            <a:off x="663626" y="3459536"/>
            <a:ext cx="2297910"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Content Level:</a:t>
            </a:r>
          </a:p>
        </p:txBody>
      </p:sp>
      <p:sp>
        <p:nvSpPr>
          <p:cNvPr id="43" name="Rectangle 13"/>
          <p:cNvSpPr>
            <a:spLocks noChangeArrowheads="1"/>
          </p:cNvSpPr>
          <p:nvPr userDrawn="1"/>
        </p:nvSpPr>
        <p:spPr bwMode="white">
          <a:xfrm>
            <a:off x="2978414" y="3455121"/>
            <a:ext cx="8924157"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7215" tIns="53605" rIns="107215" bIns="53605" anchor="ctr">
            <a:spAutoFit/>
          </a:bodyPr>
          <a:lstStyle/>
          <a:p>
            <a:pPr marL="0" marR="0" lvl="0" indent="0" algn="l"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all" spc="0" normalizeH="0" baseline="0" noProof="0">
                <a:ln>
                  <a:noFill/>
                </a:ln>
                <a:solidFill>
                  <a:srgbClr val="FFFFFF"/>
                </a:solidFill>
                <a:effectLst/>
                <a:uLnTx/>
                <a:uFillTx/>
                <a:latin typeface="+mn-lt"/>
                <a:ea typeface="+mn-ea"/>
                <a:cs typeface="Segoe UI" pitchFamily="34" charset="0"/>
              </a:rPr>
              <a:t>LEVEL</a:t>
            </a:r>
            <a:endParaRPr kumimoji="0" lang="en-US" altLang="ja-JP" sz="1800" b="0" i="0" u="none" strike="noStrike" kern="1200" cap="all" spc="0" normalizeH="0" baseline="0" noProof="0">
              <a:ln>
                <a:noFill/>
              </a:ln>
              <a:solidFill>
                <a:srgbClr val="FFFFFF"/>
              </a:solidFill>
              <a:effectLst/>
              <a:uLnTx/>
              <a:uFillTx/>
              <a:latin typeface="+mn-lt"/>
              <a:cs typeface="Segoe UI" pitchFamily="34" charset="0"/>
            </a:endParaRPr>
          </a:p>
        </p:txBody>
      </p:sp>
      <p:sp>
        <p:nvSpPr>
          <p:cNvPr id="47" name="Rectangle 27"/>
          <p:cNvSpPr>
            <a:spLocks noChangeArrowheads="1"/>
          </p:cNvSpPr>
          <p:nvPr userDrawn="1"/>
        </p:nvSpPr>
        <p:spPr bwMode="white">
          <a:xfrm>
            <a:off x="425450" y="3976332"/>
            <a:ext cx="2536086" cy="60685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Changes Required Before Presenting:</a:t>
            </a:r>
          </a:p>
        </p:txBody>
      </p:sp>
      <p:sp>
        <p:nvSpPr>
          <p:cNvPr id="48" name="Rectangle 13"/>
          <p:cNvSpPr>
            <a:spLocks noChangeArrowheads="1"/>
          </p:cNvSpPr>
          <p:nvPr userDrawn="1"/>
        </p:nvSpPr>
        <p:spPr bwMode="white">
          <a:xfrm>
            <a:off x="2986210" y="4110422"/>
            <a:ext cx="8917919" cy="345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0086" tIns="45042" rIns="90086" bIns="45042" anchor="ctr">
            <a:spAutoFit/>
          </a:bodyPr>
          <a:lstStyle/>
          <a:p>
            <a:pPr marL="0" marR="0" lvl="0" indent="0" algn="l" defTabSz="1292780" rtl="0" eaLnBrk="0" fontAlgn="base" latinLnBrk="0" hangingPunct="0">
              <a:lnSpc>
                <a:spcPct val="90000"/>
              </a:lnSpc>
              <a:spcBef>
                <a:spcPct val="30000"/>
              </a:spcBef>
              <a:spcAft>
                <a:spcPct val="0"/>
              </a:spcAft>
              <a:buClr>
                <a:srgbClr val="FFFF99"/>
              </a:buClr>
              <a:buSzPct val="75000"/>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Segoe UI" pitchFamily="34" charset="0"/>
            </a:endParaRPr>
          </a:p>
        </p:txBody>
      </p:sp>
      <p:sp>
        <p:nvSpPr>
          <p:cNvPr id="50" name="Line 3"/>
          <p:cNvSpPr>
            <a:spLocks noChangeShapeType="1"/>
          </p:cNvSpPr>
          <p:nvPr userDrawn="1"/>
        </p:nvSpPr>
        <p:spPr bwMode="white">
          <a:xfrm>
            <a:off x="636998" y="1887562"/>
            <a:ext cx="11267130" cy="0"/>
          </a:xfrm>
          <a:prstGeom prst="line">
            <a:avLst/>
          </a:prstGeom>
          <a:noFill/>
          <a:ln w="12700">
            <a:solidFill>
              <a:srgbClr val="505050"/>
            </a:solidFill>
            <a:round/>
            <a:headEnd type="none" w="sm" len="sm"/>
            <a:tailEnd type="none" w="sm" len="sm"/>
          </a:ln>
        </p:spPr>
        <p:txBody>
          <a:bodyPr lIns="129283" tIns="64633" rIns="129283" bIns="64633"/>
          <a:lstStyle/>
          <a:p>
            <a:pPr marL="0" marR="0" lvl="0" indent="0" algn="l" defTabSz="12926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1" name="Rectangle 24"/>
          <p:cNvSpPr>
            <a:spLocks noChangeArrowheads="1"/>
          </p:cNvSpPr>
          <p:nvPr userDrawn="1"/>
        </p:nvSpPr>
        <p:spPr bwMode="white">
          <a:xfrm>
            <a:off x="657546" y="2951312"/>
            <a:ext cx="2303989"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Delivery Time:</a:t>
            </a:r>
          </a:p>
        </p:txBody>
      </p:sp>
      <p:sp>
        <p:nvSpPr>
          <p:cNvPr id="53" name="Rectangle 20"/>
          <p:cNvSpPr>
            <a:spLocks noChangeArrowheads="1"/>
          </p:cNvSpPr>
          <p:nvPr userDrawn="1"/>
        </p:nvSpPr>
        <p:spPr bwMode="white">
          <a:xfrm>
            <a:off x="640557" y="1461119"/>
            <a:ext cx="2320978"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15" tIns="53605" rIns="107215" bIns="53605" anchor="ctr">
            <a:spAutoFit/>
          </a:bodyPr>
          <a:lstStyle/>
          <a:p>
            <a:pPr marL="478070" marR="0" lvl="0" indent="-478070" algn="r" defTabSz="1292780"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mn-lt"/>
                <a:ea typeface="+mn-ea"/>
                <a:cs typeface="Arial" pitchFamily="34" charset="0"/>
              </a:rPr>
              <a:t>Title:</a:t>
            </a:r>
          </a:p>
        </p:txBody>
      </p:sp>
      <p:sp>
        <p:nvSpPr>
          <p:cNvPr id="56" name="Line 3"/>
          <p:cNvSpPr>
            <a:spLocks noChangeShapeType="1"/>
          </p:cNvSpPr>
          <p:nvPr userDrawn="1"/>
        </p:nvSpPr>
        <p:spPr bwMode="white">
          <a:xfrm>
            <a:off x="626724" y="2378577"/>
            <a:ext cx="11277404" cy="0"/>
          </a:xfrm>
          <a:prstGeom prst="line">
            <a:avLst/>
          </a:prstGeom>
          <a:noFill/>
          <a:ln w="12700">
            <a:solidFill>
              <a:srgbClr val="505050"/>
            </a:solidFill>
            <a:round/>
            <a:headEnd type="none" w="sm" len="sm"/>
            <a:tailEnd type="none" w="sm" len="sm"/>
          </a:ln>
        </p:spPr>
        <p:txBody>
          <a:bodyPr lIns="129283" tIns="64633" rIns="129283" bIns="64633"/>
          <a:lstStyle/>
          <a:p>
            <a:pPr marL="0" marR="0" lvl="0" indent="0" algn="l" defTabSz="12926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7" name="Line 3"/>
          <p:cNvSpPr>
            <a:spLocks noChangeShapeType="1"/>
          </p:cNvSpPr>
          <p:nvPr userDrawn="1"/>
        </p:nvSpPr>
        <p:spPr bwMode="white">
          <a:xfrm>
            <a:off x="646007" y="2881462"/>
            <a:ext cx="11267130" cy="0"/>
          </a:xfrm>
          <a:prstGeom prst="line">
            <a:avLst/>
          </a:prstGeom>
          <a:noFill/>
          <a:ln w="12700">
            <a:solidFill>
              <a:srgbClr val="505050"/>
            </a:solidFill>
            <a:round/>
            <a:headEnd type="none" w="sm" len="sm"/>
            <a:tailEnd type="none" w="sm" len="sm"/>
          </a:ln>
        </p:spPr>
        <p:txBody>
          <a:bodyPr lIns="129283" tIns="64633" rIns="129283" bIns="64633"/>
          <a:lstStyle/>
          <a:p>
            <a:pPr marL="0" marR="0" lvl="0" indent="0" algn="l" defTabSz="12926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8" name="Line 3"/>
          <p:cNvSpPr>
            <a:spLocks noChangeShapeType="1"/>
          </p:cNvSpPr>
          <p:nvPr userDrawn="1"/>
        </p:nvSpPr>
        <p:spPr bwMode="white">
          <a:xfrm>
            <a:off x="655014" y="3383145"/>
            <a:ext cx="11285149" cy="0"/>
          </a:xfrm>
          <a:prstGeom prst="line">
            <a:avLst/>
          </a:prstGeom>
          <a:noFill/>
          <a:ln w="12700">
            <a:solidFill>
              <a:srgbClr val="505050"/>
            </a:solidFill>
            <a:round/>
            <a:headEnd type="none" w="sm" len="sm"/>
            <a:tailEnd type="none" w="sm" len="sm"/>
          </a:ln>
        </p:spPr>
        <p:txBody>
          <a:bodyPr lIns="129283" tIns="64633" rIns="129283" bIns="64633"/>
          <a:lstStyle/>
          <a:p>
            <a:pPr marL="0" marR="0" lvl="0" indent="0" algn="l" defTabSz="12926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9" name="Line 3"/>
          <p:cNvSpPr>
            <a:spLocks noChangeShapeType="1"/>
          </p:cNvSpPr>
          <p:nvPr userDrawn="1"/>
        </p:nvSpPr>
        <p:spPr bwMode="white">
          <a:xfrm>
            <a:off x="646007" y="3902194"/>
            <a:ext cx="11300271" cy="0"/>
          </a:xfrm>
          <a:prstGeom prst="line">
            <a:avLst/>
          </a:prstGeom>
          <a:noFill/>
          <a:ln w="12700">
            <a:solidFill>
              <a:srgbClr val="505050"/>
            </a:solidFill>
            <a:round/>
            <a:headEnd type="none" w="sm" len="sm"/>
            <a:tailEnd type="none" w="sm" len="sm"/>
          </a:ln>
        </p:spPr>
        <p:txBody>
          <a:bodyPr lIns="129283" tIns="64633" rIns="129283" bIns="64633"/>
          <a:lstStyle/>
          <a:p>
            <a:pPr marL="0" marR="0" lvl="0" indent="0" algn="l" defTabSz="12926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72" name="Text Placeholder 6"/>
          <p:cNvSpPr>
            <a:spLocks noGrp="1"/>
          </p:cNvSpPr>
          <p:nvPr>
            <p:ph type="body" sz="quarter" idx="11" hasCustomPrompt="1"/>
          </p:nvPr>
        </p:nvSpPr>
        <p:spPr>
          <a:xfrm>
            <a:off x="3091160" y="1476182"/>
            <a:ext cx="8812969" cy="342929"/>
          </a:xfrm>
          <a:prstGeom prst="rect">
            <a:avLst/>
          </a:prstGeom>
        </p:spPr>
        <p:txBody>
          <a:bodyPr anchor="ctr">
            <a:noAutofit/>
          </a:bodyPr>
          <a:lstStyle>
            <a:lvl1pPr marL="0" indent="0">
              <a:buNone/>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[workshop title]</a:t>
            </a:r>
            <a:endParaRPr lang="en-US"/>
          </a:p>
        </p:txBody>
      </p:sp>
      <p:sp>
        <p:nvSpPr>
          <p:cNvPr id="52" name="Text Placeholder 6"/>
          <p:cNvSpPr>
            <a:spLocks noGrp="1"/>
          </p:cNvSpPr>
          <p:nvPr>
            <p:ph type="body" sz="quarter" idx="23" hasCustomPrompt="1"/>
          </p:nvPr>
        </p:nvSpPr>
        <p:spPr>
          <a:xfrm>
            <a:off x="3750315" y="3457932"/>
            <a:ext cx="4225788" cy="342929"/>
          </a:xfrm>
          <a:prstGeom prst="rect">
            <a:avLst/>
          </a:prstGeom>
        </p:spPr>
        <p:txBody>
          <a:bodyPr anchor="ctr">
            <a:noAutofit/>
          </a:bodyPr>
          <a:lstStyle>
            <a:lvl1pPr marL="0" indent="0" algn="l">
              <a:buNone/>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[content LEVEL: 100, 200, 300, 400]</a:t>
            </a:r>
            <a:endParaRPr lang="en-US"/>
          </a:p>
        </p:txBody>
      </p:sp>
      <p:sp>
        <p:nvSpPr>
          <p:cNvPr id="66" name="Text Placeholder 6"/>
          <p:cNvSpPr>
            <a:spLocks noGrp="1"/>
          </p:cNvSpPr>
          <p:nvPr>
            <p:ph type="body" sz="quarter" idx="26" hasCustomPrompt="1"/>
          </p:nvPr>
        </p:nvSpPr>
        <p:spPr>
          <a:xfrm>
            <a:off x="3087147" y="1956094"/>
            <a:ext cx="8815424" cy="342929"/>
          </a:xfrm>
          <a:prstGeom prst="rect">
            <a:avLst/>
          </a:prstGeom>
        </p:spPr>
        <p:txBody>
          <a:bodyPr anchor="ctr">
            <a:noAutofit/>
          </a:bodyPr>
          <a:lstStyle>
            <a:lvl1pPr marL="0" marR="0" indent="0" algn="l" defTabSz="914012"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012"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a:pPr>
            <a:r>
              <a:rPr lang="en-GB"/>
              <a:t>[Speaker role]</a:t>
            </a:r>
            <a:endParaRPr lang="en-US"/>
          </a:p>
        </p:txBody>
      </p:sp>
      <p:sp>
        <p:nvSpPr>
          <p:cNvPr id="6" name="Text Placeholder 5"/>
          <p:cNvSpPr>
            <a:spLocks noGrp="1"/>
          </p:cNvSpPr>
          <p:nvPr>
            <p:ph type="body" sz="quarter" idx="28" hasCustomPrompt="1"/>
          </p:nvPr>
        </p:nvSpPr>
        <p:spPr>
          <a:xfrm>
            <a:off x="3087144" y="4026018"/>
            <a:ext cx="8733525" cy="276999"/>
          </a:xfrm>
          <a:prstGeom prst="rect">
            <a:avLst/>
          </a:prstGeom>
        </p:spPr>
        <p:txBody>
          <a:bodyPr/>
          <a:lstStyle>
            <a:lvl1pPr marL="274214" indent="-274214" algn="l" defTabSz="914012" rtl="0" eaLnBrk="1" latinLnBrk="0" hangingPunct="1">
              <a:lnSpc>
                <a:spcPct val="100000"/>
              </a:lnSpc>
              <a:spcBef>
                <a:spcPts val="600"/>
              </a:spcBef>
              <a:buClr>
                <a:schemeClr val="bg1"/>
              </a:buClr>
              <a:buSzPct val="100000"/>
              <a:buFont typeface="Wingdings" panose="05000000000000000000" pitchFamily="2" charset="2"/>
              <a:buChar char="§"/>
              <a:defRPr lang="en-US" sz="1800" b="0" kern="1200" cap="all" baseline="0" dirty="0">
                <a:solidFill>
                  <a:srgbClr val="FFFFFF"/>
                </a:solidFill>
                <a:latin typeface="+mn-lt"/>
                <a:ea typeface="+mj-ea"/>
                <a:cs typeface="Segoe UI" pitchFamily="34" charset="0"/>
              </a:defRPr>
            </a:lvl1pPr>
            <a:lvl2pPr marL="548430" indent="-274214" algn="l" defTabSz="914012"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itchFamily="34" charset="0"/>
                <a:ea typeface="Segoe UI" pitchFamily="34" charset="0"/>
                <a:cs typeface="Segoe UI" pitchFamily="34" charset="0"/>
              </a:defRPr>
            </a:lvl2pPr>
            <a:lvl3pPr marL="822644" indent="-274214" algn="l" defTabSz="914012"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itchFamily="34" charset="0"/>
                <a:ea typeface="Segoe UI" pitchFamily="34" charset="0"/>
                <a:cs typeface="Segoe UI" pitchFamily="34" charset="0"/>
              </a:defRPr>
            </a:lvl3pPr>
            <a:lvl4pPr marL="1096859" indent="-274214" algn="l" defTabSz="914012"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itchFamily="34" charset="0"/>
                <a:ea typeface="Segoe UI" pitchFamily="34" charset="0"/>
                <a:cs typeface="Segoe UI" pitchFamily="34" charset="0"/>
              </a:defRPr>
            </a:lvl4pPr>
            <a:lvl5pPr marL="1371074" indent="-274214" algn="l" defTabSz="914012"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a:solidFill>
                  <a:schemeClr val="tx1"/>
                </a:solidFill>
                <a:latin typeface="Segoe UI" pitchFamily="34" charset="0"/>
                <a:ea typeface="Segoe UI" pitchFamily="34" charset="0"/>
                <a:cs typeface="Segoe UI" pitchFamily="34" charset="0"/>
              </a:defRPr>
            </a:lvl5pPr>
          </a:lstStyle>
          <a:p>
            <a:pPr marL="0" marR="0" lvl="0" indent="0" algn="l" defTabSz="914012"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a:pPr>
            <a:r>
              <a:rPr lang="en-US"/>
              <a:t>[CHANGES required before presentation to customer]</a:t>
            </a:r>
          </a:p>
        </p:txBody>
      </p:sp>
      <p:sp>
        <p:nvSpPr>
          <p:cNvPr id="12" name="Text Placeholder 11"/>
          <p:cNvSpPr>
            <a:spLocks noGrp="1"/>
          </p:cNvSpPr>
          <p:nvPr>
            <p:ph type="body" sz="quarter" idx="31" hasCustomPrompt="1"/>
          </p:nvPr>
        </p:nvSpPr>
        <p:spPr>
          <a:xfrm>
            <a:off x="3087144" y="3001393"/>
            <a:ext cx="4101056" cy="315708"/>
          </a:xfrm>
          <a:prstGeom prst="rect">
            <a:avLst/>
          </a:prstGeom>
        </p:spPr>
        <p:txBody>
          <a:bodyPr/>
          <a:lstStyle>
            <a:lvl1pPr marL="0" indent="0">
              <a:buNone/>
              <a:defRPr lang="en-US" sz="1800" b="0" kern="1200" cap="all" baseline="0" dirty="0">
                <a:solidFill>
                  <a:schemeClr val="bg1"/>
                </a:solidFill>
                <a:latin typeface="+mn-lt"/>
                <a:ea typeface="+mj-ea"/>
                <a:cs typeface="+mj-cs"/>
              </a:defRPr>
            </a:lvl1pPr>
            <a:lvl2pPr>
              <a:defRPr lang="en-US" sz="1800" kern="1200" dirty="0" smtClean="0">
                <a:solidFill>
                  <a:srgbClr val="FFFFFF"/>
                </a:solidFill>
                <a:latin typeface="+mn-lt"/>
                <a:ea typeface="+mn-ea"/>
                <a:cs typeface="Segoe UI" pitchFamily="34" charset="0"/>
              </a:defRPr>
            </a:lvl2pPr>
            <a:lvl3pPr>
              <a:defRPr lang="en-US" sz="1800" kern="1200" dirty="0" smtClean="0">
                <a:solidFill>
                  <a:srgbClr val="FFFFFF"/>
                </a:solidFill>
                <a:latin typeface="+mn-lt"/>
                <a:ea typeface="+mn-ea"/>
                <a:cs typeface="Segoe UI" pitchFamily="34" charset="0"/>
              </a:defRPr>
            </a:lvl3pPr>
            <a:lvl4pPr>
              <a:defRPr lang="en-US" sz="1800" kern="1200" dirty="0" smtClean="0">
                <a:solidFill>
                  <a:srgbClr val="FFFFFF"/>
                </a:solidFill>
                <a:latin typeface="+mn-lt"/>
                <a:ea typeface="+mn-ea"/>
                <a:cs typeface="Segoe UI" pitchFamily="34" charset="0"/>
              </a:defRPr>
            </a:lvl4pPr>
            <a:lvl5pPr>
              <a:defRPr lang="en-US" sz="1800" kern="1200" dirty="0">
                <a:solidFill>
                  <a:srgbClr val="FFFFFF"/>
                </a:solidFill>
                <a:latin typeface="+mn-lt"/>
                <a:ea typeface="+mn-ea"/>
                <a:cs typeface="Segoe UI" pitchFamily="34" charset="0"/>
              </a:defRPr>
            </a:lvl5pPr>
          </a:lstStyle>
          <a:p>
            <a:pPr lvl="0"/>
            <a:r>
              <a:rPr lang="en-US"/>
              <a:t>[Estimated delivery time]</a:t>
            </a:r>
          </a:p>
        </p:txBody>
      </p:sp>
      <p:sp>
        <p:nvSpPr>
          <p:cNvPr id="31" name="Text Placeholder 6">
            <a:extLst>
              <a:ext uri="{FF2B5EF4-FFF2-40B4-BE49-F238E27FC236}">
                <a16:creationId xmlns:a16="http://schemas.microsoft.com/office/drawing/2014/main" id="{8B3CF1EC-0543-46E0-9D3F-33B81B53A0CE}"/>
              </a:ext>
            </a:extLst>
          </p:cNvPr>
          <p:cNvSpPr>
            <a:spLocks noGrp="1"/>
          </p:cNvSpPr>
          <p:nvPr>
            <p:ph type="body" sz="quarter" idx="32" hasCustomPrompt="1"/>
          </p:nvPr>
        </p:nvSpPr>
        <p:spPr>
          <a:xfrm>
            <a:off x="3087144" y="2464254"/>
            <a:ext cx="8815424" cy="342929"/>
          </a:xfrm>
          <a:prstGeom prst="rect">
            <a:avLst/>
          </a:prstGeom>
        </p:spPr>
        <p:txBody>
          <a:bodyPr anchor="ctr">
            <a:noAutofit/>
          </a:bodyPr>
          <a:lstStyle>
            <a:lvl1pPr marL="0" marR="0" indent="0" algn="l" defTabSz="914012"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012"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a:pPr>
            <a:r>
              <a:rPr lang="en-GB"/>
              <a:t>[AUDIENCE role OR DESCRIPTION]</a:t>
            </a:r>
            <a:endParaRPr lang="en-US"/>
          </a:p>
        </p:txBody>
      </p:sp>
      <p:sp>
        <p:nvSpPr>
          <p:cNvPr id="2" name="TextBox 1">
            <a:extLst>
              <a:ext uri="{FF2B5EF4-FFF2-40B4-BE49-F238E27FC236}">
                <a16:creationId xmlns:a16="http://schemas.microsoft.com/office/drawing/2014/main" id="{E7BFDC77-BEA1-4E88-A1C5-D68EA0D4FE4C}"/>
              </a:ext>
            </a:extLst>
          </p:cNvPr>
          <p:cNvSpPr txBox="1"/>
          <p:nvPr userDrawn="1"/>
        </p:nvSpPr>
        <p:spPr>
          <a:xfrm>
            <a:off x="585217" y="462292"/>
            <a:ext cx="4620945" cy="553998"/>
          </a:xfrm>
          <a:prstGeom prst="rect">
            <a:avLst/>
          </a:prstGeom>
          <a:noFill/>
        </p:spPr>
        <p:txBody>
          <a:bodyPr wrap="none" lIns="0" tIns="0" rIns="0" bIns="0" rtlCol="0">
            <a:spAutoFit/>
          </a:bodyPr>
          <a:lstStyle/>
          <a:p>
            <a:pPr algn="l"/>
            <a:r>
              <a:rPr lang="en-US" sz="3600" spc="-50" baseline="0">
                <a:solidFill>
                  <a:schemeClr val="bg1"/>
                </a:solidFill>
                <a:latin typeface="+mj-lt"/>
              </a:rPr>
              <a:t>Workshop information</a:t>
            </a:r>
          </a:p>
        </p:txBody>
      </p:sp>
    </p:spTree>
    <p:extLst>
      <p:ext uri="{BB962C8B-B14F-4D97-AF65-F5344CB8AC3E}">
        <p14:creationId xmlns:p14="http://schemas.microsoft.com/office/powerpoint/2010/main" val="1086270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Hidden Instructions">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264029" y="6495393"/>
            <a:ext cx="1011495" cy="215444"/>
          </a:xfrm>
          <a:prstGeom prst="rect">
            <a:avLst/>
          </a:prstGeom>
          <a:noFill/>
        </p:spPr>
        <p:txBody>
          <a:bodyPr wrap="none" lIns="0" tIns="0" rIns="0" bIns="0" rtlCol="0">
            <a:spAutoFit/>
          </a:bodyPr>
          <a:lstStyle/>
          <a:p>
            <a:pPr marL="0" marR="0" lvl="0" indent="0" algn="l" defTabSz="91401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itchFamily="34" charset="0"/>
                <a:ea typeface="+mn-ea"/>
                <a:cs typeface="+mn-cs"/>
              </a:rPr>
              <a:t>Hidden Slide</a:t>
            </a:r>
          </a:p>
        </p:txBody>
      </p:sp>
      <p:sp>
        <p:nvSpPr>
          <p:cNvPr id="4" name="Text Placeholder 6">
            <a:extLst>
              <a:ext uri="{FF2B5EF4-FFF2-40B4-BE49-F238E27FC236}">
                <a16:creationId xmlns:a16="http://schemas.microsoft.com/office/drawing/2014/main" id="{7995784B-C45B-48E8-9092-07A1A9AE2C9C}"/>
              </a:ext>
            </a:extLst>
          </p:cNvPr>
          <p:cNvSpPr>
            <a:spLocks noGrp="1"/>
          </p:cNvSpPr>
          <p:nvPr>
            <p:ph type="body" sz="quarter" idx="11"/>
          </p:nvPr>
        </p:nvSpPr>
        <p:spPr>
          <a:xfrm>
            <a:off x="588263" y="1435502"/>
            <a:ext cx="10897148" cy="4097131"/>
          </a:xfrm>
          <a:prstGeom prst="rect">
            <a:avLst/>
          </a:prstGeom>
        </p:spPr>
        <p:txBody>
          <a:bodyPr anchor="t">
            <a:noAutofit/>
          </a:bodyPr>
          <a:lstStyle>
            <a:lvl1pPr marL="285640" indent="-285640">
              <a:spcBef>
                <a:spcPts val="588"/>
              </a:spcBef>
              <a:buClr>
                <a:schemeClr val="bg1"/>
              </a:buClr>
              <a:buFont typeface="Wingdings" panose="05000000000000000000" pitchFamily="2" charset="2"/>
              <a:buChar char="§"/>
              <a:defRPr lang="en-US" sz="1800" b="0" kern="1200" cap="none" baseline="0" dirty="0">
                <a:solidFill>
                  <a:schemeClr val="bg1"/>
                </a:solidFill>
                <a:latin typeface="Segoe UI" panose="020B0502040204020203" pitchFamily="34" charset="0"/>
                <a:ea typeface="+mj-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GB"/>
          </a:p>
        </p:txBody>
      </p:sp>
      <p:sp>
        <p:nvSpPr>
          <p:cNvPr id="6" name="Title 6">
            <a:extLst>
              <a:ext uri="{FF2B5EF4-FFF2-40B4-BE49-F238E27FC236}">
                <a16:creationId xmlns:a16="http://schemas.microsoft.com/office/drawing/2014/main" id="{6CC253E6-8ADB-485A-AC0B-BEF24D70C817}"/>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Click to insert title</a:t>
            </a:r>
          </a:p>
        </p:txBody>
      </p:sp>
    </p:spTree>
    <p:extLst>
      <p:ext uri="{BB962C8B-B14F-4D97-AF65-F5344CB8AC3E}">
        <p14:creationId xmlns:p14="http://schemas.microsoft.com/office/powerpoint/2010/main" val="351914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80857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445638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04442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523459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683238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92197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20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39336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1"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04372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28521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87564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1"/>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1"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1"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03193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45725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3"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5"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7"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9"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7"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36201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16"/>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54908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5489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2F2F2F"/>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229772" y="64347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2FA08BFE-A681-433C-8674-858361FE3C9B}"/>
              </a:ext>
            </a:extLst>
          </p:cNvPr>
          <p:cNvSpPr txBox="1"/>
          <p:nvPr userDrawn="1"/>
        </p:nvSpPr>
        <p:spPr>
          <a:xfrm>
            <a:off x="229772" y="2794782"/>
            <a:ext cx="9303434" cy="1723549"/>
          </a:xfrm>
          <a:prstGeom prst="rect">
            <a:avLst/>
          </a:prstGeom>
          <a:noFill/>
        </p:spPr>
        <p:txBody>
          <a:bodyPr wrap="square" lIns="0" tIns="0" rIns="0" bIns="0" rtlCol="0">
            <a:spAutoFit/>
          </a:bodyPr>
          <a:lstStyle/>
          <a:p>
            <a:pPr algn="l"/>
            <a:r>
              <a:rPr lang="en-US" sz="2800">
                <a:gradFill>
                  <a:gsLst>
                    <a:gs pos="2917">
                      <a:schemeClr val="tx1"/>
                    </a:gs>
                    <a:gs pos="30000">
                      <a:schemeClr val="tx1"/>
                    </a:gs>
                  </a:gsLst>
                  <a:lin ang="5400000" scaled="0"/>
                </a:gradFill>
              </a:rPr>
              <a:t>Thank you for attending this Microsoft SPARK 3.0 session.</a:t>
            </a:r>
            <a:br>
              <a:rPr lang="en-US" sz="2800">
                <a:gradFill>
                  <a:gsLst>
                    <a:gs pos="2917">
                      <a:schemeClr val="tx1"/>
                    </a:gs>
                    <a:gs pos="30000">
                      <a:schemeClr val="tx1"/>
                    </a:gs>
                  </a:gsLst>
                  <a:lin ang="5400000" scaled="0"/>
                </a:gradFill>
              </a:rPr>
            </a:br>
            <a:br>
              <a:rPr lang="en-US" sz="2800">
                <a:gradFill>
                  <a:gsLst>
                    <a:gs pos="2917">
                      <a:schemeClr val="tx1"/>
                    </a:gs>
                    <a:gs pos="30000">
                      <a:schemeClr val="tx1"/>
                    </a:gs>
                  </a:gsLst>
                  <a:lin ang="5400000" scaled="0"/>
                </a:gradFill>
              </a:rPr>
            </a:br>
            <a:r>
              <a:rPr lang="en-US" sz="2800">
                <a:gradFill>
                  <a:gsLst>
                    <a:gs pos="2917">
                      <a:schemeClr val="tx1"/>
                    </a:gs>
                    <a:gs pos="30000">
                      <a:schemeClr val="tx1"/>
                    </a:gs>
                  </a:gsLst>
                  <a:lin ang="5400000" scaled="0"/>
                </a:gradFill>
              </a:rPr>
              <a:t>Please consider filling out our survey to help support the event and to provide feedback.</a:t>
            </a:r>
          </a:p>
        </p:txBody>
      </p:sp>
    </p:spTree>
    <p:extLst>
      <p:ext uri="{BB962C8B-B14F-4D97-AF65-F5344CB8AC3E}">
        <p14:creationId xmlns:p14="http://schemas.microsoft.com/office/powerpoint/2010/main" val="196652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57318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77" indent="-231777">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2935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77" indent="-231777">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35274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7" indent="0">
              <a:buNone/>
              <a:tabLst>
                <a:tab pos="344492" algn="l"/>
              </a:tabLst>
              <a:defRPr sz="2400">
                <a:solidFill>
                  <a:schemeClr val="tx1"/>
                </a:solidFill>
                <a:latin typeface="Consolas" panose="020B0609020204030204" pitchFamily="49" charset="0"/>
                <a:cs typeface="Consolas" panose="020B0609020204030204" pitchFamily="49" charset="0"/>
              </a:defRPr>
            </a:lvl2pPr>
            <a:lvl3pPr marL="584614" indent="0">
              <a:buNone/>
              <a:tabLst>
                <a:tab pos="569920" algn="l"/>
              </a:tabLst>
              <a:defRPr sz="2400">
                <a:solidFill>
                  <a:schemeClr val="tx1"/>
                </a:solidFill>
                <a:latin typeface="Consolas" panose="020B0609020204030204" pitchFamily="49" charset="0"/>
                <a:cs typeface="Consolas" panose="020B0609020204030204" pitchFamily="49" charset="0"/>
              </a:defRPr>
            </a:lvl3pPr>
            <a:lvl4pPr marL="814573" indent="0">
              <a:buNone/>
              <a:tabLst>
                <a:tab pos="800110" algn="l"/>
              </a:tabLst>
              <a:defRPr sz="2400">
                <a:solidFill>
                  <a:schemeClr val="tx1"/>
                </a:solidFill>
                <a:latin typeface="Consolas" panose="020B0609020204030204" pitchFamily="49" charset="0"/>
                <a:cs typeface="Consolas" panose="020B0609020204030204" pitchFamily="49" charset="0"/>
              </a:defRPr>
            </a:lvl4pPr>
            <a:lvl5pPr marL="1051010" indent="0">
              <a:buNone/>
              <a:tabLst>
                <a:tab pos="102871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660741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7" indent="0">
              <a:buNone/>
              <a:tabLst>
                <a:tab pos="344492" algn="l"/>
              </a:tabLst>
              <a:defRPr sz="2400">
                <a:solidFill>
                  <a:schemeClr val="tx1"/>
                </a:solidFill>
                <a:latin typeface="Consolas" panose="020B0609020204030204" pitchFamily="49" charset="0"/>
                <a:cs typeface="Consolas" panose="020B0609020204030204" pitchFamily="49" charset="0"/>
              </a:defRPr>
            </a:lvl2pPr>
            <a:lvl3pPr marL="584614" indent="0">
              <a:buNone/>
              <a:tabLst>
                <a:tab pos="569920" algn="l"/>
              </a:tabLst>
              <a:defRPr sz="2400">
                <a:solidFill>
                  <a:schemeClr val="tx1"/>
                </a:solidFill>
                <a:latin typeface="Consolas" panose="020B0609020204030204" pitchFamily="49" charset="0"/>
                <a:cs typeface="Consolas" panose="020B0609020204030204" pitchFamily="49" charset="0"/>
              </a:defRPr>
            </a:lvl3pPr>
            <a:lvl4pPr marL="814573" indent="0">
              <a:buNone/>
              <a:tabLst>
                <a:tab pos="800110" algn="l"/>
              </a:tabLst>
              <a:defRPr sz="2400">
                <a:solidFill>
                  <a:schemeClr val="tx1"/>
                </a:solidFill>
                <a:latin typeface="Consolas" panose="020B0609020204030204" pitchFamily="49" charset="0"/>
                <a:cs typeface="Consolas" panose="020B0609020204030204" pitchFamily="49" charset="0"/>
              </a:defRPr>
            </a:lvl4pPr>
            <a:lvl5pPr marL="1051010" indent="0">
              <a:buNone/>
              <a:tabLst>
                <a:tab pos="102871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399428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4" indent="0">
              <a:buNone/>
              <a:defRPr sz="2400">
                <a:solidFill>
                  <a:srgbClr val="2F2F2F"/>
                </a:solidFill>
                <a:latin typeface="Segoe UI" panose="020B0502040204020203" pitchFamily="34" charset="0"/>
                <a:cs typeface="Segoe UI" panose="020B0502040204020203" pitchFamily="34" charset="0"/>
              </a:defRPr>
            </a:lvl2pPr>
            <a:lvl3pPr marL="457069" indent="0">
              <a:buNone/>
              <a:defRPr/>
            </a:lvl3pPr>
            <a:lvl4pPr marL="685602" indent="0">
              <a:buNone/>
              <a:defRPr/>
            </a:lvl4pPr>
            <a:lvl5pPr marL="91413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53"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9"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2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95"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907422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53"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9"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2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95"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4" indent="0">
              <a:buNone/>
              <a:defRPr sz="2400">
                <a:solidFill>
                  <a:srgbClr val="2F2F2F"/>
                </a:solidFill>
                <a:latin typeface="Segoe UI" panose="020B0502040204020203" pitchFamily="34" charset="0"/>
                <a:cs typeface="Segoe UI" panose="020B0502040204020203" pitchFamily="34" charset="0"/>
              </a:defRPr>
            </a:lvl2pPr>
            <a:lvl3pPr marL="457069" indent="0">
              <a:buNone/>
              <a:defRPr/>
            </a:lvl3pPr>
            <a:lvl4pPr marL="685602" indent="0">
              <a:buNone/>
              <a:defRPr/>
            </a:lvl4pPr>
            <a:lvl5pPr marL="914137" indent="0">
              <a:buNone/>
              <a:defRPr/>
            </a:lvl5pPr>
          </a:lstStyle>
          <a:p>
            <a:pPr lvl="0"/>
            <a:r>
              <a:rPr lang="en-US"/>
              <a:t>Click to edit text</a:t>
            </a:r>
          </a:p>
        </p:txBody>
      </p:sp>
    </p:spTree>
    <p:extLst>
      <p:ext uri="{BB962C8B-B14F-4D97-AF65-F5344CB8AC3E}">
        <p14:creationId xmlns:p14="http://schemas.microsoft.com/office/powerpoint/2010/main" val="24912608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9" indent="0">
              <a:buNone/>
              <a:defRPr/>
            </a:lvl3pPr>
            <a:lvl4pPr marL="685602" indent="0">
              <a:buNone/>
              <a:defRPr/>
            </a:lvl4pPr>
            <a:lvl5pPr marL="91413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53"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9"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2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95"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015611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53"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9"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2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95"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9" indent="0">
              <a:buNone/>
              <a:defRPr/>
            </a:lvl3pPr>
            <a:lvl4pPr marL="685602" indent="0">
              <a:buNone/>
              <a:defRPr/>
            </a:lvl4pPr>
            <a:lvl5pPr marL="914137" indent="0">
              <a:buNone/>
              <a:defRPr/>
            </a:lvl5pPr>
          </a:lstStyle>
          <a:p>
            <a:pPr lvl="0"/>
            <a:r>
              <a:rPr lang="en-US"/>
              <a:t>Click to edit text</a:t>
            </a:r>
          </a:p>
        </p:txBody>
      </p:sp>
    </p:spTree>
    <p:extLst>
      <p:ext uri="{BB962C8B-B14F-4D97-AF65-F5344CB8AC3E}">
        <p14:creationId xmlns:p14="http://schemas.microsoft.com/office/powerpoint/2010/main" val="39210244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noFill/>
        </p:spPr>
        <p:txBody>
          <a:bodyPr wrap="square" lIns="0" tIns="0" rIns="0" bIns="0" anchor="b" anchorCtr="0">
            <a:normAutofit/>
          </a:bodyPr>
          <a:lstStyle>
            <a:lvl1pPr algn="l" defTabSz="93275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259375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612749"/>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696795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7" y="585789"/>
            <a:ext cx="8025384" cy="2946033"/>
          </a:xfrm>
          <a:noFill/>
        </p:spPr>
        <p:txBody>
          <a:bodyPr wrap="square" lIns="0" tIns="0" rIns="0" bIns="0" anchor="b" anchorCtr="0">
            <a:normAutofit/>
          </a:bodyPr>
          <a:lstStyle>
            <a:lvl1pPr algn="l" defTabSz="93275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7"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7"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6"/>
            <a:ext cx="2062492" cy="1842493"/>
          </a:xfrm>
          <a:prstGeom prst="rect">
            <a:avLst/>
          </a:prstGeom>
        </p:spPr>
      </p:pic>
    </p:spTree>
    <p:extLst>
      <p:ext uri="{BB962C8B-B14F-4D97-AF65-F5344CB8AC3E}">
        <p14:creationId xmlns:p14="http://schemas.microsoft.com/office/powerpoint/2010/main" val="1376922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noFill/>
        </p:spPr>
        <p:txBody>
          <a:bodyPr wrap="square" lIns="0" tIns="0" rIns="0" bIns="0" anchor="b" anchorCtr="0">
            <a:normAutofit/>
          </a:bodyPr>
          <a:lstStyle>
            <a:lvl1pPr algn="l" defTabSz="93275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842796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25148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10227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5821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63878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8866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51272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197018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403677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genda 1">
    <p:spTree>
      <p:nvGrpSpPr>
        <p:cNvPr id="1" name=""/>
        <p:cNvGrpSpPr/>
        <p:nvPr/>
      </p:nvGrpSpPr>
      <p:grpSpPr>
        <a:xfrm>
          <a:off x="0" y="0"/>
          <a:ext cx="0" cy="0"/>
          <a:chOff x="0" y="0"/>
          <a:chExt cx="0" cy="0"/>
        </a:xfrm>
      </p:grpSpPr>
      <p:sp>
        <p:nvSpPr>
          <p:cNvPr id="4" name="Square photo placeholder" descr="image placeholder, 7.5 inches square"/>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Click or tap to insert photo or illustration</a:t>
            </a:r>
          </a:p>
        </p:txBody>
      </p:sp>
      <p:sp>
        <p:nvSpPr>
          <p:cNvPr id="14" name="Bulleted list">
            <a:extLst>
              <a:ext uri="{FF2B5EF4-FFF2-40B4-BE49-F238E27FC236}">
                <a16:creationId xmlns:a16="http://schemas.microsoft.com/office/drawing/2014/main" id="{13FFEBB0-4856-4DB6-BB5C-A41F1A6D337F}"/>
              </a:ext>
            </a:extLst>
          </p:cNvPr>
          <p:cNvSpPr>
            <a:spLocks noGrp="1"/>
          </p:cNvSpPr>
          <p:nvPr>
            <p:ph type="body" sz="quarter" idx="13" hasCustomPrompt="1"/>
          </p:nvPr>
        </p:nvSpPr>
        <p:spPr>
          <a:xfrm>
            <a:off x="588963" y="1436749"/>
            <a:ext cx="4579937" cy="4832290"/>
          </a:xfrm>
          <a:prstGeom prst="rect">
            <a:avLst/>
          </a:prstGeom>
        </p:spPr>
        <p:txBody>
          <a:bodyPr lIns="0" tIns="0" rIns="0" bIns="0"/>
          <a:lstStyle>
            <a:lvl1pPr marL="228600" marR="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lvl="0"/>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5" name="Agenda 1 slide title">
            <a:extLst>
              <a:ext uri="{FF2B5EF4-FFF2-40B4-BE49-F238E27FC236}">
                <a16:creationId xmlns:a16="http://schemas.microsoft.com/office/drawing/2014/main" id="{E46613B2-C3D9-455D-9450-56F203B8AC74}"/>
              </a:ext>
            </a:extLst>
          </p:cNvPr>
          <p:cNvSpPr>
            <a:spLocks noGrp="1"/>
          </p:cNvSpPr>
          <p:nvPr>
            <p:ph type="title" hasCustomPrompt="1"/>
          </p:nvPr>
        </p:nvSpPr>
        <p:spPr>
          <a:xfrm>
            <a:off x="589907" y="466081"/>
            <a:ext cx="4578993" cy="553998"/>
          </a:xfrm>
          <a:prstGeom prst="rect">
            <a:avLst/>
          </a:prstGeom>
        </p:spPr>
        <p:txBody>
          <a:bodyPr wrap="square" lIns="0" tIns="0" rIns="0" bIns="0">
            <a:spAutoFit/>
          </a:bodyPr>
          <a:lstStyle>
            <a:lvl1pPr>
              <a:spcBef>
                <a:spcPts val="0"/>
              </a:spcBef>
              <a:defRPr baseline="0"/>
            </a:lvl1pPr>
          </a:lstStyle>
          <a:p>
            <a:r>
              <a:rPr lang="en-US"/>
              <a:t>Agenda (1)</a:t>
            </a:r>
          </a:p>
        </p:txBody>
      </p:sp>
    </p:spTree>
    <p:extLst>
      <p:ext uri="{BB962C8B-B14F-4D97-AF65-F5344CB8AC3E}">
        <p14:creationId xmlns:p14="http://schemas.microsoft.com/office/powerpoint/2010/main" val="1710339878"/>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1123806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152669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939104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433163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0558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76045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496706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1258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4" y="585789"/>
            <a:ext cx="2308795" cy="294139"/>
          </a:xfrm>
          <a:prstGeom prst="rect">
            <a:avLst/>
          </a:prstGeom>
        </p:spPr>
      </p:pic>
    </p:spTree>
    <p:extLst>
      <p:ext uri="{BB962C8B-B14F-4D97-AF65-F5344CB8AC3E}">
        <p14:creationId xmlns:p14="http://schemas.microsoft.com/office/powerpoint/2010/main" val="24166843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40255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sp>
        <p:nvSpPr>
          <p:cNvPr id="4" name="Closing slide identifier (to be removed)">
            <a:extLst>
              <a:ext uri="{FF2B5EF4-FFF2-40B4-BE49-F238E27FC236}">
                <a16:creationId xmlns:a16="http://schemas.microsoft.com/office/drawing/2014/main" id="{2FF5E114-4A2E-4049-AB48-4956CF9A27BA}"/>
              </a:ext>
            </a:extLst>
          </p:cNvPr>
          <p:cNvSpPr>
            <a:spLocks noGrp="1"/>
          </p:cNvSpPr>
          <p:nvPr>
            <p:ph type="title" hasCustomPrompt="1"/>
          </p:nvPr>
        </p:nvSpPr>
        <p:spPr>
          <a:xfrm>
            <a:off x="588262" y="2968777"/>
            <a:ext cx="9144000" cy="553998"/>
          </a:xfrm>
          <a:prstGeom prst="rect">
            <a:avLst/>
          </a:prstGeom>
        </p:spPr>
        <p:txBody>
          <a:bodyPr wrap="square" lIns="0" tIns="0" rIns="0" bIns="0" anchor="b" anchorCtr="0">
            <a:spAutoFit/>
          </a:bodyPr>
          <a:lstStyle>
            <a:lvl1pPr>
              <a:defRPr>
                <a:solidFill>
                  <a:schemeClr val="tx1"/>
                </a:solidFill>
              </a:defRPr>
            </a:lvl1pPr>
          </a:lstStyle>
          <a:p>
            <a:r>
              <a:rPr lang="en-US"/>
              <a:t>Closing slide (remove this text box) </a:t>
            </a:r>
          </a:p>
        </p:txBody>
      </p:sp>
      <p:pic>
        <p:nvPicPr>
          <p:cNvPr id="3" name="MS logo gray - EMF" descr="Microsoft logo, gray text version">
            <a:extLst>
              <a:ext uri="{FF2B5EF4-FFF2-40B4-BE49-F238E27FC236}">
                <a16:creationId xmlns:a16="http://schemas.microsoft.com/office/drawing/2014/main" id="{6A7E9CCF-BFC2-844A-A66E-27AE9529A5AE}"/>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2026084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6"/>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2718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040513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1" name="Picture 10">
            <a:extLst>
              <a:ext uri="{FF2B5EF4-FFF2-40B4-BE49-F238E27FC236}">
                <a16:creationId xmlns:a16="http://schemas.microsoft.com/office/drawing/2014/main" id="{CDC4886B-E706-1549-BA3B-D0C08C9B6E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6235" y="901700"/>
            <a:ext cx="6667500" cy="5054600"/>
          </a:xfrm>
          <a:prstGeom prst="rect">
            <a:avLst/>
          </a:prstGeom>
        </p:spPr>
      </p:pic>
      <p:pic>
        <p:nvPicPr>
          <p:cNvPr id="6" name="Picture 5" descr="microsoft security">
            <a:extLst>
              <a:ext uri="{FF2B5EF4-FFF2-40B4-BE49-F238E27FC236}">
                <a16:creationId xmlns:a16="http://schemas.microsoft.com/office/drawing/2014/main" id="{2A0E2421-55F8-8146-A432-9180C3450CCD}"/>
              </a:ext>
            </a:extLst>
          </p:cNvPr>
          <p:cNvPicPr>
            <a:picLocks noChangeAspect="1"/>
          </p:cNvPicPr>
          <p:nvPr userDrawn="1"/>
        </p:nvPicPr>
        <p:blipFill>
          <a:blip r:embed="rId3"/>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Tree>
    <p:extLst>
      <p:ext uri="{BB962C8B-B14F-4D97-AF65-F5344CB8AC3E}">
        <p14:creationId xmlns:p14="http://schemas.microsoft.com/office/powerpoint/2010/main" val="3084581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4437">
          <p15:clr>
            <a:srgbClr val="5ACBF0"/>
          </p15:clr>
        </p15:guide>
        <p15:guide id="3" pos="5964">
          <p15:clr>
            <a:srgbClr val="5ACBF0"/>
          </p15:clr>
        </p15:guide>
        <p15:guide id="5" orient="horz" pos="3840">
          <p15:clr>
            <a:srgbClr val="FBAE40"/>
          </p15:clr>
        </p15:guide>
        <p15:guide id="6" orient="horz" pos="3963">
          <p15:clr>
            <a:srgbClr val="5ACBF0"/>
          </p15:clr>
        </p15:guide>
        <p15:guide id="7" pos="5327">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65135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627490" y="1019508"/>
            <a:ext cx="11018520" cy="1740028"/>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836213"/>
      </p:ext>
    </p:extLst>
  </p:cSld>
  <p:clrMapOvr>
    <a:masterClrMapping/>
  </p:clrMapOvr>
  <p:transition>
    <p:fade/>
  </p:transition>
  <p:extLst>
    <p:ext uri="{DCECCB84-F9BA-43D5-87BE-67443E8EF086}">
      <p15:sldGuideLst xmlns:p15="http://schemas.microsoft.com/office/powerpoint/2012/main">
        <p15:guide id="1" orient="horz" pos="512">
          <p15:clr>
            <a:srgbClr val="5ACBF0"/>
          </p15:clr>
        </p15:guide>
        <p15:guide id="2" orient="horz" pos="1609">
          <p15:clr>
            <a:srgbClr val="5ACBF0"/>
          </p15:clr>
        </p15:guide>
        <p15:guide id="4" orient="horz" pos="226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_subtitle - Half 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609600" y="571500"/>
            <a:ext cx="4541602" cy="872034"/>
          </a:xfrm>
        </p:spPr>
        <p:txBody>
          <a:bodyPr/>
          <a:lstStyle>
            <a:lvl1pPr>
              <a:lnSpc>
                <a:spcPts val="3380"/>
              </a:lnSpc>
              <a:defRPr/>
            </a:lvl1pPr>
          </a:lstStyle>
          <a:p>
            <a:r>
              <a:rPr lang="en-US"/>
              <a:t>Click to edit Master title style</a:t>
            </a:r>
          </a:p>
        </p:txBody>
      </p:sp>
      <p:sp>
        <p:nvSpPr>
          <p:cNvPr id="4" name="Text Placeholder 3"/>
          <p:cNvSpPr>
            <a:spLocks noGrp="1"/>
          </p:cNvSpPr>
          <p:nvPr>
            <p:ph type="body" sz="quarter" idx="10"/>
          </p:nvPr>
        </p:nvSpPr>
        <p:spPr>
          <a:xfrm>
            <a:off x="619648" y="1533552"/>
            <a:ext cx="11018520" cy="1740028"/>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5391076"/>
      </p:ext>
    </p:extLst>
  </p:cSld>
  <p:clrMapOvr>
    <a:masterClrMapping/>
  </p:clrMapOvr>
  <p:transition>
    <p:fade/>
  </p:transition>
  <p:extLst>
    <p:ext uri="{DCECCB84-F9BA-43D5-87BE-67443E8EF086}">
      <p15:sldGuideLst xmlns:p15="http://schemas.microsoft.com/office/powerpoint/2012/main">
        <p15:guide id="1" orient="horz" pos="512">
          <p15:clr>
            <a:srgbClr val="5ACBF0"/>
          </p15:clr>
        </p15:guide>
        <p15:guide id="2" orient="horz" pos="1680">
          <p15:clr>
            <a:srgbClr val="5ACBF0"/>
          </p15:clr>
        </p15:guide>
        <p15:guide id="4" orient="horz" pos="226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1441803"/>
      </p:ext>
    </p:extLst>
  </p:cSld>
  <p:clrMapOvr>
    <a:masterClrMapping/>
  </p:clrMapOvr>
  <p:transition>
    <p:fade/>
  </p:transition>
  <p:extLst>
    <p:ext uri="{DCECCB84-F9BA-43D5-87BE-67443E8EF086}">
      <p15:sldGuideLst xmlns:p15="http://schemas.microsoft.com/office/powerpoint/2012/main">
        <p15:guide id="6" pos="1385">
          <p15:clr>
            <a:srgbClr val="A4A3A4"/>
          </p15:clr>
        </p15:guide>
        <p15:guide id="7" pos="1711">
          <p15:clr>
            <a:srgbClr val="A4A3A4"/>
          </p15:clr>
        </p15:guide>
        <p15:guide id="8" pos="2441">
          <p15:clr>
            <a:srgbClr val="A4A3A4"/>
          </p15:clr>
        </p15:guide>
        <p15:guide id="9" pos="2767">
          <p15:clr>
            <a:srgbClr val="A4A3A4"/>
          </p15:clr>
        </p15:guide>
        <p15:guide id="10" pos="3497">
          <p15:clr>
            <a:srgbClr val="A4A3A4"/>
          </p15:clr>
        </p15:guide>
        <p15:guide id="11" pos="3823">
          <p15:clr>
            <a:srgbClr val="A4A3A4"/>
          </p15:clr>
        </p15:guide>
        <p15:guide id="12" pos="4553">
          <p15:clr>
            <a:srgbClr val="A4A3A4"/>
          </p15:clr>
        </p15:guide>
        <p15:guide id="13" pos="4879">
          <p15:clr>
            <a:srgbClr val="A4A3A4"/>
          </p15:clr>
        </p15:guide>
        <p15:guide id="14" pos="5609">
          <p15:clr>
            <a:srgbClr val="A4A3A4"/>
          </p15:clr>
        </p15:guide>
        <p15:guide id="15" pos="5935">
          <p15:clr>
            <a:srgbClr val="A4A3A4"/>
          </p15:clr>
        </p15:guide>
        <p15:guide id="16" pos="6665">
          <p15:clr>
            <a:srgbClr val="A4A3A4"/>
          </p15:clr>
        </p15:guide>
        <p15:guide id="17" pos="6991">
          <p15:clr>
            <a:srgbClr val="A4A3A4"/>
          </p15:clr>
        </p15:guide>
        <p15:guide id="18" pos="7721">
          <p15:clr>
            <a:srgbClr val="A4A3A4"/>
          </p15:clr>
        </p15:guide>
        <p15:guide id="19" pos="8047">
          <p15:clr>
            <a:srgbClr val="A4A3A4"/>
          </p15:clr>
        </p15:guide>
        <p15:guide id="20" pos="8777">
          <p15:clr>
            <a:srgbClr val="A4A3A4"/>
          </p15:clr>
        </p15:guide>
        <p15:guide id="21" pos="9103">
          <p15:clr>
            <a:srgbClr val="A4A3A4"/>
          </p15:clr>
        </p15:guide>
        <p15:guide id="22" pos="9829">
          <p15:clr>
            <a:srgbClr val="A4A3A4"/>
          </p15:clr>
        </p15:guide>
        <p15:guide id="23" pos="10159">
          <p15:clr>
            <a:srgbClr val="A4A3A4"/>
          </p15:clr>
        </p15:guide>
        <p15:guide id="24" pos="10885">
          <p15:clr>
            <a:srgbClr val="A4A3A4"/>
          </p15:clr>
        </p15:guide>
        <p15:guide id="25" pos="11215">
          <p15:clr>
            <a:srgbClr val="A4A3A4"/>
          </p15:clr>
        </p15:guide>
        <p15:guide id="26" pos="11941">
          <p15:clr>
            <a:srgbClr val="A4A3A4"/>
          </p15:clr>
        </p15:guide>
        <p15:guide id="27" pos="12267">
          <p15:clr>
            <a:srgbClr val="A4A3A4"/>
          </p15:clr>
        </p15:guide>
        <p15:guide id="28" orient="horz" pos="1609">
          <p15:clr>
            <a:srgbClr val="5ACBF0"/>
          </p15:clr>
        </p15:guide>
        <p15:guide id="29" orient="horz" pos="2260">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775"/>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43329197"/>
      </p:ext>
    </p:extLst>
  </p:cSld>
  <p:clrMapOvr>
    <a:masterClrMapping/>
  </p:clrMapOvr>
  <p:transition>
    <p:fade/>
  </p:transition>
  <p:extLst>
    <p:ext uri="{DCECCB84-F9BA-43D5-87BE-67443E8EF086}">
      <p15:sldGuideLst xmlns:p15="http://schemas.microsoft.com/office/powerpoint/2012/main">
        <p15:guide id="2" pos="5973">
          <p15:clr>
            <a:srgbClr val="5ACBF0"/>
          </p15:clr>
        </p15:guide>
        <p15:guide id="3" orient="horz" pos="3337">
          <p15:clr>
            <a:srgbClr val="5ACBF0"/>
          </p15:clr>
        </p15:guide>
        <p15:guide id="4" pos="6633">
          <p15:clr>
            <a:srgbClr val="C35EA4"/>
          </p15:clr>
        </p15:guide>
        <p15:guide id="5" pos="5321">
          <p15:clr>
            <a:srgbClr val="5ACBF0"/>
          </p15:clr>
        </p15:guide>
        <p15:guide id="6" pos="6305">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1"/>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60826082"/>
      </p:ext>
    </p:extLst>
  </p:cSld>
  <p:clrMapOvr>
    <a:masterClrMapping/>
  </p:clrMapOvr>
  <p:transition>
    <p:fade/>
  </p:transition>
  <p:extLst>
    <p:ext uri="{DCECCB84-F9BA-43D5-87BE-67443E8EF086}">
      <p15:sldGuideLst xmlns:p15="http://schemas.microsoft.com/office/powerpoint/2012/main">
        <p15:guide id="3" orient="horz" pos="6372">
          <p15:clr>
            <a:srgbClr val="5ACBF0"/>
          </p15:clr>
        </p15:guide>
        <p15:guide id="4" orient="horz" pos="2268">
          <p15:clr>
            <a:srgbClr val="5ACBF0"/>
          </p15:clr>
        </p15:guide>
        <p15:guide id="5" orient="horz" pos="512">
          <p15:clr>
            <a:srgbClr val="5ACBF0"/>
          </p15:clr>
        </p15:guide>
        <p15:guide id="6" pos="4545">
          <p15:clr>
            <a:srgbClr val="5ACBF0"/>
          </p15:clr>
        </p15:guide>
        <p15:guide id="7" pos="4879">
          <p15:clr>
            <a:srgbClr val="5ACBF0"/>
          </p15:clr>
        </p15:guide>
        <p15:guide id="8" pos="8775">
          <p15:clr>
            <a:srgbClr val="5ACBF0"/>
          </p15:clr>
        </p15:guide>
        <p15:guide id="9" pos="9108">
          <p15:clr>
            <a:srgbClr val="5ACBF0"/>
          </p15:clr>
        </p15:guide>
        <p15:guide id="10" orient="horz" pos="616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3194662"/>
      </p:ext>
    </p:extLst>
  </p:cSld>
  <p:clrMapOvr>
    <a:masterClrMapping/>
  </p:clrMapOvr>
  <p:transition>
    <p:fade/>
  </p:transition>
  <p:extLst>
    <p:ext uri="{DCECCB84-F9BA-43D5-87BE-67443E8EF086}">
      <p15:sldGuideLst xmlns:p15="http://schemas.microsoft.com/office/powerpoint/2012/main">
        <p15:guide id="6" pos="1385">
          <p15:clr>
            <a:srgbClr val="A4A3A4"/>
          </p15:clr>
        </p15:guide>
        <p15:guide id="7" pos="1711">
          <p15:clr>
            <a:srgbClr val="A4A3A4"/>
          </p15:clr>
        </p15:guide>
        <p15:guide id="8" pos="2441">
          <p15:clr>
            <a:srgbClr val="A4A3A4"/>
          </p15:clr>
        </p15:guide>
        <p15:guide id="9" pos="2767">
          <p15:clr>
            <a:srgbClr val="A4A3A4"/>
          </p15:clr>
        </p15:guide>
        <p15:guide id="10" pos="3497">
          <p15:clr>
            <a:srgbClr val="A4A3A4"/>
          </p15:clr>
        </p15:guide>
        <p15:guide id="11" pos="3823">
          <p15:clr>
            <a:srgbClr val="A4A3A4"/>
          </p15:clr>
        </p15:guide>
        <p15:guide id="12" pos="4553">
          <p15:clr>
            <a:srgbClr val="A4A3A4"/>
          </p15:clr>
        </p15:guide>
        <p15:guide id="13" pos="4879">
          <p15:clr>
            <a:srgbClr val="A4A3A4"/>
          </p15:clr>
        </p15:guide>
        <p15:guide id="14" pos="5620">
          <p15:clr>
            <a:srgbClr val="A4A3A4"/>
          </p15:clr>
        </p15:guide>
        <p15:guide id="15" pos="5952">
          <p15:clr>
            <a:srgbClr val="A4A3A4"/>
          </p15:clr>
        </p15:guide>
        <p15:guide id="16" pos="6673">
          <p15:clr>
            <a:srgbClr val="A4A3A4"/>
          </p15:clr>
        </p15:guide>
        <p15:guide id="17" pos="6988">
          <p15:clr>
            <a:srgbClr val="A4A3A4"/>
          </p15:clr>
        </p15:guide>
        <p15:guide id="18" pos="7719">
          <p15:clr>
            <a:srgbClr val="A4A3A4"/>
          </p15:clr>
        </p15:guide>
        <p15:guide id="19" pos="8055">
          <p15:clr>
            <a:srgbClr val="A4A3A4"/>
          </p15:clr>
        </p15:guide>
        <p15:guide id="20" pos="8777">
          <p15:clr>
            <a:srgbClr val="A4A3A4"/>
          </p15:clr>
        </p15:guide>
        <p15:guide id="21" pos="9103">
          <p15:clr>
            <a:srgbClr val="A4A3A4"/>
          </p15:clr>
        </p15:guide>
        <p15:guide id="22" pos="9829">
          <p15:clr>
            <a:srgbClr val="A4A3A4"/>
          </p15:clr>
        </p15:guide>
        <p15:guide id="23" pos="10159">
          <p15:clr>
            <a:srgbClr val="A4A3A4"/>
          </p15:clr>
        </p15:guide>
        <p15:guide id="24" pos="10885">
          <p15:clr>
            <a:srgbClr val="A4A3A4"/>
          </p15:clr>
        </p15:guide>
        <p15:guide id="25" pos="11215">
          <p15:clr>
            <a:srgbClr val="A4A3A4"/>
          </p15:clr>
        </p15:guide>
        <p15:guide id="26" pos="11941">
          <p15:clr>
            <a:srgbClr val="A4A3A4"/>
          </p15:clr>
        </p15:guide>
        <p15:guide id="27" pos="12267">
          <p15:clr>
            <a:srgbClr val="A4A3A4"/>
          </p15:clr>
        </p15:guide>
        <p15:guide id="28" orient="horz" pos="1609">
          <p15:clr>
            <a:srgbClr val="5ACBF0"/>
          </p15:clr>
        </p15:guide>
        <p15:guide id="29" orient="horz" pos="2260">
          <p15:clr>
            <a:srgbClr val="5ACBF0"/>
          </p15:clr>
        </p15:guide>
        <p15:guide id="30" orient="horz" pos="51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460533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477692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2" pos="10892">
          <p15:clr>
            <a:srgbClr val="5ACBF0"/>
          </p15:clr>
        </p15:guide>
        <p15:guide id="3" orient="horz" pos="3397">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07213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00734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ver_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B43103-0211-42B9-B21F-76E1B9F4711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6200000">
            <a:off x="2667000" y="-2667001"/>
            <a:ext cx="6858001" cy="12191999"/>
          </a:xfrm>
          <a:prstGeom prst="rect">
            <a:avLst/>
          </a:prstGeom>
        </p:spPr>
      </p:pic>
      <p:pic>
        <p:nvPicPr>
          <p:cNvPr id="4" name="Picture 3" descr="Microsoft Ignite">
            <a:extLst>
              <a:ext uri="{FF2B5EF4-FFF2-40B4-BE49-F238E27FC236}">
                <a16:creationId xmlns:a16="http://schemas.microsoft.com/office/drawing/2014/main" id="{E4331205-A281-8347-98B5-A61FE2892D6F}"/>
              </a:ext>
            </a:extLst>
          </p:cNvPr>
          <p:cNvPicPr>
            <a:picLocks noChangeAspect="1"/>
          </p:cNvPicPr>
          <p:nvPr userDrawn="1"/>
        </p:nvPicPr>
        <p:blipFill>
          <a:blip r:embed="rId3"/>
          <a:stretch>
            <a:fillRect/>
          </a:stretch>
        </p:blipFill>
        <p:spPr bwMode="white">
          <a:xfrm>
            <a:off x="0" y="2235574"/>
            <a:ext cx="4208095" cy="2386850"/>
          </a:xfrm>
          <a:prstGeom prst="rect">
            <a:avLst/>
          </a:prstGeom>
        </p:spPr>
      </p:pic>
      <p:pic>
        <p:nvPicPr>
          <p:cNvPr id="12" name="MS logo white - EMF" descr="Microsoft logo white text version">
            <a:extLst>
              <a:ext uri="{FF2B5EF4-FFF2-40B4-BE49-F238E27FC236}">
                <a16:creationId xmlns:a16="http://schemas.microsoft.com/office/drawing/2014/main" id="{C4303FEB-00EB-724B-8D30-ED90558A75F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98952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9" name="Title"/>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87283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1427307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8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454362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29197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172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279.xml"/><Relationship Id="rId21" Type="http://schemas.openxmlformats.org/officeDocument/2006/relationships/slideLayout" Target="../slideLayouts/slideLayout274.xml"/><Relationship Id="rId42" Type="http://schemas.openxmlformats.org/officeDocument/2006/relationships/slideLayout" Target="../slideLayouts/slideLayout295.xml"/><Relationship Id="rId47" Type="http://schemas.openxmlformats.org/officeDocument/2006/relationships/slideLayout" Target="../slideLayouts/slideLayout300.xml"/><Relationship Id="rId63" Type="http://schemas.openxmlformats.org/officeDocument/2006/relationships/slideLayout" Target="../slideLayouts/slideLayout316.xml"/><Relationship Id="rId68" Type="http://schemas.openxmlformats.org/officeDocument/2006/relationships/slideLayout" Target="../slideLayouts/slideLayout321.xml"/><Relationship Id="rId84" Type="http://schemas.openxmlformats.org/officeDocument/2006/relationships/slideLayout" Target="../slideLayouts/slideLayout337.xml"/><Relationship Id="rId89" Type="http://schemas.openxmlformats.org/officeDocument/2006/relationships/slideLayout" Target="../slideLayouts/slideLayout342.xml"/><Relationship Id="rId16" Type="http://schemas.openxmlformats.org/officeDocument/2006/relationships/slideLayout" Target="../slideLayouts/slideLayout269.xml"/><Relationship Id="rId11" Type="http://schemas.openxmlformats.org/officeDocument/2006/relationships/slideLayout" Target="../slideLayouts/slideLayout264.xml"/><Relationship Id="rId32" Type="http://schemas.openxmlformats.org/officeDocument/2006/relationships/slideLayout" Target="../slideLayouts/slideLayout285.xml"/><Relationship Id="rId37" Type="http://schemas.openxmlformats.org/officeDocument/2006/relationships/slideLayout" Target="../slideLayouts/slideLayout290.xml"/><Relationship Id="rId53" Type="http://schemas.openxmlformats.org/officeDocument/2006/relationships/slideLayout" Target="../slideLayouts/slideLayout306.xml"/><Relationship Id="rId58" Type="http://schemas.openxmlformats.org/officeDocument/2006/relationships/slideLayout" Target="../slideLayouts/slideLayout311.xml"/><Relationship Id="rId74" Type="http://schemas.openxmlformats.org/officeDocument/2006/relationships/slideLayout" Target="../slideLayouts/slideLayout327.xml"/><Relationship Id="rId79" Type="http://schemas.openxmlformats.org/officeDocument/2006/relationships/slideLayout" Target="../slideLayouts/slideLayout332.xml"/><Relationship Id="rId5" Type="http://schemas.openxmlformats.org/officeDocument/2006/relationships/slideLayout" Target="../slideLayouts/slideLayout258.xml"/><Relationship Id="rId90" Type="http://schemas.openxmlformats.org/officeDocument/2006/relationships/theme" Target="../theme/theme10.xml"/><Relationship Id="rId14" Type="http://schemas.openxmlformats.org/officeDocument/2006/relationships/slideLayout" Target="../slideLayouts/slideLayout267.xml"/><Relationship Id="rId22" Type="http://schemas.openxmlformats.org/officeDocument/2006/relationships/slideLayout" Target="../slideLayouts/slideLayout275.xml"/><Relationship Id="rId27" Type="http://schemas.openxmlformats.org/officeDocument/2006/relationships/slideLayout" Target="../slideLayouts/slideLayout280.xml"/><Relationship Id="rId30" Type="http://schemas.openxmlformats.org/officeDocument/2006/relationships/slideLayout" Target="../slideLayouts/slideLayout283.xml"/><Relationship Id="rId35" Type="http://schemas.openxmlformats.org/officeDocument/2006/relationships/slideLayout" Target="../slideLayouts/slideLayout288.xml"/><Relationship Id="rId43" Type="http://schemas.openxmlformats.org/officeDocument/2006/relationships/slideLayout" Target="../slideLayouts/slideLayout296.xml"/><Relationship Id="rId48" Type="http://schemas.openxmlformats.org/officeDocument/2006/relationships/slideLayout" Target="../slideLayouts/slideLayout301.xml"/><Relationship Id="rId56" Type="http://schemas.openxmlformats.org/officeDocument/2006/relationships/slideLayout" Target="../slideLayouts/slideLayout309.xml"/><Relationship Id="rId64" Type="http://schemas.openxmlformats.org/officeDocument/2006/relationships/slideLayout" Target="../slideLayouts/slideLayout317.xml"/><Relationship Id="rId69" Type="http://schemas.openxmlformats.org/officeDocument/2006/relationships/slideLayout" Target="../slideLayouts/slideLayout322.xml"/><Relationship Id="rId77" Type="http://schemas.openxmlformats.org/officeDocument/2006/relationships/slideLayout" Target="../slideLayouts/slideLayout330.xml"/><Relationship Id="rId8" Type="http://schemas.openxmlformats.org/officeDocument/2006/relationships/slideLayout" Target="../slideLayouts/slideLayout261.xml"/><Relationship Id="rId51" Type="http://schemas.openxmlformats.org/officeDocument/2006/relationships/slideLayout" Target="../slideLayouts/slideLayout304.xml"/><Relationship Id="rId72" Type="http://schemas.openxmlformats.org/officeDocument/2006/relationships/slideLayout" Target="../slideLayouts/slideLayout325.xml"/><Relationship Id="rId80" Type="http://schemas.openxmlformats.org/officeDocument/2006/relationships/slideLayout" Target="../slideLayouts/slideLayout333.xml"/><Relationship Id="rId85" Type="http://schemas.openxmlformats.org/officeDocument/2006/relationships/slideLayout" Target="../slideLayouts/slideLayout338.xml"/><Relationship Id="rId3" Type="http://schemas.openxmlformats.org/officeDocument/2006/relationships/slideLayout" Target="../slideLayouts/slideLayout256.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5" Type="http://schemas.openxmlformats.org/officeDocument/2006/relationships/slideLayout" Target="../slideLayouts/slideLayout278.xml"/><Relationship Id="rId33" Type="http://schemas.openxmlformats.org/officeDocument/2006/relationships/slideLayout" Target="../slideLayouts/slideLayout286.xml"/><Relationship Id="rId38" Type="http://schemas.openxmlformats.org/officeDocument/2006/relationships/slideLayout" Target="../slideLayouts/slideLayout291.xml"/><Relationship Id="rId46" Type="http://schemas.openxmlformats.org/officeDocument/2006/relationships/slideLayout" Target="../slideLayouts/slideLayout299.xml"/><Relationship Id="rId59" Type="http://schemas.openxmlformats.org/officeDocument/2006/relationships/slideLayout" Target="../slideLayouts/slideLayout312.xml"/><Relationship Id="rId67" Type="http://schemas.openxmlformats.org/officeDocument/2006/relationships/slideLayout" Target="../slideLayouts/slideLayout320.xml"/><Relationship Id="rId20" Type="http://schemas.openxmlformats.org/officeDocument/2006/relationships/slideLayout" Target="../slideLayouts/slideLayout273.xml"/><Relationship Id="rId41" Type="http://schemas.openxmlformats.org/officeDocument/2006/relationships/slideLayout" Target="../slideLayouts/slideLayout294.xml"/><Relationship Id="rId54" Type="http://schemas.openxmlformats.org/officeDocument/2006/relationships/slideLayout" Target="../slideLayouts/slideLayout307.xml"/><Relationship Id="rId62" Type="http://schemas.openxmlformats.org/officeDocument/2006/relationships/slideLayout" Target="../slideLayouts/slideLayout315.xml"/><Relationship Id="rId70" Type="http://schemas.openxmlformats.org/officeDocument/2006/relationships/slideLayout" Target="../slideLayouts/slideLayout323.xml"/><Relationship Id="rId75" Type="http://schemas.openxmlformats.org/officeDocument/2006/relationships/slideLayout" Target="../slideLayouts/slideLayout328.xml"/><Relationship Id="rId83" Type="http://schemas.openxmlformats.org/officeDocument/2006/relationships/slideLayout" Target="../slideLayouts/slideLayout336.xml"/><Relationship Id="rId88" Type="http://schemas.openxmlformats.org/officeDocument/2006/relationships/slideLayout" Target="../slideLayouts/slideLayout341.xml"/><Relationship Id="rId91" Type="http://schemas.openxmlformats.org/officeDocument/2006/relationships/image" Target="../media/image65.emf"/><Relationship Id="rId1" Type="http://schemas.openxmlformats.org/officeDocument/2006/relationships/slideLayout" Target="../slideLayouts/slideLayout254.xml"/><Relationship Id="rId6" Type="http://schemas.openxmlformats.org/officeDocument/2006/relationships/slideLayout" Target="../slideLayouts/slideLayout259.xml"/><Relationship Id="rId15" Type="http://schemas.openxmlformats.org/officeDocument/2006/relationships/slideLayout" Target="../slideLayouts/slideLayout268.xml"/><Relationship Id="rId23" Type="http://schemas.openxmlformats.org/officeDocument/2006/relationships/slideLayout" Target="../slideLayouts/slideLayout276.xml"/><Relationship Id="rId28" Type="http://schemas.openxmlformats.org/officeDocument/2006/relationships/slideLayout" Target="../slideLayouts/slideLayout281.xml"/><Relationship Id="rId36" Type="http://schemas.openxmlformats.org/officeDocument/2006/relationships/slideLayout" Target="../slideLayouts/slideLayout289.xml"/><Relationship Id="rId49" Type="http://schemas.openxmlformats.org/officeDocument/2006/relationships/slideLayout" Target="../slideLayouts/slideLayout302.xml"/><Relationship Id="rId57" Type="http://schemas.openxmlformats.org/officeDocument/2006/relationships/slideLayout" Target="../slideLayouts/slideLayout310.xml"/><Relationship Id="rId10" Type="http://schemas.openxmlformats.org/officeDocument/2006/relationships/slideLayout" Target="../slideLayouts/slideLayout263.xml"/><Relationship Id="rId31" Type="http://schemas.openxmlformats.org/officeDocument/2006/relationships/slideLayout" Target="../slideLayouts/slideLayout284.xml"/><Relationship Id="rId44" Type="http://schemas.openxmlformats.org/officeDocument/2006/relationships/slideLayout" Target="../slideLayouts/slideLayout297.xml"/><Relationship Id="rId52" Type="http://schemas.openxmlformats.org/officeDocument/2006/relationships/slideLayout" Target="../slideLayouts/slideLayout305.xml"/><Relationship Id="rId60" Type="http://schemas.openxmlformats.org/officeDocument/2006/relationships/slideLayout" Target="../slideLayouts/slideLayout313.xml"/><Relationship Id="rId65" Type="http://schemas.openxmlformats.org/officeDocument/2006/relationships/slideLayout" Target="../slideLayouts/slideLayout318.xml"/><Relationship Id="rId73" Type="http://schemas.openxmlformats.org/officeDocument/2006/relationships/slideLayout" Target="../slideLayouts/slideLayout326.xml"/><Relationship Id="rId78" Type="http://schemas.openxmlformats.org/officeDocument/2006/relationships/slideLayout" Target="../slideLayouts/slideLayout331.xml"/><Relationship Id="rId81" Type="http://schemas.openxmlformats.org/officeDocument/2006/relationships/slideLayout" Target="../slideLayouts/slideLayout334.xml"/><Relationship Id="rId86" Type="http://schemas.openxmlformats.org/officeDocument/2006/relationships/slideLayout" Target="../slideLayouts/slideLayout339.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39" Type="http://schemas.openxmlformats.org/officeDocument/2006/relationships/slideLayout" Target="../slideLayouts/slideLayout292.xml"/><Relationship Id="rId34" Type="http://schemas.openxmlformats.org/officeDocument/2006/relationships/slideLayout" Target="../slideLayouts/slideLayout287.xml"/><Relationship Id="rId50" Type="http://schemas.openxmlformats.org/officeDocument/2006/relationships/slideLayout" Target="../slideLayouts/slideLayout303.xml"/><Relationship Id="rId55" Type="http://schemas.openxmlformats.org/officeDocument/2006/relationships/slideLayout" Target="../slideLayouts/slideLayout308.xml"/><Relationship Id="rId76" Type="http://schemas.openxmlformats.org/officeDocument/2006/relationships/slideLayout" Target="../slideLayouts/slideLayout329.xml"/><Relationship Id="rId7" Type="http://schemas.openxmlformats.org/officeDocument/2006/relationships/slideLayout" Target="../slideLayouts/slideLayout260.xml"/><Relationship Id="rId71" Type="http://schemas.openxmlformats.org/officeDocument/2006/relationships/slideLayout" Target="../slideLayouts/slideLayout324.xml"/><Relationship Id="rId92" Type="http://schemas.openxmlformats.org/officeDocument/2006/relationships/image" Target="../media/image1.emf"/><Relationship Id="rId2" Type="http://schemas.openxmlformats.org/officeDocument/2006/relationships/slideLayout" Target="../slideLayouts/slideLayout255.xml"/><Relationship Id="rId29" Type="http://schemas.openxmlformats.org/officeDocument/2006/relationships/slideLayout" Target="../slideLayouts/slideLayout282.xml"/><Relationship Id="rId24" Type="http://schemas.openxmlformats.org/officeDocument/2006/relationships/slideLayout" Target="../slideLayouts/slideLayout277.xml"/><Relationship Id="rId40" Type="http://schemas.openxmlformats.org/officeDocument/2006/relationships/slideLayout" Target="../slideLayouts/slideLayout293.xml"/><Relationship Id="rId45" Type="http://schemas.openxmlformats.org/officeDocument/2006/relationships/slideLayout" Target="../slideLayouts/slideLayout298.xml"/><Relationship Id="rId66" Type="http://schemas.openxmlformats.org/officeDocument/2006/relationships/slideLayout" Target="../slideLayouts/slideLayout319.xml"/><Relationship Id="rId87" Type="http://schemas.openxmlformats.org/officeDocument/2006/relationships/slideLayout" Target="../slideLayouts/slideLayout340.xml"/><Relationship Id="rId61" Type="http://schemas.openxmlformats.org/officeDocument/2006/relationships/slideLayout" Target="../slideLayouts/slideLayout314.xml"/><Relationship Id="rId82" Type="http://schemas.openxmlformats.org/officeDocument/2006/relationships/slideLayout" Target="../slideLayouts/slideLayout335.xml"/><Relationship Id="rId19" Type="http://schemas.openxmlformats.org/officeDocument/2006/relationships/slideLayout" Target="../slideLayouts/slideLayout27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7" Type="http://schemas.openxmlformats.org/officeDocument/2006/relationships/slideLayout" Target="../slideLayouts/slideLayout18.xml"/><Relationship Id="rId71" Type="http://schemas.openxmlformats.org/officeDocument/2006/relationships/image" Target="../media/image1.emf"/><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theme" Target="../theme/theme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theme" Target="../theme/theme4.xml"/><Relationship Id="rId1"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image" Target="../media/image1.emf"/><Relationship Id="rId5" Type="http://schemas.openxmlformats.org/officeDocument/2006/relationships/slideLayout" Target="../slideLayouts/slideLayout86.xml"/><Relationship Id="rId10" Type="http://schemas.openxmlformats.org/officeDocument/2006/relationships/theme" Target="../theme/theme5.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92.xml"/><Relationship Id="rId1" Type="http://schemas.openxmlformats.org/officeDocument/2006/relationships/slideLayout" Target="../slideLayouts/slideLayout91.xml"/><Relationship Id="rId4"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9" Type="http://schemas.openxmlformats.org/officeDocument/2006/relationships/slideLayout" Target="../slideLayouts/slideLayout131.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42" Type="http://schemas.openxmlformats.org/officeDocument/2006/relationships/slideLayout" Target="../slideLayouts/slideLayout134.xml"/><Relationship Id="rId47" Type="http://schemas.openxmlformats.org/officeDocument/2006/relationships/slideLayout" Target="../slideLayouts/slideLayout139.xml"/><Relationship Id="rId50" Type="http://schemas.openxmlformats.org/officeDocument/2006/relationships/slideLayout" Target="../slideLayouts/slideLayout142.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9" Type="http://schemas.openxmlformats.org/officeDocument/2006/relationships/slideLayout" Target="../slideLayouts/slideLayout121.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37" Type="http://schemas.openxmlformats.org/officeDocument/2006/relationships/slideLayout" Target="../slideLayouts/slideLayout129.xml"/><Relationship Id="rId40" Type="http://schemas.openxmlformats.org/officeDocument/2006/relationships/slideLayout" Target="../slideLayouts/slideLayout132.xml"/><Relationship Id="rId45" Type="http://schemas.openxmlformats.org/officeDocument/2006/relationships/slideLayout" Target="../slideLayouts/slideLayout137.xml"/><Relationship Id="rId53" Type="http://schemas.openxmlformats.org/officeDocument/2006/relationships/theme" Target="../theme/theme7.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4" Type="http://schemas.openxmlformats.org/officeDocument/2006/relationships/slideLayout" Target="../slideLayouts/slideLayout136.xml"/><Relationship Id="rId52" Type="http://schemas.openxmlformats.org/officeDocument/2006/relationships/slideLayout" Target="../slideLayouts/slideLayout144.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43" Type="http://schemas.openxmlformats.org/officeDocument/2006/relationships/slideLayout" Target="../slideLayouts/slideLayout135.xml"/><Relationship Id="rId48" Type="http://schemas.openxmlformats.org/officeDocument/2006/relationships/slideLayout" Target="../slideLayouts/slideLayout140.xml"/><Relationship Id="rId8" Type="http://schemas.openxmlformats.org/officeDocument/2006/relationships/slideLayout" Target="../slideLayouts/slideLayout100.xml"/><Relationship Id="rId51" Type="http://schemas.openxmlformats.org/officeDocument/2006/relationships/slideLayout" Target="../slideLayouts/slideLayout143.xml"/><Relationship Id="rId3" Type="http://schemas.openxmlformats.org/officeDocument/2006/relationships/slideLayout" Target="../slideLayouts/slideLayout95.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38" Type="http://schemas.openxmlformats.org/officeDocument/2006/relationships/slideLayout" Target="../slideLayouts/slideLayout130.xml"/><Relationship Id="rId46" Type="http://schemas.openxmlformats.org/officeDocument/2006/relationships/slideLayout" Target="../slideLayouts/slideLayout138.xml"/><Relationship Id="rId20" Type="http://schemas.openxmlformats.org/officeDocument/2006/relationships/slideLayout" Target="../slideLayouts/slideLayout112.xml"/><Relationship Id="rId41" Type="http://schemas.openxmlformats.org/officeDocument/2006/relationships/slideLayout" Target="../slideLayouts/slideLayout133.xml"/><Relationship Id="rId54" Type="http://schemas.openxmlformats.org/officeDocument/2006/relationships/image" Target="../media/image1.emf"/><Relationship Id="rId1" Type="http://schemas.openxmlformats.org/officeDocument/2006/relationships/slideLayout" Target="../slideLayouts/slideLayout93.xml"/><Relationship Id="rId6" Type="http://schemas.openxmlformats.org/officeDocument/2006/relationships/slideLayout" Target="../slideLayouts/slideLayout98.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slideLayout" Target="../slideLayouts/slideLayout128.xml"/><Relationship Id="rId49" Type="http://schemas.openxmlformats.org/officeDocument/2006/relationships/slideLayout" Target="../slideLayouts/slideLayout141.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170.xml"/><Relationship Id="rId21" Type="http://schemas.openxmlformats.org/officeDocument/2006/relationships/slideLayout" Target="../slideLayouts/slideLayout165.xml"/><Relationship Id="rId42" Type="http://schemas.openxmlformats.org/officeDocument/2006/relationships/slideLayout" Target="../slideLayouts/slideLayout186.xml"/><Relationship Id="rId47" Type="http://schemas.openxmlformats.org/officeDocument/2006/relationships/slideLayout" Target="../slideLayouts/slideLayout191.xml"/><Relationship Id="rId63" Type="http://schemas.openxmlformats.org/officeDocument/2006/relationships/slideLayout" Target="../slideLayouts/slideLayout207.xml"/><Relationship Id="rId68" Type="http://schemas.openxmlformats.org/officeDocument/2006/relationships/slideLayout" Target="../slideLayouts/slideLayout212.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9" Type="http://schemas.openxmlformats.org/officeDocument/2006/relationships/slideLayout" Target="../slideLayouts/slideLayout173.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32" Type="http://schemas.openxmlformats.org/officeDocument/2006/relationships/slideLayout" Target="../slideLayouts/slideLayout176.xml"/><Relationship Id="rId37" Type="http://schemas.openxmlformats.org/officeDocument/2006/relationships/slideLayout" Target="../slideLayouts/slideLayout181.xml"/><Relationship Id="rId40" Type="http://schemas.openxmlformats.org/officeDocument/2006/relationships/slideLayout" Target="../slideLayouts/slideLayout184.xml"/><Relationship Id="rId45" Type="http://schemas.openxmlformats.org/officeDocument/2006/relationships/slideLayout" Target="../slideLayouts/slideLayout189.xml"/><Relationship Id="rId53" Type="http://schemas.openxmlformats.org/officeDocument/2006/relationships/slideLayout" Target="../slideLayouts/slideLayout197.xml"/><Relationship Id="rId58" Type="http://schemas.openxmlformats.org/officeDocument/2006/relationships/slideLayout" Target="../slideLayouts/slideLayout202.xml"/><Relationship Id="rId66" Type="http://schemas.openxmlformats.org/officeDocument/2006/relationships/slideLayout" Target="../slideLayouts/slideLayout210.xml"/><Relationship Id="rId74" Type="http://schemas.openxmlformats.org/officeDocument/2006/relationships/theme" Target="../theme/theme8.xml"/><Relationship Id="rId5" Type="http://schemas.openxmlformats.org/officeDocument/2006/relationships/slideLayout" Target="../slideLayouts/slideLayout149.xml"/><Relationship Id="rId61" Type="http://schemas.openxmlformats.org/officeDocument/2006/relationships/slideLayout" Target="../slideLayouts/slideLayout205.xml"/><Relationship Id="rId19" Type="http://schemas.openxmlformats.org/officeDocument/2006/relationships/slideLayout" Target="../slideLayouts/slideLayout16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 Id="rId30" Type="http://schemas.openxmlformats.org/officeDocument/2006/relationships/slideLayout" Target="../slideLayouts/slideLayout174.xml"/><Relationship Id="rId35" Type="http://schemas.openxmlformats.org/officeDocument/2006/relationships/slideLayout" Target="../slideLayouts/slideLayout179.xml"/><Relationship Id="rId43" Type="http://schemas.openxmlformats.org/officeDocument/2006/relationships/slideLayout" Target="../slideLayouts/slideLayout187.xml"/><Relationship Id="rId48" Type="http://schemas.openxmlformats.org/officeDocument/2006/relationships/slideLayout" Target="../slideLayouts/slideLayout192.xml"/><Relationship Id="rId56" Type="http://schemas.openxmlformats.org/officeDocument/2006/relationships/slideLayout" Target="../slideLayouts/slideLayout200.xml"/><Relationship Id="rId64" Type="http://schemas.openxmlformats.org/officeDocument/2006/relationships/slideLayout" Target="../slideLayouts/slideLayout208.xml"/><Relationship Id="rId69" Type="http://schemas.openxmlformats.org/officeDocument/2006/relationships/slideLayout" Target="../slideLayouts/slideLayout213.xml"/><Relationship Id="rId8" Type="http://schemas.openxmlformats.org/officeDocument/2006/relationships/slideLayout" Target="../slideLayouts/slideLayout152.xml"/><Relationship Id="rId51" Type="http://schemas.openxmlformats.org/officeDocument/2006/relationships/slideLayout" Target="../slideLayouts/slideLayout195.xml"/><Relationship Id="rId72" Type="http://schemas.openxmlformats.org/officeDocument/2006/relationships/slideLayout" Target="../slideLayouts/slideLayout216.xml"/><Relationship Id="rId3" Type="http://schemas.openxmlformats.org/officeDocument/2006/relationships/slideLayout" Target="../slideLayouts/slideLayout147.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33" Type="http://schemas.openxmlformats.org/officeDocument/2006/relationships/slideLayout" Target="../slideLayouts/slideLayout177.xml"/><Relationship Id="rId38" Type="http://schemas.openxmlformats.org/officeDocument/2006/relationships/slideLayout" Target="../slideLayouts/slideLayout182.xml"/><Relationship Id="rId46" Type="http://schemas.openxmlformats.org/officeDocument/2006/relationships/slideLayout" Target="../slideLayouts/slideLayout190.xml"/><Relationship Id="rId59" Type="http://schemas.openxmlformats.org/officeDocument/2006/relationships/slideLayout" Target="../slideLayouts/slideLayout203.xml"/><Relationship Id="rId67" Type="http://schemas.openxmlformats.org/officeDocument/2006/relationships/slideLayout" Target="../slideLayouts/slideLayout211.xml"/><Relationship Id="rId20" Type="http://schemas.openxmlformats.org/officeDocument/2006/relationships/slideLayout" Target="../slideLayouts/slideLayout164.xml"/><Relationship Id="rId41" Type="http://schemas.openxmlformats.org/officeDocument/2006/relationships/slideLayout" Target="../slideLayouts/slideLayout185.xml"/><Relationship Id="rId54" Type="http://schemas.openxmlformats.org/officeDocument/2006/relationships/slideLayout" Target="../slideLayouts/slideLayout198.xml"/><Relationship Id="rId62" Type="http://schemas.openxmlformats.org/officeDocument/2006/relationships/slideLayout" Target="../slideLayouts/slideLayout206.xml"/><Relationship Id="rId70" Type="http://schemas.openxmlformats.org/officeDocument/2006/relationships/slideLayout" Target="../slideLayouts/slideLayout214.xml"/><Relationship Id="rId75" Type="http://schemas.openxmlformats.org/officeDocument/2006/relationships/image" Target="../media/image1.emf"/><Relationship Id="rId1" Type="http://schemas.openxmlformats.org/officeDocument/2006/relationships/slideLayout" Target="../slideLayouts/slideLayout145.xml"/><Relationship Id="rId6" Type="http://schemas.openxmlformats.org/officeDocument/2006/relationships/slideLayout" Target="../slideLayouts/slideLayout150.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slideLayout" Target="../slideLayouts/slideLayout172.xml"/><Relationship Id="rId36" Type="http://schemas.openxmlformats.org/officeDocument/2006/relationships/slideLayout" Target="../slideLayouts/slideLayout180.xml"/><Relationship Id="rId49" Type="http://schemas.openxmlformats.org/officeDocument/2006/relationships/slideLayout" Target="../slideLayouts/slideLayout193.xml"/><Relationship Id="rId57" Type="http://schemas.openxmlformats.org/officeDocument/2006/relationships/slideLayout" Target="../slideLayouts/slideLayout201.xml"/><Relationship Id="rId10" Type="http://schemas.openxmlformats.org/officeDocument/2006/relationships/slideLayout" Target="../slideLayouts/slideLayout154.xml"/><Relationship Id="rId31" Type="http://schemas.openxmlformats.org/officeDocument/2006/relationships/slideLayout" Target="../slideLayouts/slideLayout175.xml"/><Relationship Id="rId44" Type="http://schemas.openxmlformats.org/officeDocument/2006/relationships/slideLayout" Target="../slideLayouts/slideLayout188.xml"/><Relationship Id="rId52" Type="http://schemas.openxmlformats.org/officeDocument/2006/relationships/slideLayout" Target="../slideLayouts/slideLayout196.xml"/><Relationship Id="rId60" Type="http://schemas.openxmlformats.org/officeDocument/2006/relationships/slideLayout" Target="../slideLayouts/slideLayout204.xml"/><Relationship Id="rId65" Type="http://schemas.openxmlformats.org/officeDocument/2006/relationships/slideLayout" Target="../slideLayouts/slideLayout209.xml"/><Relationship Id="rId73" Type="http://schemas.openxmlformats.org/officeDocument/2006/relationships/slideLayout" Target="../slideLayouts/slideLayout217.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39" Type="http://schemas.openxmlformats.org/officeDocument/2006/relationships/slideLayout" Target="../slideLayouts/slideLayout183.xml"/><Relationship Id="rId34" Type="http://schemas.openxmlformats.org/officeDocument/2006/relationships/slideLayout" Target="../slideLayouts/slideLayout178.xml"/><Relationship Id="rId50" Type="http://schemas.openxmlformats.org/officeDocument/2006/relationships/slideLayout" Target="../slideLayouts/slideLayout194.xml"/><Relationship Id="rId55" Type="http://schemas.openxmlformats.org/officeDocument/2006/relationships/slideLayout" Target="../slideLayouts/slideLayout199.xml"/><Relationship Id="rId7" Type="http://schemas.openxmlformats.org/officeDocument/2006/relationships/slideLayout" Target="../slideLayouts/slideLayout151.xml"/><Relationship Id="rId71" Type="http://schemas.openxmlformats.org/officeDocument/2006/relationships/slideLayout" Target="../slideLayouts/slideLayout215.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26" Type="http://schemas.openxmlformats.org/officeDocument/2006/relationships/slideLayout" Target="../slideLayouts/slideLayout243.xml"/><Relationship Id="rId21" Type="http://schemas.openxmlformats.org/officeDocument/2006/relationships/slideLayout" Target="../slideLayouts/slideLayout238.xml"/><Relationship Id="rId34" Type="http://schemas.openxmlformats.org/officeDocument/2006/relationships/slideLayout" Target="../slideLayouts/slideLayout251.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5" Type="http://schemas.openxmlformats.org/officeDocument/2006/relationships/slideLayout" Target="../slideLayouts/slideLayout242.xml"/><Relationship Id="rId33" Type="http://schemas.openxmlformats.org/officeDocument/2006/relationships/slideLayout" Target="../slideLayouts/slideLayout250.xml"/><Relationship Id="rId38" Type="http://schemas.openxmlformats.org/officeDocument/2006/relationships/image" Target="../media/image49.png"/><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29" Type="http://schemas.openxmlformats.org/officeDocument/2006/relationships/slideLayout" Target="../slideLayouts/slideLayout246.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24" Type="http://schemas.openxmlformats.org/officeDocument/2006/relationships/slideLayout" Target="../slideLayouts/slideLayout241.xml"/><Relationship Id="rId32" Type="http://schemas.openxmlformats.org/officeDocument/2006/relationships/slideLayout" Target="../slideLayouts/slideLayout249.xml"/><Relationship Id="rId37" Type="http://schemas.openxmlformats.org/officeDocument/2006/relationships/theme" Target="../theme/theme9.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slideLayout" Target="../slideLayouts/slideLayout240.xml"/><Relationship Id="rId28" Type="http://schemas.openxmlformats.org/officeDocument/2006/relationships/slideLayout" Target="../slideLayouts/slideLayout245.xml"/><Relationship Id="rId36" Type="http://schemas.openxmlformats.org/officeDocument/2006/relationships/slideLayout" Target="../slideLayouts/slideLayout253.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31" Type="http://schemas.openxmlformats.org/officeDocument/2006/relationships/slideLayout" Target="../slideLayouts/slideLayout248.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 Id="rId27" Type="http://schemas.openxmlformats.org/officeDocument/2006/relationships/slideLayout" Target="../slideLayouts/slideLayout244.xml"/><Relationship Id="rId30" Type="http://schemas.openxmlformats.org/officeDocument/2006/relationships/slideLayout" Target="../slideLayouts/slideLayout247.xml"/><Relationship Id="rId35" Type="http://schemas.openxmlformats.org/officeDocument/2006/relationships/slideLayout" Target="../slideLayouts/slideLayout252.xml"/><Relationship Id="rId8" Type="http://schemas.openxmlformats.org/officeDocument/2006/relationships/slideLayout" Target="../slideLayouts/slideLayout225.xml"/><Relationship Id="rId3" Type="http://schemas.openxmlformats.org/officeDocument/2006/relationships/slideLayout" Target="../slideLayouts/slideLayout2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10" r:id="rId1"/>
    <p:sldLayoutId id="2147484240" r:id="rId2"/>
    <p:sldLayoutId id="2147484736" r:id="rId3"/>
    <p:sldLayoutId id="2147484639" r:id="rId4"/>
    <p:sldLayoutId id="2147484846" r:id="rId5"/>
    <p:sldLayoutId id="2147485220" r:id="rId6"/>
    <p:sldLayoutId id="2147485312" r:id="rId7"/>
    <p:sldLayoutId id="2147485298" r:id="rId8"/>
    <p:sldLayoutId id="2147485595"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0C1C6D49-967B-4D43-B624-1AC3E8990FD3}"/>
              </a:ext>
            </a:extLst>
          </p:cNvPr>
          <p:cNvPicPr>
            <a:picLocks noChangeAspect="1"/>
          </p:cNvPicPr>
          <p:nvPr userDrawn="1"/>
        </p:nvPicPr>
        <p:blipFill>
          <a:blip r:embed="rId91"/>
          <a:stretch>
            <a:fillRect/>
          </a:stretch>
        </p:blipFill>
        <p:spPr>
          <a:xfrm>
            <a:off x="12344400" y="0"/>
            <a:ext cx="1424574" cy="6990776"/>
          </a:xfrm>
          <a:prstGeom prst="rect">
            <a:avLst/>
          </a:prstGeom>
        </p:spPr>
      </p:pic>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1A6779C-0B01-4D68-9846-A28D13830846}"/>
              </a:ext>
              <a:ext uri="{C183D7F6-B498-43B3-948B-1728B52AA6E4}">
                <adec:decorative xmlns:adec="http://schemas.microsoft.com/office/drawing/2017/decorative" val="0"/>
              </a:ext>
            </a:extLst>
          </p:cNvPr>
          <p:cNvPicPr>
            <a:picLocks noChangeAspect="1"/>
          </p:cNvPicPr>
          <p:nvPr userDrawn="1"/>
        </p:nvPicPr>
        <p:blipFill rotWithShape="1">
          <a:blip r:embed="rId92" cstate="print">
            <a:extLst>
              <a:ext uri="{28A0092B-C50C-407E-A947-70E740481C1C}">
                <a14:useLocalDpi xmlns:a14="http://schemas.microsoft.com/office/drawing/2010/main"/>
              </a:ext>
            </a:extLst>
          </a:blip>
          <a:srcRect l="762"/>
          <a:stretch/>
        </p:blipFill>
        <p:spPr>
          <a:xfrm rot="16200000">
            <a:off x="-4308371" y="2834808"/>
            <a:ext cx="6858000" cy="1170455"/>
          </a:xfrm>
          <a:prstGeom prst="rect">
            <a:avLst/>
          </a:prstGeom>
        </p:spPr>
      </p:pic>
    </p:spTree>
    <p:extLst>
      <p:ext uri="{BB962C8B-B14F-4D97-AF65-F5344CB8AC3E}">
        <p14:creationId xmlns:p14="http://schemas.microsoft.com/office/powerpoint/2010/main" val="1954227227"/>
      </p:ext>
    </p:extLst>
  </p:cSld>
  <p:clrMap bg1="lt1" tx1="dk1" bg2="lt2" tx2="dk2" accent1="accent1" accent2="accent2" accent3="accent3" accent4="accent4" accent5="accent5" accent6="accent6" hlink="hlink" folHlink="folHlink"/>
  <p:sldLayoutIdLst>
    <p:sldLayoutId id="2147485849" r:id="rId1"/>
    <p:sldLayoutId id="2147485850" r:id="rId2"/>
    <p:sldLayoutId id="2147485851" r:id="rId3"/>
    <p:sldLayoutId id="2147485852" r:id="rId4"/>
    <p:sldLayoutId id="2147485853" r:id="rId5"/>
    <p:sldLayoutId id="2147485854" r:id="rId6"/>
    <p:sldLayoutId id="2147485855" r:id="rId7"/>
    <p:sldLayoutId id="2147485856" r:id="rId8"/>
    <p:sldLayoutId id="2147485857" r:id="rId9"/>
    <p:sldLayoutId id="2147485858" r:id="rId10"/>
    <p:sldLayoutId id="2147485859" r:id="rId11"/>
    <p:sldLayoutId id="2147485860" r:id="rId12"/>
    <p:sldLayoutId id="2147485861" r:id="rId13"/>
    <p:sldLayoutId id="2147485862" r:id="rId14"/>
    <p:sldLayoutId id="2147485863" r:id="rId15"/>
    <p:sldLayoutId id="2147485864" r:id="rId16"/>
    <p:sldLayoutId id="2147485865" r:id="rId17"/>
    <p:sldLayoutId id="2147485866" r:id="rId18"/>
    <p:sldLayoutId id="2147485867" r:id="rId19"/>
    <p:sldLayoutId id="2147485868" r:id="rId20"/>
    <p:sldLayoutId id="2147485869" r:id="rId21"/>
    <p:sldLayoutId id="2147485870" r:id="rId22"/>
    <p:sldLayoutId id="2147485871" r:id="rId23"/>
    <p:sldLayoutId id="2147485872" r:id="rId24"/>
    <p:sldLayoutId id="2147485873" r:id="rId25"/>
    <p:sldLayoutId id="2147485874" r:id="rId26"/>
    <p:sldLayoutId id="2147485875" r:id="rId27"/>
    <p:sldLayoutId id="2147485876" r:id="rId28"/>
    <p:sldLayoutId id="2147485877" r:id="rId29"/>
    <p:sldLayoutId id="2147485878" r:id="rId30"/>
    <p:sldLayoutId id="2147485879" r:id="rId31"/>
    <p:sldLayoutId id="2147485880" r:id="rId32"/>
    <p:sldLayoutId id="2147485881" r:id="rId33"/>
    <p:sldLayoutId id="2147485882" r:id="rId34"/>
    <p:sldLayoutId id="2147485883" r:id="rId35"/>
    <p:sldLayoutId id="2147485884" r:id="rId36"/>
    <p:sldLayoutId id="2147485885" r:id="rId37"/>
    <p:sldLayoutId id="2147485886" r:id="rId38"/>
    <p:sldLayoutId id="2147485887" r:id="rId39"/>
    <p:sldLayoutId id="2147485888" r:id="rId40"/>
    <p:sldLayoutId id="2147485889" r:id="rId41"/>
    <p:sldLayoutId id="2147485890" r:id="rId42"/>
    <p:sldLayoutId id="2147485891" r:id="rId43"/>
    <p:sldLayoutId id="2147485892" r:id="rId44"/>
    <p:sldLayoutId id="2147485893" r:id="rId45"/>
    <p:sldLayoutId id="2147485894" r:id="rId46"/>
    <p:sldLayoutId id="2147485895" r:id="rId47"/>
    <p:sldLayoutId id="2147485896" r:id="rId48"/>
    <p:sldLayoutId id="2147485897" r:id="rId49"/>
    <p:sldLayoutId id="2147485898" r:id="rId50"/>
    <p:sldLayoutId id="2147485899" r:id="rId51"/>
    <p:sldLayoutId id="2147485900" r:id="rId52"/>
    <p:sldLayoutId id="2147485901" r:id="rId53"/>
    <p:sldLayoutId id="2147485902" r:id="rId54"/>
    <p:sldLayoutId id="2147485903" r:id="rId55"/>
    <p:sldLayoutId id="2147485904" r:id="rId56"/>
    <p:sldLayoutId id="2147485905" r:id="rId57"/>
    <p:sldLayoutId id="2147485906" r:id="rId58"/>
    <p:sldLayoutId id="2147485907" r:id="rId59"/>
    <p:sldLayoutId id="2147485908" r:id="rId60"/>
    <p:sldLayoutId id="2147485909" r:id="rId61"/>
    <p:sldLayoutId id="2147485910" r:id="rId62"/>
    <p:sldLayoutId id="2147485911" r:id="rId63"/>
    <p:sldLayoutId id="2147485912" r:id="rId64"/>
    <p:sldLayoutId id="2147485913" r:id="rId65"/>
    <p:sldLayoutId id="2147485914" r:id="rId66"/>
    <p:sldLayoutId id="2147485915" r:id="rId67"/>
    <p:sldLayoutId id="2147485916" r:id="rId68"/>
    <p:sldLayoutId id="2147485917" r:id="rId69"/>
    <p:sldLayoutId id="2147485918" r:id="rId70"/>
    <p:sldLayoutId id="2147485919" r:id="rId71"/>
    <p:sldLayoutId id="2147485920" r:id="rId72"/>
    <p:sldLayoutId id="2147485921" r:id="rId73"/>
    <p:sldLayoutId id="2147485922" r:id="rId74"/>
    <p:sldLayoutId id="2147485923" r:id="rId75"/>
    <p:sldLayoutId id="2147485924" r:id="rId76"/>
    <p:sldLayoutId id="2147485925" r:id="rId77"/>
    <p:sldLayoutId id="2147485926" r:id="rId78"/>
    <p:sldLayoutId id="2147485927" r:id="rId79"/>
    <p:sldLayoutId id="2147485928" r:id="rId80"/>
    <p:sldLayoutId id="2147485929" r:id="rId81"/>
    <p:sldLayoutId id="2147485930" r:id="rId82"/>
    <p:sldLayoutId id="2147485931" r:id="rId83"/>
    <p:sldLayoutId id="2147485932" r:id="rId84"/>
    <p:sldLayoutId id="2147485933" r:id="rId85"/>
    <p:sldLayoutId id="2147485934" r:id="rId86"/>
    <p:sldLayoutId id="2147485935" r:id="rId87"/>
    <p:sldLayoutId id="2147485936" r:id="rId88"/>
    <p:sldLayoutId id="2147485937" r:id="rId8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64501" y="2843774"/>
            <a:ext cx="6858000" cy="1170455"/>
          </a:xfrm>
          <a:prstGeom prst="rect">
            <a:avLst/>
          </a:prstGeom>
        </p:spPr>
      </p:pic>
    </p:spTree>
    <p:extLst>
      <p:ext uri="{BB962C8B-B14F-4D97-AF65-F5344CB8AC3E}">
        <p14:creationId xmlns:p14="http://schemas.microsoft.com/office/powerpoint/2010/main" val="3263892090"/>
      </p:ext>
    </p:extLst>
  </p:cSld>
  <p:clrMap bg1="lt1" tx1="dk1" bg2="lt2" tx2="dk2" accent1="accent1" accent2="accent2" accent3="accent3" accent4="accent4" accent5="accent5" accent6="accent6" hlink="hlink" folHlink="folHlink"/>
  <p:sldLayoutIdLst>
    <p:sldLayoutId id="2147485597" r:id="rId1"/>
    <p:sldLayoutId id="2147485598" r:id="rId2"/>
  </p:sldLayoutIdLst>
  <p:transition>
    <p:fade/>
  </p:transition>
  <p:hf sldNum="0" hdr="0" ftr="0" dt="0"/>
  <p:txStyles>
    <p:titleStyle>
      <a:lvl1pPr algn="l" defTabSz="93275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1"/>
          <a:srcRect l="762"/>
          <a:stretch/>
        </p:blipFill>
        <p:spPr>
          <a:xfrm rot="5400000">
            <a:off x="9509760" y="2843774"/>
            <a:ext cx="6858000" cy="1170455"/>
          </a:xfrm>
          <a:prstGeom prst="rect">
            <a:avLst/>
          </a:prstGeom>
        </p:spPr>
      </p:pic>
    </p:spTree>
    <p:extLst>
      <p:ext uri="{BB962C8B-B14F-4D97-AF65-F5344CB8AC3E}">
        <p14:creationId xmlns:p14="http://schemas.microsoft.com/office/powerpoint/2010/main" val="2832557137"/>
      </p:ext>
    </p:extLst>
  </p:cSld>
  <p:clrMap bg1="lt1" tx1="dk1" bg2="lt2" tx2="dk2" accent1="accent1" accent2="accent2" accent3="accent3" accent4="accent4" accent5="accent5" accent6="accent6" hlink="hlink" folHlink="folHlink"/>
  <p:sldLayoutIdLst>
    <p:sldLayoutId id="2147485600" r:id="rId1"/>
    <p:sldLayoutId id="2147485601" r:id="rId2"/>
    <p:sldLayoutId id="2147485602" r:id="rId3"/>
    <p:sldLayoutId id="2147485603" r:id="rId4"/>
    <p:sldLayoutId id="2147485604" r:id="rId5"/>
    <p:sldLayoutId id="2147485605" r:id="rId6"/>
    <p:sldLayoutId id="2147485606" r:id="rId7"/>
    <p:sldLayoutId id="2147485607" r:id="rId8"/>
    <p:sldLayoutId id="2147485608" r:id="rId9"/>
    <p:sldLayoutId id="2147485609" r:id="rId10"/>
    <p:sldLayoutId id="2147485610" r:id="rId11"/>
    <p:sldLayoutId id="2147485611" r:id="rId12"/>
    <p:sldLayoutId id="2147485612" r:id="rId13"/>
    <p:sldLayoutId id="2147485613" r:id="rId14"/>
    <p:sldLayoutId id="2147485614" r:id="rId15"/>
    <p:sldLayoutId id="2147485615" r:id="rId16"/>
    <p:sldLayoutId id="2147485616" r:id="rId17"/>
    <p:sldLayoutId id="2147485617" r:id="rId18"/>
    <p:sldLayoutId id="2147485618" r:id="rId19"/>
    <p:sldLayoutId id="2147485619" r:id="rId20"/>
    <p:sldLayoutId id="2147485620" r:id="rId21"/>
    <p:sldLayoutId id="2147485621" r:id="rId22"/>
    <p:sldLayoutId id="2147485622" r:id="rId23"/>
    <p:sldLayoutId id="2147485623" r:id="rId24"/>
    <p:sldLayoutId id="2147485624" r:id="rId25"/>
    <p:sldLayoutId id="2147485625" r:id="rId26"/>
    <p:sldLayoutId id="2147485626" r:id="rId27"/>
    <p:sldLayoutId id="2147485627" r:id="rId28"/>
    <p:sldLayoutId id="2147485628" r:id="rId29"/>
    <p:sldLayoutId id="2147485629" r:id="rId30"/>
    <p:sldLayoutId id="2147485630" r:id="rId31"/>
    <p:sldLayoutId id="2147485631" r:id="rId32"/>
    <p:sldLayoutId id="2147485632" r:id="rId33"/>
    <p:sldLayoutId id="2147485633" r:id="rId34"/>
    <p:sldLayoutId id="2147485634" r:id="rId35"/>
    <p:sldLayoutId id="2147485635" r:id="rId36"/>
    <p:sldLayoutId id="2147485636" r:id="rId37"/>
    <p:sldLayoutId id="2147485637" r:id="rId38"/>
    <p:sldLayoutId id="2147485638" r:id="rId39"/>
    <p:sldLayoutId id="2147485639" r:id="rId40"/>
    <p:sldLayoutId id="2147485640" r:id="rId41"/>
    <p:sldLayoutId id="2147485641" r:id="rId42"/>
    <p:sldLayoutId id="2147485642" r:id="rId43"/>
    <p:sldLayoutId id="2147485643" r:id="rId44"/>
    <p:sldLayoutId id="2147485644" r:id="rId45"/>
    <p:sldLayoutId id="2147485645" r:id="rId46"/>
    <p:sldLayoutId id="2147485646" r:id="rId47"/>
    <p:sldLayoutId id="2147485647" r:id="rId48"/>
    <p:sldLayoutId id="2147485648" r:id="rId49"/>
    <p:sldLayoutId id="2147485649" r:id="rId50"/>
    <p:sldLayoutId id="2147485650" r:id="rId51"/>
    <p:sldLayoutId id="2147485651" r:id="rId52"/>
    <p:sldLayoutId id="2147485652" r:id="rId53"/>
    <p:sldLayoutId id="2147485653" r:id="rId54"/>
    <p:sldLayoutId id="2147485654" r:id="rId55"/>
    <p:sldLayoutId id="2147485655" r:id="rId56"/>
    <p:sldLayoutId id="2147485656" r:id="rId57"/>
    <p:sldLayoutId id="2147485657" r:id="rId58"/>
    <p:sldLayoutId id="2147485658" r:id="rId59"/>
    <p:sldLayoutId id="2147485659" r:id="rId60"/>
    <p:sldLayoutId id="2147485660" r:id="rId61"/>
    <p:sldLayoutId id="2147485661" r:id="rId62"/>
    <p:sldLayoutId id="2147485662" r:id="rId63"/>
    <p:sldLayoutId id="2147485663" r:id="rId64"/>
    <p:sldLayoutId id="2147485664" r:id="rId65"/>
    <p:sldLayoutId id="2147485665" r:id="rId66"/>
    <p:sldLayoutId id="2147485666" r:id="rId67"/>
    <p:sldLayoutId id="2147485667" r:id="rId68"/>
    <p:sldLayoutId id="2147485668" r:id="rId69"/>
  </p:sldLayoutIdLst>
  <p:transition>
    <p:fade/>
  </p:transition>
  <p:hf sldNum="0" hdr="0" ftr="0" dt="0"/>
  <p:txStyles>
    <p:titleStyle>
      <a:lvl1pPr algn="l" defTabSz="93275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823207347"/>
      </p:ext>
    </p:extLst>
  </p:cSld>
  <p:clrMap bg1="lt1" tx1="dk1" bg2="lt2" tx2="dk2" accent1="accent1" accent2="accent2" accent3="accent3" accent4="accent4" accent5="accent5" accent6="accent6" hlink="hlink" folHlink="folHlink"/>
  <p:sldLayoutIdLst>
    <p:sldLayoutId id="2147485670" r:id="rId1"/>
  </p:sldLayoutIdLst>
  <p:transition>
    <p:fade/>
  </p:transition>
  <p:hf sldNum="0" hdr="0" ftr="0" dt="0"/>
  <p:txStyles>
    <p:titleStyle>
      <a:lvl1pPr algn="l" defTabSz="93273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7" marR="0" indent="-228597" algn="l" defTabSz="93273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94" marR="0" indent="-228597" algn="l" defTabSz="93273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16" marR="0" indent="-200022" algn="l" defTabSz="93273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53" marR="0" indent="-180972" algn="l" defTabSz="93273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25" marR="0" indent="-168272" algn="l" defTabSz="93273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07" indent="-233183" algn="l" defTabSz="93273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73" indent="-233183" algn="l" defTabSz="93273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37" indent="-233183" algn="l" defTabSz="93273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04" indent="-233183" algn="l" defTabSz="93273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30" rtl="0" eaLnBrk="1" latinLnBrk="0" hangingPunct="1">
        <a:defRPr sz="1800" kern="1200">
          <a:solidFill>
            <a:schemeClr val="tx1"/>
          </a:solidFill>
          <a:latin typeface="+mn-lt"/>
          <a:ea typeface="+mn-ea"/>
          <a:cs typeface="+mn-cs"/>
        </a:defRPr>
      </a:lvl1pPr>
      <a:lvl2pPr marL="466365" algn="l" defTabSz="932730" rtl="0" eaLnBrk="1" latinLnBrk="0" hangingPunct="1">
        <a:defRPr sz="1800" kern="1200">
          <a:solidFill>
            <a:schemeClr val="tx1"/>
          </a:solidFill>
          <a:latin typeface="+mn-lt"/>
          <a:ea typeface="+mn-ea"/>
          <a:cs typeface="+mn-cs"/>
        </a:defRPr>
      </a:lvl2pPr>
      <a:lvl3pPr marL="932730" algn="l" defTabSz="932730" rtl="0" eaLnBrk="1" latinLnBrk="0" hangingPunct="1">
        <a:defRPr sz="1800" kern="1200">
          <a:solidFill>
            <a:schemeClr val="tx1"/>
          </a:solidFill>
          <a:latin typeface="+mn-lt"/>
          <a:ea typeface="+mn-ea"/>
          <a:cs typeface="+mn-cs"/>
        </a:defRPr>
      </a:lvl3pPr>
      <a:lvl4pPr marL="1399095" algn="l" defTabSz="932730" rtl="0" eaLnBrk="1" latinLnBrk="0" hangingPunct="1">
        <a:defRPr sz="1800" kern="1200">
          <a:solidFill>
            <a:schemeClr val="tx1"/>
          </a:solidFill>
          <a:latin typeface="+mn-lt"/>
          <a:ea typeface="+mn-ea"/>
          <a:cs typeface="+mn-cs"/>
        </a:defRPr>
      </a:lvl4pPr>
      <a:lvl5pPr marL="1865459" algn="l" defTabSz="932730" rtl="0" eaLnBrk="1" latinLnBrk="0" hangingPunct="1">
        <a:defRPr sz="1800" kern="1200">
          <a:solidFill>
            <a:schemeClr val="tx1"/>
          </a:solidFill>
          <a:latin typeface="+mn-lt"/>
          <a:ea typeface="+mn-ea"/>
          <a:cs typeface="+mn-cs"/>
        </a:defRPr>
      </a:lvl5pPr>
      <a:lvl6pPr marL="2331826" algn="l" defTabSz="932730" rtl="0" eaLnBrk="1" latinLnBrk="0" hangingPunct="1">
        <a:defRPr sz="1800" kern="1200">
          <a:solidFill>
            <a:schemeClr val="tx1"/>
          </a:solidFill>
          <a:latin typeface="+mn-lt"/>
          <a:ea typeface="+mn-ea"/>
          <a:cs typeface="+mn-cs"/>
        </a:defRPr>
      </a:lvl6pPr>
      <a:lvl7pPr marL="2798190" algn="l" defTabSz="932730" rtl="0" eaLnBrk="1" latinLnBrk="0" hangingPunct="1">
        <a:defRPr sz="1800" kern="1200">
          <a:solidFill>
            <a:schemeClr val="tx1"/>
          </a:solidFill>
          <a:latin typeface="+mn-lt"/>
          <a:ea typeface="+mn-ea"/>
          <a:cs typeface="+mn-cs"/>
        </a:defRPr>
      </a:lvl7pPr>
      <a:lvl8pPr marL="3264555" algn="l" defTabSz="932730" rtl="0" eaLnBrk="1" latinLnBrk="0" hangingPunct="1">
        <a:defRPr sz="1800" kern="1200">
          <a:solidFill>
            <a:schemeClr val="tx1"/>
          </a:solidFill>
          <a:latin typeface="+mn-lt"/>
          <a:ea typeface="+mn-ea"/>
          <a:cs typeface="+mn-cs"/>
        </a:defRPr>
      </a:lvl8pPr>
      <a:lvl9pPr marL="3730920" algn="l" defTabSz="93273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13202" y="46551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4896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
          <a:srcRect l="762"/>
          <a:stretch/>
        </p:blipFill>
        <p:spPr>
          <a:xfrm rot="5400000">
            <a:off x="9509760" y="2843774"/>
            <a:ext cx="6858000" cy="1170455"/>
          </a:xfrm>
          <a:prstGeom prst="rect">
            <a:avLst/>
          </a:prstGeom>
        </p:spPr>
      </p:pic>
    </p:spTree>
    <p:extLst>
      <p:ext uri="{BB962C8B-B14F-4D97-AF65-F5344CB8AC3E}">
        <p14:creationId xmlns:p14="http://schemas.microsoft.com/office/powerpoint/2010/main" val="137306736"/>
      </p:ext>
    </p:extLst>
  </p:cSld>
  <p:clrMap bg1="lt1" tx1="dk1" bg2="lt2" tx2="dk2" accent1="accent1" accent2="accent2" accent3="accent3" accent4="accent4" accent5="accent5" accent6="accent6" hlink="hlink" folHlink="folHlink"/>
  <p:sldLayoutIdLst>
    <p:sldLayoutId id="2147485672" r:id="rId1"/>
    <p:sldLayoutId id="2147485673" r:id="rId2"/>
    <p:sldLayoutId id="2147485674" r:id="rId3"/>
    <p:sldLayoutId id="2147485675" r:id="rId4"/>
    <p:sldLayoutId id="2147485676" r:id="rId5"/>
    <p:sldLayoutId id="2147485677" r:id="rId6"/>
    <p:sldLayoutId id="2147485678" r:id="rId7"/>
    <p:sldLayoutId id="2147485679" r:id="rId8"/>
    <p:sldLayoutId id="2147485680" r:id="rId9"/>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0">
                <a:schemeClr val="tx1"/>
              </a:gs>
              <a:gs pos="100000">
                <a:schemeClr val="tx1"/>
              </a:gs>
            </a:gsLst>
            <a:lin ang="5400000" scaled="1"/>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84">
          <p15:clr>
            <a:srgbClr val="C35EA4"/>
          </p15:clr>
        </p15:guide>
        <p15:guide id="17" pos="13001">
          <p15:clr>
            <a:srgbClr val="C35EA4"/>
          </p15:clr>
        </p15:guide>
        <p15:guide id="25" orient="horz" pos="360">
          <p15:clr>
            <a:srgbClr val="C35EA4"/>
          </p15:clr>
        </p15:guide>
        <p15:guide id="26" orient="horz" pos="7020">
          <p15:clr>
            <a:srgbClr val="C35EA4"/>
          </p15:clr>
        </p15:guide>
        <p15:guide id="29" orient="horz" pos="7351">
          <p15:clr>
            <a:srgbClr val="A4A3A4"/>
          </p15:clr>
        </p15:guide>
        <p15:guide id="30" pos="13324">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12273286"/>
      </p:ext>
    </p:extLst>
  </p:cSld>
  <p:clrMap bg1="lt1" tx1="dk1" bg2="lt2" tx2="dk2" accent1="accent1" accent2="accent2" accent3="accent3" accent4="accent4" accent5="accent5" accent6="accent6" hlink="hlink" folHlink="folHlink"/>
  <p:sldLayoutIdLst>
    <p:sldLayoutId id="2147485682" r:id="rId1"/>
    <p:sldLayoutId id="2147485683"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64000">
                <a:schemeClr val="tx1"/>
              </a:gs>
              <a:gs pos="100000">
                <a:schemeClr val="tx1"/>
              </a:gs>
            </a:gsLst>
            <a:path path="circle">
              <a:fillToRect l="50000" t="50000" r="50000" b="50000"/>
            </a:path>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64000">
                <a:schemeClr val="tx1"/>
              </a:gs>
              <a:gs pos="100000">
                <a:schemeClr val="tx1"/>
              </a:gs>
            </a:gsLst>
            <a:path path="circle">
              <a:fillToRect l="50000" t="50000" r="50000" b="50000"/>
            </a:path>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64000">
                <a:schemeClr val="tx1"/>
              </a:gs>
              <a:gs pos="100000">
                <a:schemeClr val="tx1"/>
              </a:gs>
            </a:gsLst>
            <a:path path="circle">
              <a:fillToRect l="50000" t="50000" r="50000" b="50000"/>
            </a:path>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64000">
                <a:schemeClr val="tx1"/>
              </a:gs>
              <a:gs pos="100000">
                <a:schemeClr val="tx1"/>
              </a:gs>
            </a:gsLst>
            <a:path path="circle">
              <a:fillToRect l="50000" t="50000" r="50000" b="50000"/>
            </a:path>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64000">
                <a:schemeClr val="tx1"/>
              </a:gs>
              <a:gs pos="100000">
                <a:schemeClr val="tx1"/>
              </a:gs>
            </a:gsLst>
            <a:path path="circle">
              <a:fillToRect l="50000" t="50000" r="50000" b="50000"/>
            </a:path>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64000">
                <a:schemeClr val="tx1"/>
              </a:gs>
              <a:gs pos="100000">
                <a:schemeClr val="tx1"/>
              </a:gs>
            </a:gsLst>
            <a:path path="circle">
              <a:fillToRect l="50000" t="50000" r="50000" b="50000"/>
            </a:path>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4">
            <a:extLst>
              <a:ext uri="{28A0092B-C50C-407E-A947-70E740481C1C}">
                <a14:useLocalDpi xmlns:a14="http://schemas.microsoft.com/office/drawing/2010/main"/>
              </a:ext>
            </a:extLst>
          </a:blip>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4227563952"/>
      </p:ext>
    </p:extLst>
  </p:cSld>
  <p:clrMap bg1="lt1" tx1="dk1" bg2="lt2" tx2="dk2" accent1="accent1" accent2="accent2" accent3="accent3" accent4="accent4" accent5="accent5" accent6="accent6" hlink="hlink" folHlink="folHlink"/>
  <p:sldLayoutIdLst>
    <p:sldLayoutId id="2147485685" r:id="rId1"/>
    <p:sldLayoutId id="2147485686" r:id="rId2"/>
    <p:sldLayoutId id="2147485687" r:id="rId3"/>
    <p:sldLayoutId id="2147485688" r:id="rId4"/>
    <p:sldLayoutId id="2147485689" r:id="rId5"/>
    <p:sldLayoutId id="2147485690" r:id="rId6"/>
    <p:sldLayoutId id="2147485691" r:id="rId7"/>
    <p:sldLayoutId id="2147485692" r:id="rId8"/>
    <p:sldLayoutId id="2147485693" r:id="rId9"/>
    <p:sldLayoutId id="2147485694" r:id="rId10"/>
    <p:sldLayoutId id="2147485695" r:id="rId11"/>
    <p:sldLayoutId id="2147485696" r:id="rId12"/>
    <p:sldLayoutId id="2147485697" r:id="rId13"/>
    <p:sldLayoutId id="2147485698" r:id="rId14"/>
    <p:sldLayoutId id="2147485699" r:id="rId15"/>
    <p:sldLayoutId id="2147485700" r:id="rId16"/>
    <p:sldLayoutId id="2147485701" r:id="rId17"/>
    <p:sldLayoutId id="2147485702" r:id="rId18"/>
    <p:sldLayoutId id="2147485703" r:id="rId19"/>
    <p:sldLayoutId id="2147485704" r:id="rId20"/>
    <p:sldLayoutId id="2147485705" r:id="rId21"/>
    <p:sldLayoutId id="2147485706" r:id="rId22"/>
    <p:sldLayoutId id="2147485707" r:id="rId23"/>
    <p:sldLayoutId id="2147485708" r:id="rId24"/>
    <p:sldLayoutId id="2147485709" r:id="rId25"/>
    <p:sldLayoutId id="2147485710" r:id="rId26"/>
    <p:sldLayoutId id="2147485711" r:id="rId27"/>
    <p:sldLayoutId id="2147485712" r:id="rId28"/>
    <p:sldLayoutId id="2147485713" r:id="rId29"/>
    <p:sldLayoutId id="2147485714" r:id="rId30"/>
    <p:sldLayoutId id="2147485715" r:id="rId31"/>
    <p:sldLayoutId id="2147485716" r:id="rId32"/>
    <p:sldLayoutId id="2147485717" r:id="rId33"/>
    <p:sldLayoutId id="2147485718" r:id="rId34"/>
    <p:sldLayoutId id="2147485719" r:id="rId35"/>
    <p:sldLayoutId id="2147485720" r:id="rId36"/>
    <p:sldLayoutId id="2147485721" r:id="rId37"/>
    <p:sldLayoutId id="2147485722" r:id="rId38"/>
    <p:sldLayoutId id="2147485723" r:id="rId39"/>
    <p:sldLayoutId id="2147485724" r:id="rId40"/>
    <p:sldLayoutId id="2147485725" r:id="rId41"/>
    <p:sldLayoutId id="2147485726" r:id="rId42"/>
    <p:sldLayoutId id="2147485727" r:id="rId43"/>
    <p:sldLayoutId id="2147485728" r:id="rId44"/>
    <p:sldLayoutId id="2147485729" r:id="rId45"/>
    <p:sldLayoutId id="2147485730" r:id="rId46"/>
    <p:sldLayoutId id="2147485731" r:id="rId47"/>
    <p:sldLayoutId id="2147485732" r:id="rId48"/>
    <p:sldLayoutId id="2147485733" r:id="rId49"/>
    <p:sldLayoutId id="2147485734" r:id="rId50"/>
    <p:sldLayoutId id="2147485735" r:id="rId51"/>
    <p:sldLayoutId id="2147485736" r:id="rId5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24116803"/>
      </p:ext>
    </p:extLst>
  </p:cSld>
  <p:clrMap bg1="lt1" tx1="dk1" bg2="lt2" tx2="dk2" accent1="accent1" accent2="accent2" accent3="accent3" accent4="accent4" accent5="accent5" accent6="accent6" hlink="hlink" folHlink="folHlink"/>
  <p:sldLayoutIdLst>
    <p:sldLayoutId id="2147485738" r:id="rId1"/>
    <p:sldLayoutId id="2147485739" r:id="rId2"/>
    <p:sldLayoutId id="2147485740" r:id="rId3"/>
    <p:sldLayoutId id="2147485741" r:id="rId4"/>
    <p:sldLayoutId id="2147485742" r:id="rId5"/>
    <p:sldLayoutId id="2147485743" r:id="rId6"/>
    <p:sldLayoutId id="2147485744" r:id="rId7"/>
    <p:sldLayoutId id="2147485745" r:id="rId8"/>
    <p:sldLayoutId id="2147485746" r:id="rId9"/>
    <p:sldLayoutId id="2147485747" r:id="rId10"/>
    <p:sldLayoutId id="2147485748" r:id="rId11"/>
    <p:sldLayoutId id="2147485749" r:id="rId12"/>
    <p:sldLayoutId id="2147485750" r:id="rId13"/>
    <p:sldLayoutId id="2147485751" r:id="rId14"/>
    <p:sldLayoutId id="2147485752" r:id="rId15"/>
    <p:sldLayoutId id="2147485753" r:id="rId16"/>
    <p:sldLayoutId id="2147485754" r:id="rId17"/>
    <p:sldLayoutId id="2147485755" r:id="rId18"/>
    <p:sldLayoutId id="2147485756" r:id="rId19"/>
    <p:sldLayoutId id="2147485757" r:id="rId20"/>
    <p:sldLayoutId id="2147485758" r:id="rId21"/>
    <p:sldLayoutId id="2147485759" r:id="rId22"/>
    <p:sldLayoutId id="2147485760" r:id="rId23"/>
    <p:sldLayoutId id="2147485761" r:id="rId24"/>
    <p:sldLayoutId id="2147485762" r:id="rId25"/>
    <p:sldLayoutId id="2147485763" r:id="rId26"/>
    <p:sldLayoutId id="2147485764" r:id="rId27"/>
    <p:sldLayoutId id="2147485765" r:id="rId28"/>
    <p:sldLayoutId id="2147485766" r:id="rId29"/>
    <p:sldLayoutId id="2147485767" r:id="rId30"/>
    <p:sldLayoutId id="2147485768" r:id="rId31"/>
    <p:sldLayoutId id="2147485769" r:id="rId32"/>
    <p:sldLayoutId id="2147485770" r:id="rId33"/>
    <p:sldLayoutId id="2147485771" r:id="rId34"/>
    <p:sldLayoutId id="2147485772" r:id="rId35"/>
    <p:sldLayoutId id="2147485773" r:id="rId36"/>
    <p:sldLayoutId id="2147485774" r:id="rId37"/>
    <p:sldLayoutId id="2147485775" r:id="rId38"/>
    <p:sldLayoutId id="2147485776" r:id="rId39"/>
    <p:sldLayoutId id="2147485777" r:id="rId40"/>
    <p:sldLayoutId id="2147485778" r:id="rId41"/>
    <p:sldLayoutId id="2147485779" r:id="rId42"/>
    <p:sldLayoutId id="2147485780" r:id="rId43"/>
    <p:sldLayoutId id="2147485781" r:id="rId44"/>
    <p:sldLayoutId id="2147485782" r:id="rId45"/>
    <p:sldLayoutId id="2147485783" r:id="rId46"/>
    <p:sldLayoutId id="2147485784" r:id="rId47"/>
    <p:sldLayoutId id="2147485785" r:id="rId48"/>
    <p:sldLayoutId id="2147485786" r:id="rId49"/>
    <p:sldLayoutId id="2147485787" r:id="rId50"/>
    <p:sldLayoutId id="2147485788" r:id="rId51"/>
    <p:sldLayoutId id="2147485789" r:id="rId52"/>
    <p:sldLayoutId id="2147485790" r:id="rId53"/>
    <p:sldLayoutId id="2147485791" r:id="rId54"/>
    <p:sldLayoutId id="2147485792" r:id="rId55"/>
    <p:sldLayoutId id="2147485793" r:id="rId56"/>
    <p:sldLayoutId id="2147485794" r:id="rId57"/>
    <p:sldLayoutId id="2147485795" r:id="rId58"/>
    <p:sldLayoutId id="2147485796" r:id="rId59"/>
    <p:sldLayoutId id="2147485797" r:id="rId60"/>
    <p:sldLayoutId id="2147485798" r:id="rId61"/>
    <p:sldLayoutId id="2147485799" r:id="rId62"/>
    <p:sldLayoutId id="2147485800" r:id="rId63"/>
    <p:sldLayoutId id="2147485801" r:id="rId64"/>
    <p:sldLayoutId id="2147485802" r:id="rId65"/>
    <p:sldLayoutId id="2147485803" r:id="rId66"/>
    <p:sldLayoutId id="2147485804" r:id="rId67"/>
    <p:sldLayoutId id="2147485805" r:id="rId68"/>
    <p:sldLayoutId id="2147485806" r:id="rId69"/>
    <p:sldLayoutId id="2147485807" r:id="rId70"/>
    <p:sldLayoutId id="2147485808" r:id="rId71"/>
    <p:sldLayoutId id="2147485809" r:id="rId72"/>
    <p:sldLayoutId id="2147485810"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31027651"/>
      </p:ext>
    </p:extLst>
  </p:cSld>
  <p:clrMap bg1="lt1" tx1="dk1" bg2="lt2" tx2="dk2" accent1="accent1" accent2="accent2" accent3="accent3" accent4="accent4" accent5="accent5" accent6="accent6" hlink="hlink" folHlink="folHlink"/>
  <p:sldLayoutIdLst>
    <p:sldLayoutId id="2147485812" r:id="rId1"/>
    <p:sldLayoutId id="2147485813" r:id="rId2"/>
    <p:sldLayoutId id="2147485814" r:id="rId3"/>
    <p:sldLayoutId id="2147485815" r:id="rId4"/>
    <p:sldLayoutId id="2147485816" r:id="rId5"/>
    <p:sldLayoutId id="2147485817" r:id="rId6"/>
    <p:sldLayoutId id="2147485818" r:id="rId7"/>
    <p:sldLayoutId id="2147485819" r:id="rId8"/>
    <p:sldLayoutId id="2147485820" r:id="rId9"/>
    <p:sldLayoutId id="2147485821" r:id="rId10"/>
    <p:sldLayoutId id="2147485822" r:id="rId11"/>
    <p:sldLayoutId id="2147485823" r:id="rId12"/>
    <p:sldLayoutId id="2147485824" r:id="rId13"/>
    <p:sldLayoutId id="2147485825" r:id="rId14"/>
    <p:sldLayoutId id="2147485826" r:id="rId15"/>
    <p:sldLayoutId id="2147485827" r:id="rId16"/>
    <p:sldLayoutId id="2147485828" r:id="rId17"/>
    <p:sldLayoutId id="2147485829" r:id="rId18"/>
    <p:sldLayoutId id="2147485830" r:id="rId19"/>
    <p:sldLayoutId id="2147485831" r:id="rId20"/>
    <p:sldLayoutId id="2147485832" r:id="rId21"/>
    <p:sldLayoutId id="2147485833" r:id="rId22"/>
    <p:sldLayoutId id="2147485834" r:id="rId23"/>
    <p:sldLayoutId id="2147485835" r:id="rId24"/>
    <p:sldLayoutId id="2147485836" r:id="rId25"/>
    <p:sldLayoutId id="2147485837" r:id="rId26"/>
    <p:sldLayoutId id="2147485838" r:id="rId27"/>
    <p:sldLayoutId id="2147485839" r:id="rId28"/>
    <p:sldLayoutId id="2147485840" r:id="rId29"/>
    <p:sldLayoutId id="2147485841" r:id="rId30"/>
    <p:sldLayoutId id="2147485842" r:id="rId31"/>
    <p:sldLayoutId id="2147485843" r:id="rId32"/>
    <p:sldLayoutId id="2147485844" r:id="rId33"/>
    <p:sldLayoutId id="2147485845" r:id="rId34"/>
    <p:sldLayoutId id="2147485846" r:id="rId35"/>
    <p:sldLayoutId id="2147485847" r:id="rId36"/>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svg"/><Relationship Id="rId12" Type="http://schemas.openxmlformats.org/officeDocument/2006/relationships/image" Target="../media/image77.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71.png"/><Relationship Id="rId11" Type="http://schemas.openxmlformats.org/officeDocument/2006/relationships/image" Target="../media/image76.svg"/><Relationship Id="rId5" Type="http://schemas.openxmlformats.org/officeDocument/2006/relationships/image" Target="../media/image2.emf"/><Relationship Id="rId10" Type="http://schemas.openxmlformats.org/officeDocument/2006/relationships/image" Target="../media/image75.png"/><Relationship Id="rId4" Type="http://schemas.microsoft.com/office/2007/relationships/hdphoto" Target="../media/hdphoto3.wdp"/><Relationship Id="rId9" Type="http://schemas.openxmlformats.org/officeDocument/2006/relationships/image" Target="../media/image74.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hyperlink" Target="http://shop.oreilly.com/product/0636920052265.do" TargetMode="External"/><Relationship Id="rId7" Type="http://schemas.openxmlformats.org/officeDocument/2006/relationships/image" Target="../media/image91.png"/><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hyperlink" Target="https://publications.opengroup.org/security-library/w210?_ga=2.265463113.75278587.1623601657-172039419.1614188318" TargetMode="External"/><Relationship Id="rId11" Type="http://schemas.openxmlformats.org/officeDocument/2006/relationships/hyperlink" Target="https://www.forrester.com/blogs/ombs-zero-trust-strategy-government-gets-good/" TargetMode="External"/><Relationship Id="rId5" Type="http://schemas.openxmlformats.org/officeDocument/2006/relationships/image" Target="../media/image90.png"/><Relationship Id="rId10" Type="http://schemas.openxmlformats.org/officeDocument/2006/relationships/hyperlink" Target="https://csrc.nist.gov/publications/detail/sp/800-207/draft" TargetMode="External"/><Relationship Id="rId4" Type="http://schemas.openxmlformats.org/officeDocument/2006/relationships/image" Target="../media/image89.gif"/><Relationship Id="rId9" Type="http://schemas.openxmlformats.org/officeDocument/2006/relationships/image" Target="../media/image93.png"/></Relationships>
</file>

<file path=ppt/slides/_rels/slide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6.xml"/><Relationship Id="rId1" Type="http://schemas.openxmlformats.org/officeDocument/2006/relationships/themeOverride" Target="../theme/themeOverride3.xml"/><Relationship Id="rId4" Type="http://schemas.openxmlformats.org/officeDocument/2006/relationships/image" Target="../media/image95.png"/></Relationships>
</file>

<file path=ppt/slides/_rels/slide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6.xml"/><Relationship Id="rId1" Type="http://schemas.openxmlformats.org/officeDocument/2006/relationships/themeOverride" Target="../theme/themeOverride4.xml"/><Relationship Id="rId4" Type="http://schemas.openxmlformats.org/officeDocument/2006/relationships/image" Target="../media/image97.png"/></Relationships>
</file>

<file path=ppt/slides/_rels/slide1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8.png"/><Relationship Id="rId7" Type="http://schemas.openxmlformats.org/officeDocument/2006/relationships/image" Target="../media/image102.svg"/><Relationship Id="rId2" Type="http://schemas.openxmlformats.org/officeDocument/2006/relationships/notesSlide" Target="../notesSlides/notesSlide10.xml"/><Relationship Id="rId1" Type="http://schemas.openxmlformats.org/officeDocument/2006/relationships/slideLayout" Target="../slideLayouts/slideLayout81.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 Id="rId9" Type="http://schemas.openxmlformats.org/officeDocument/2006/relationships/image" Target="../media/image111.sv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1.xml"/><Relationship Id="rId7" Type="http://schemas.openxmlformats.org/officeDocument/2006/relationships/diagramColors" Target="../diagrams/colors1.xml"/><Relationship Id="rId2" Type="http://schemas.openxmlformats.org/officeDocument/2006/relationships/slideLayout" Target="../slideLayouts/slideLayout3.xml"/><Relationship Id="rId1" Type="http://schemas.openxmlformats.org/officeDocument/2006/relationships/themeOverride" Target="../theme/themeOverride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12.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hemeOverride" Target="../theme/themeOverride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0.xml"/></Relationships>
</file>

<file path=ppt/slides/_rels/slide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4.wdp"/></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14.png"/><Relationship Id="rId2" Type="http://schemas.openxmlformats.org/officeDocument/2006/relationships/slideLayout" Target="../slideLayouts/slideLayout220.xml"/><Relationship Id="rId1" Type="http://schemas.openxmlformats.org/officeDocument/2006/relationships/themeOverride" Target="../theme/themeOverride7.xml"/><Relationship Id="rId6" Type="http://schemas.openxmlformats.org/officeDocument/2006/relationships/hyperlink" Target="https://www.microsoft.com/en-us/security/zero-trust" TargetMode="External"/><Relationship Id="rId5" Type="http://schemas.openxmlformats.org/officeDocument/2006/relationships/hyperlink" Target="https://www.microsoft.com/security/blog/2020/06/15/zero-trust-part-1-networking" TargetMode="External"/><Relationship Id="rId4" Type="http://schemas.openxmlformats.org/officeDocument/2006/relationships/hyperlink" Target="https://www.microsoft.com/security/blog/2020/06/15/zero-trust-part-1-networki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7.xml"/><Relationship Id="rId1" Type="http://schemas.openxmlformats.org/officeDocument/2006/relationships/slideLayout" Target="../slideLayouts/slideLayout91.xml"/><Relationship Id="rId4" Type="http://schemas.openxmlformats.org/officeDocument/2006/relationships/image" Target="../media/image116.svg"/></Relationships>
</file>

<file path=ppt/slides/_rels/slide22.xml.rels><?xml version="1.0" encoding="UTF-8" standalone="yes"?>
<Relationships xmlns="http://schemas.openxmlformats.org/package/2006/relationships"><Relationship Id="rId8" Type="http://schemas.openxmlformats.org/officeDocument/2006/relationships/hyperlink" Target="https://aka.ms/zttool" TargetMode="External"/><Relationship Id="rId13" Type="http://schemas.openxmlformats.org/officeDocument/2006/relationships/hyperlink" Target="https://onedrive.live.com/?authkey=%21AMhTvs0cQ18eMCU&amp;cid=66C31D2DBF8E0F71&amp;id=66C31D2DBF8E0F71%21643&amp;parId=66C31D2DBF8E0F71%21633&amp;o=OneUp" TargetMode="External"/><Relationship Id="rId3" Type="http://schemas.openxmlformats.org/officeDocument/2006/relationships/notesSlide" Target="../notesSlides/notesSlide18.xml"/><Relationship Id="rId7" Type="http://schemas.openxmlformats.org/officeDocument/2006/relationships/hyperlink" Target="https://aka.ms/ztmodel" TargetMode="External"/><Relationship Id="rId12" Type="http://schemas.openxmlformats.org/officeDocument/2006/relationships/hyperlink" Target="https://www.microsoft.com/itshowcase/blog/microsoft-helps-employees-work-securely-from-home-using-a-zero-trust-strategy/?elevate-lv&amp;_lrsc=80527ef1-0861-434b-8817-0e3d1dbd243b" TargetMode="External"/><Relationship Id="rId17" Type="http://schemas.openxmlformats.org/officeDocument/2006/relationships/image" Target="../media/image118.svg"/><Relationship Id="rId2" Type="http://schemas.openxmlformats.org/officeDocument/2006/relationships/slideLayout" Target="../slideLayouts/slideLayout220.xml"/><Relationship Id="rId16" Type="http://schemas.openxmlformats.org/officeDocument/2006/relationships/image" Target="../media/image117.png"/><Relationship Id="rId1" Type="http://schemas.openxmlformats.org/officeDocument/2006/relationships/themeOverride" Target="../theme/themeOverride8.xml"/><Relationship Id="rId6" Type="http://schemas.openxmlformats.org/officeDocument/2006/relationships/hyperlink" Target="https://aka.ms/ztbizplan" TargetMode="External"/><Relationship Id="rId11" Type="http://schemas.openxmlformats.org/officeDocument/2006/relationships/hyperlink" Target="https://www.microsoft.com/en-us/itshowcase/microsofts-approach-to-zero-trust-networking-and-supporting-azure-technologies" TargetMode="External"/><Relationship Id="rId5" Type="http://schemas.openxmlformats.org/officeDocument/2006/relationships/hyperlink" Target="https://aka.ms/zerotrust" TargetMode="External"/><Relationship Id="rId15" Type="http://schemas.openxmlformats.org/officeDocument/2006/relationships/hyperlink" Target="https://docs.microsoft.com/en-us/microsoft-365/security/office-365-security/ciso-workshop-module-3" TargetMode="External"/><Relationship Id="rId10" Type="http://schemas.openxmlformats.org/officeDocument/2006/relationships/hyperlink" Target="https://www.microsoft.com/en-us/itshowcase/implementing-a-zero-trust-security-model-at-microsoft" TargetMode="External"/><Relationship Id="rId4" Type="http://schemas.openxmlformats.org/officeDocument/2006/relationships/image" Target="../media/image114.png"/><Relationship Id="rId9" Type="http://schemas.openxmlformats.org/officeDocument/2006/relationships/hyperlink" Target="https://aka.ms/ztblogs" TargetMode="External"/><Relationship Id="rId14" Type="http://schemas.openxmlformats.org/officeDocument/2006/relationships/hyperlink" Target="https://onedrive.live.com/?authkey=%21ADasNFxVKE6xm8M&amp;cid=66C31D2DBF8E0F71&amp;id=66C31D2DBF8E0F71%21677&amp;parId=66C31D2DBF8E0F71%21633&amp;o=OneUp"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129.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svg"/><Relationship Id="rId2" Type="http://schemas.openxmlformats.org/officeDocument/2006/relationships/notesSlide" Target="../notesSlides/notesSlide19.xml"/><Relationship Id="rId1" Type="http://schemas.openxmlformats.org/officeDocument/2006/relationships/slideLayout" Target="../slideLayouts/slideLayout339.xml"/><Relationship Id="rId6" Type="http://schemas.openxmlformats.org/officeDocument/2006/relationships/image" Target="../media/image122.sv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svg"/><Relationship Id="rId4" Type="http://schemas.openxmlformats.org/officeDocument/2006/relationships/image" Target="../media/image120.svg"/><Relationship Id="rId9" Type="http://schemas.openxmlformats.org/officeDocument/2006/relationships/image" Target="../media/image125.png"/><Relationship Id="rId14" Type="http://schemas.openxmlformats.org/officeDocument/2006/relationships/image" Target="../media/image130.png"/></Relationships>
</file>

<file path=ppt/slides/_rels/slide24.xml.rels><?xml version="1.0" encoding="UTF-8" standalone="yes"?>
<Relationships xmlns="http://schemas.openxmlformats.org/package/2006/relationships"><Relationship Id="rId3" Type="http://schemas.openxmlformats.org/officeDocument/2006/relationships/hyperlink" Target="https://aka.ms/abbas"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hyperlink" Target="https://www.amazon.com.au/Threat-Hunting-Cloud-Defending-Cyberattacks/dp/111980406X" TargetMode="External"/><Relationship Id="rId1" Type="http://schemas.openxmlformats.org/officeDocument/2006/relationships/slideLayout" Target="../slideLayouts/slideLayout3.xml"/><Relationship Id="rId6" Type="http://schemas.openxmlformats.org/officeDocument/2006/relationships/hyperlink" Target="https://www.amazon.com.au/Trust-Journey-Across-Digital-Estate/dp/1032125497?msclkid=6c4c984cabb311ecb23c4e75e9ead349" TargetMode="External"/><Relationship Id="rId5" Type="http://schemas.openxmlformats.org/officeDocument/2006/relationships/image" Target="../media/image81.png"/><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3" Type="http://schemas.openxmlformats.org/officeDocument/2006/relationships/image" Target="../media/image84.jpeg"/><Relationship Id="rId7" Type="http://schemas.openxmlformats.org/officeDocument/2006/relationships/image" Target="../media/image88.svg"/><Relationship Id="rId2" Type="http://schemas.openxmlformats.org/officeDocument/2006/relationships/notesSlide" Target="../notesSlides/notesSlide3.xml"/><Relationship Id="rId1" Type="http://schemas.openxmlformats.org/officeDocument/2006/relationships/slideLayout" Target="../slideLayouts/slideLayout86.xml"/><Relationship Id="rId6" Type="http://schemas.openxmlformats.org/officeDocument/2006/relationships/image" Target="../media/image87.png"/><Relationship Id="rId5" Type="http://schemas.openxmlformats.org/officeDocument/2006/relationships/image" Target="../media/image86.jpeg"/><Relationship Id="rId4" Type="http://schemas.openxmlformats.org/officeDocument/2006/relationships/image" Target="../media/image85.jpeg"/></Relationships>
</file>

<file path=ppt/slides/_rels/slide6.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05.png"/><Relationship Id="rId18" Type="http://schemas.openxmlformats.org/officeDocument/2006/relationships/customXml" Target="../ink/ink8.xml"/><Relationship Id="rId3" Type="http://schemas.openxmlformats.org/officeDocument/2006/relationships/notesSlide" Target="../notesSlides/notesSlide4.xml"/><Relationship Id="rId21" Type="http://schemas.openxmlformats.org/officeDocument/2006/relationships/image" Target="../media/image109.png"/><Relationship Id="rId7" Type="http://schemas.openxmlformats.org/officeDocument/2006/relationships/image" Target="../media/image102.png"/><Relationship Id="rId12" Type="http://schemas.openxmlformats.org/officeDocument/2006/relationships/customXml" Target="../ink/ink5.xml"/><Relationship Id="rId17" Type="http://schemas.openxmlformats.org/officeDocument/2006/relationships/image" Target="../media/image107.png"/><Relationship Id="rId2" Type="http://schemas.openxmlformats.org/officeDocument/2006/relationships/slideLayout" Target="../slideLayouts/slideLayout2.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themeOverride" Target="../theme/themeOverride2.xml"/><Relationship Id="rId6" Type="http://schemas.openxmlformats.org/officeDocument/2006/relationships/customXml" Target="../ink/ink2.xml"/><Relationship Id="rId11" Type="http://schemas.openxmlformats.org/officeDocument/2006/relationships/image" Target="../media/image104.png"/><Relationship Id="rId5" Type="http://schemas.openxmlformats.org/officeDocument/2006/relationships/image" Target="../media/image1010.png"/><Relationship Id="rId15" Type="http://schemas.openxmlformats.org/officeDocument/2006/relationships/image" Target="../media/image106.png"/><Relationship Id="rId10" Type="http://schemas.openxmlformats.org/officeDocument/2006/relationships/customXml" Target="../ink/ink4.xml"/><Relationship Id="rId19" Type="http://schemas.openxmlformats.org/officeDocument/2006/relationships/image" Target="../media/image108.png"/><Relationship Id="rId4" Type="http://schemas.openxmlformats.org/officeDocument/2006/relationships/customXml" Target="../ink/ink1.xml"/><Relationship Id="rId9" Type="http://schemas.openxmlformats.org/officeDocument/2006/relationships/image" Target="../media/image103.png"/><Relationship Id="rId14" Type="http://schemas.openxmlformats.org/officeDocument/2006/relationships/customXml" Target="../ink/ink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3.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3.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A9D1CBF5-AC6C-4CBF-80CB-A35131543E44}"/>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7800" b="7800"/>
          <a:stretch/>
        </p:blipFill>
        <p:spPr/>
      </p:pic>
      <p:sp>
        <p:nvSpPr>
          <p:cNvPr id="3" name="Title 2">
            <a:extLst>
              <a:ext uri="{FF2B5EF4-FFF2-40B4-BE49-F238E27FC236}">
                <a16:creationId xmlns:a16="http://schemas.microsoft.com/office/drawing/2014/main" id="{BBC5F363-369F-4EA6-8CA0-F2D9754D049D}"/>
              </a:ext>
            </a:extLst>
          </p:cNvPr>
          <p:cNvSpPr>
            <a:spLocks noGrp="1"/>
          </p:cNvSpPr>
          <p:nvPr>
            <p:ph type="title"/>
          </p:nvPr>
        </p:nvSpPr>
        <p:spPr>
          <a:xfrm>
            <a:off x="-5" y="0"/>
            <a:ext cx="10802684" cy="6858000"/>
          </a:xfrm>
          <a:gradFill>
            <a:gsLst>
              <a:gs pos="0">
                <a:srgbClr val="000000">
                  <a:alpha val="90000"/>
                </a:srgbClr>
              </a:gs>
              <a:gs pos="50000">
                <a:srgbClr val="000000">
                  <a:alpha val="70000"/>
                </a:srgbClr>
              </a:gs>
              <a:gs pos="100000">
                <a:srgbClr val="000000">
                  <a:alpha val="0"/>
                </a:srgbClr>
              </a:gs>
            </a:gsLst>
            <a:lin ang="0" scaled="0"/>
          </a:gradFill>
        </p:spPr>
        <p:txBody>
          <a:bodyPr/>
          <a:lstStyle/>
          <a:p>
            <a:r>
              <a:rPr lang="en-US" sz="4800" b="1" dirty="0">
                <a:solidFill>
                  <a:srgbClr val="8661C5"/>
                </a:solidFill>
                <a:cs typeface="Segoe UI"/>
              </a:rPr>
              <a:t>Zero Trust Business Strategy </a:t>
            </a:r>
            <a:endParaRPr lang="en-US" sz="4800" b="1" dirty="0">
              <a:solidFill>
                <a:srgbClr val="8661C5"/>
              </a:solidFill>
            </a:endParaRPr>
          </a:p>
        </p:txBody>
      </p:sp>
      <p:pic>
        <p:nvPicPr>
          <p:cNvPr id="9" name="MS logo white - EMF" descr="Microsoft logo white text version">
            <a:extLst>
              <a:ext uri="{FF2B5EF4-FFF2-40B4-BE49-F238E27FC236}">
                <a16:creationId xmlns:a16="http://schemas.microsoft.com/office/drawing/2014/main" id="{D68B70B4-E6A5-47F9-9634-5B5E726DDF46}"/>
              </a:ext>
            </a:extLst>
          </p:cNvPr>
          <p:cNvPicPr>
            <a:picLocks noChangeAspect="1"/>
          </p:cNvPicPr>
          <p:nvPr/>
        </p:nvPicPr>
        <p:blipFill>
          <a:blip r:embed="rId5"/>
          <a:stretch>
            <a:fillRect/>
          </a:stretch>
        </p:blipFill>
        <p:spPr bwMode="black">
          <a:xfrm>
            <a:off x="584200" y="585788"/>
            <a:ext cx="1366245" cy="292608"/>
          </a:xfrm>
          <a:prstGeom prst="rect">
            <a:avLst/>
          </a:prstGeom>
        </p:spPr>
      </p:pic>
      <p:grpSp>
        <p:nvGrpSpPr>
          <p:cNvPr id="15" name="Group 14">
            <a:extLst>
              <a:ext uri="{FF2B5EF4-FFF2-40B4-BE49-F238E27FC236}">
                <a16:creationId xmlns:a16="http://schemas.microsoft.com/office/drawing/2014/main" id="{00844B01-277E-4ED8-B810-385B8D6ACCE9}"/>
              </a:ext>
            </a:extLst>
          </p:cNvPr>
          <p:cNvGrpSpPr>
            <a:grpSpLocks noChangeAspect="1"/>
          </p:cNvGrpSpPr>
          <p:nvPr/>
        </p:nvGrpSpPr>
        <p:grpSpPr>
          <a:xfrm>
            <a:off x="8619893" y="2514600"/>
            <a:ext cx="1828800" cy="1828800"/>
            <a:chOff x="8527923" y="2514600"/>
            <a:chExt cx="1828800" cy="1828800"/>
          </a:xfrm>
          <a:effectLst>
            <a:outerShdw blurRad="63500" sx="102000" sy="102000" algn="ctr" rotWithShape="0">
              <a:prstClr val="black">
                <a:alpha val="40000"/>
              </a:prstClr>
            </a:outerShdw>
          </a:effectLst>
        </p:grpSpPr>
        <p:grpSp>
          <p:nvGrpSpPr>
            <p:cNvPr id="16" name="Group 15">
              <a:extLst>
                <a:ext uri="{FF2B5EF4-FFF2-40B4-BE49-F238E27FC236}">
                  <a16:creationId xmlns:a16="http://schemas.microsoft.com/office/drawing/2014/main" id="{D4A9CECF-BD79-4018-8F6B-4415B32F851C}"/>
                </a:ext>
              </a:extLst>
            </p:cNvPr>
            <p:cNvGrpSpPr>
              <a:grpSpLocks noChangeAspect="1"/>
            </p:cNvGrpSpPr>
            <p:nvPr/>
          </p:nvGrpSpPr>
          <p:grpSpPr>
            <a:xfrm>
              <a:off x="8527923" y="2514600"/>
              <a:ext cx="1828800" cy="1828800"/>
              <a:chOff x="8686800" y="2743200"/>
              <a:chExt cx="1371600" cy="1371600"/>
            </a:xfrm>
          </p:grpSpPr>
          <p:pic>
            <p:nvPicPr>
              <p:cNvPr id="18" name="Graphic 17" descr="Shield">
                <a:extLst>
                  <a:ext uri="{FF2B5EF4-FFF2-40B4-BE49-F238E27FC236}">
                    <a16:creationId xmlns:a16="http://schemas.microsoft.com/office/drawing/2014/main" id="{A000442A-8B02-4A0E-A31B-4917AF75F0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86800" y="2743200"/>
                <a:ext cx="1371600" cy="1371600"/>
              </a:xfrm>
              <a:prstGeom prst="rect">
                <a:avLst/>
              </a:prstGeom>
            </p:spPr>
          </p:pic>
          <p:pic>
            <p:nvPicPr>
              <p:cNvPr id="19" name="Graphic 18" descr="Shield">
                <a:extLst>
                  <a:ext uri="{FF2B5EF4-FFF2-40B4-BE49-F238E27FC236}">
                    <a16:creationId xmlns:a16="http://schemas.microsoft.com/office/drawing/2014/main" id="{C29A3E3E-18CC-428D-9390-26B1BD0D06C3}"/>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50000"/>
              <a:stretch/>
            </p:blipFill>
            <p:spPr>
              <a:xfrm>
                <a:off x="8686800" y="2743200"/>
                <a:ext cx="685800" cy="1371600"/>
              </a:xfrm>
              <a:prstGeom prst="rect">
                <a:avLst/>
              </a:prstGeom>
            </p:spPr>
          </p:pic>
        </p:grpSp>
        <p:pic>
          <p:nvPicPr>
            <p:cNvPr id="17" name="Graphic 16" descr="Shield Tick">
              <a:extLst>
                <a:ext uri="{FF2B5EF4-FFF2-40B4-BE49-F238E27FC236}">
                  <a16:creationId xmlns:a16="http://schemas.microsoft.com/office/drawing/2014/main" id="{BA321D00-298D-4C43-8207-B832EA1DE44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85123" y="2971800"/>
              <a:ext cx="914400" cy="914400"/>
            </a:xfrm>
            <a:prstGeom prst="rect">
              <a:avLst/>
            </a:prstGeom>
          </p:spPr>
        </p:pic>
      </p:grpSp>
      <p:sp>
        <p:nvSpPr>
          <p:cNvPr id="28" name="Rectangle 27">
            <a:extLst>
              <a:ext uri="{FF2B5EF4-FFF2-40B4-BE49-F238E27FC236}">
                <a16:creationId xmlns:a16="http://schemas.microsoft.com/office/drawing/2014/main" id="{C9455A5E-E1B2-4691-8798-D4D1D39C6A7C}"/>
              </a:ext>
            </a:extLst>
          </p:cNvPr>
          <p:cNvSpPr/>
          <p:nvPr/>
        </p:nvSpPr>
        <p:spPr bwMode="auto">
          <a:xfrm>
            <a:off x="584199" y="4184073"/>
            <a:ext cx="3655291" cy="1593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171" tIns="42537" rIns="53171" bIns="42537" numCol="1" spcCol="0" rtlCol="0" fromWordArt="0" anchor="t" anchorCtr="0" forceAA="0" compatLnSpc="1">
            <a:prstTxWarp prst="textNoShape">
              <a:avLst/>
            </a:prstTxWarp>
            <a:noAutofit/>
          </a:bodyPr>
          <a:lstStyle/>
          <a:p>
            <a:pPr marL="0" marR="0" lvl="0" indent="0" algn="l" defTabSz="271090" rtl="0" eaLnBrk="1" fontAlgn="base" latinLnBrk="0" hangingPunct="1">
              <a:lnSpc>
                <a:spcPct val="100000"/>
              </a:lnSpc>
              <a:spcBef>
                <a:spcPct val="0"/>
              </a:spcBef>
              <a:spcAft>
                <a:spcPct val="0"/>
              </a:spcAft>
              <a:buClrTx/>
              <a:buSzTx/>
              <a:buFontTx/>
              <a:buNone/>
              <a:tabLst/>
              <a:defRPr/>
            </a:pPr>
            <a:endParaRPr kumimoji="0" lang="en-US" sz="58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3" name="Title 16">
            <a:extLst>
              <a:ext uri="{FF2B5EF4-FFF2-40B4-BE49-F238E27FC236}">
                <a16:creationId xmlns:a16="http://schemas.microsoft.com/office/drawing/2014/main" id="{D2E53B5C-9428-420B-B2AA-B5C870812C4C}"/>
              </a:ext>
            </a:extLst>
          </p:cNvPr>
          <p:cNvSpPr txBox="1">
            <a:spLocks/>
          </p:cNvSpPr>
          <p:nvPr/>
        </p:nvSpPr>
        <p:spPr bwMode="ltGray">
          <a:xfrm>
            <a:off x="0" y="4669720"/>
            <a:ext cx="5638800" cy="1038353"/>
          </a:xfrm>
          <a:prstGeom prst="rect">
            <a:avLst/>
          </a:prstGeom>
          <a:noFill/>
        </p:spPr>
        <p:txBody>
          <a:bodyPr vert="horz" wrap="square" lIns="585216" tIns="585216" rIns="585216" bIns="585216" rtlCol="0" anchor="ctr">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Semibold"/>
                <a:ea typeface="+mn-ea"/>
                <a:cs typeface="Segoe UI"/>
              </a:rPr>
              <a:t>Abbas Kudrati</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Semibold"/>
                <a:ea typeface="+mn-ea"/>
                <a:cs typeface="Segoe UI"/>
              </a:rPr>
              <a:t>APAC Chief Cybersecurity Advisor</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1" u="none" strike="noStrike" kern="1200" cap="none" spc="0" normalizeH="0" baseline="0" noProof="0" dirty="0">
                <a:ln w="3175">
                  <a:noFill/>
                </a:ln>
                <a:solidFill>
                  <a:srgbClr val="FFFFFF"/>
                </a:solidFill>
                <a:effectLst/>
                <a:uLnTx/>
                <a:uFillTx/>
                <a:latin typeface="Segoe UI Semibold"/>
                <a:ea typeface="+mn-ea"/>
                <a:cs typeface="Segoe UI"/>
              </a:rPr>
              <a:t>Microsoft</a:t>
            </a:r>
          </a:p>
          <a:p>
            <a:pPr marL="0" marR="0" lvl="0" indent="0" algn="l" defTabSz="932742" rtl="0" eaLnBrk="1" fontAlgn="auto" latinLnBrk="0" hangingPunct="1">
              <a:lnSpc>
                <a:spcPct val="100000"/>
              </a:lnSpc>
              <a:spcBef>
                <a:spcPct val="0"/>
              </a:spcBef>
              <a:spcAft>
                <a:spcPts val="0"/>
              </a:spcAft>
              <a:buClrTx/>
              <a:buSzTx/>
              <a:buFontTx/>
              <a:buNone/>
              <a:tabLst/>
              <a:defRPr/>
            </a:pPr>
            <a:r>
              <a:rPr lang="en-US" sz="1600" i="1" dirty="0">
                <a:latin typeface="Segoe UI Semibold"/>
                <a:cs typeface="Segoe UI"/>
              </a:rPr>
              <a:t>@askudrati </a:t>
            </a:r>
            <a:endParaRPr kumimoji="0" lang="en-US" sz="1600" b="0" i="1" u="none" strike="noStrike" kern="1200" cap="none" spc="0" normalizeH="0" baseline="0" noProof="0" dirty="0">
              <a:ln w="3175">
                <a:noFill/>
              </a:ln>
              <a:solidFill>
                <a:srgbClr val="FFFFFF"/>
              </a:solidFill>
              <a:effectLst/>
              <a:uLnTx/>
              <a:uFillTx/>
              <a:latin typeface="Segoe UI Semibold"/>
              <a:ea typeface="+mn-ea"/>
              <a:cs typeface="Segoe UI" pitchFamily="34" charset="0"/>
            </a:endParaRPr>
          </a:p>
        </p:txBody>
      </p:sp>
      <p:pic>
        <p:nvPicPr>
          <p:cNvPr id="4" name="Picture 3" descr="A close up of a sign&#10;&#10;Description automatically generated">
            <a:extLst>
              <a:ext uri="{FF2B5EF4-FFF2-40B4-BE49-F238E27FC236}">
                <a16:creationId xmlns:a16="http://schemas.microsoft.com/office/drawing/2014/main" id="{044419E6-98E1-1563-E3F7-55326C49AC3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3938" y="5900814"/>
            <a:ext cx="916246" cy="90610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9719475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6CA85-0390-4116-9EF4-1BA8E1F34B4D}"/>
              </a:ext>
            </a:extLst>
          </p:cNvPr>
          <p:cNvSpPr>
            <a:spLocks noGrp="1"/>
          </p:cNvSpPr>
          <p:nvPr>
            <p:ph type="title"/>
          </p:nvPr>
        </p:nvSpPr>
        <p:spPr>
          <a:xfrm>
            <a:off x="236447" y="210302"/>
            <a:ext cx="11018364" cy="1108105"/>
          </a:xfrm>
        </p:spPr>
        <p:txBody>
          <a:bodyPr/>
          <a:lstStyle/>
          <a:p>
            <a:r>
              <a:rPr lang="en-US"/>
              <a:t>What is Zero Trust? </a:t>
            </a:r>
            <a:br>
              <a:rPr lang="en-US"/>
            </a:br>
            <a:endParaRPr lang="en-US" i="1">
              <a:latin typeface="+mn-lt"/>
            </a:endParaRPr>
          </a:p>
        </p:txBody>
      </p:sp>
      <p:sp>
        <p:nvSpPr>
          <p:cNvPr id="6" name="Rectangle 5">
            <a:extLst>
              <a:ext uri="{FF2B5EF4-FFF2-40B4-BE49-F238E27FC236}">
                <a16:creationId xmlns:a16="http://schemas.microsoft.com/office/drawing/2014/main" id="{4E824A09-7CD7-4C43-A101-69559594C363}"/>
              </a:ext>
            </a:extLst>
          </p:cNvPr>
          <p:cNvSpPr/>
          <p:nvPr/>
        </p:nvSpPr>
        <p:spPr bwMode="auto">
          <a:xfrm>
            <a:off x="141019" y="1872459"/>
            <a:ext cx="11909963" cy="3983622"/>
          </a:xfrm>
          <a:prstGeom prst="rect">
            <a:avLst/>
          </a:prstGeom>
          <a:solidFill>
            <a:schemeClr val="accent1">
              <a:lumMod val="40000"/>
              <a:lumOff val="6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r>
              <a:rPr lang="en-US" sz="2353" b="1">
                <a:solidFill>
                  <a:sysClr val="windowText" lastClr="000000"/>
                </a:solidFill>
                <a:latin typeface="Segoe UI"/>
                <a:ea typeface="Segoe UI" pitchFamily="34" charset="0"/>
                <a:cs typeface="Segoe UI" pitchFamily="34" charset="0"/>
              </a:rPr>
              <a:t>Zero </a:t>
            </a:r>
            <a:r>
              <a:rPr lang="en-US" sz="2353" b="1">
                <a:solidFill>
                  <a:sysClr val="windowText" lastClr="000000"/>
                </a:solidFill>
                <a:latin typeface="Segoe UI"/>
                <a:cs typeface="Segoe UI" pitchFamily="34" charset="0"/>
              </a:rPr>
              <a:t>Trust Security Strategy - </a:t>
            </a:r>
            <a:r>
              <a:rPr lang="en-US" sz="2353">
                <a:solidFill>
                  <a:sysClr val="windowText" lastClr="000000"/>
                </a:solidFill>
                <a:latin typeface="Segoe UI Semibold"/>
                <a:cs typeface="Segoe UI" pitchFamily="34" charset="0"/>
              </a:rPr>
              <a:t>includes </a:t>
            </a:r>
            <a:r>
              <a:rPr lang="en-US" sz="2353" i="1">
                <a:solidFill>
                  <a:sysClr val="windowText" lastClr="000000"/>
                </a:solidFill>
                <a:latin typeface="Segoe UI Semibold"/>
                <a:cs typeface="Segoe UI" pitchFamily="34" charset="0"/>
              </a:rPr>
              <a:t>multiple</a:t>
            </a:r>
            <a:r>
              <a:rPr lang="en-US" sz="2353">
                <a:solidFill>
                  <a:sysClr val="windowText" lastClr="000000"/>
                </a:solidFill>
                <a:latin typeface="Segoe UI Semibold"/>
                <a:cs typeface="Segoe UI" pitchFamily="34" charset="0"/>
              </a:rPr>
              <a:t> modernization initiatives</a:t>
            </a:r>
          </a:p>
        </p:txBody>
      </p:sp>
      <p:sp>
        <p:nvSpPr>
          <p:cNvPr id="7" name="Rectangle 6">
            <a:extLst>
              <a:ext uri="{FF2B5EF4-FFF2-40B4-BE49-F238E27FC236}">
                <a16:creationId xmlns:a16="http://schemas.microsoft.com/office/drawing/2014/main" id="{07759A7C-AA73-4AC1-B8D6-0F045802CD3A}"/>
              </a:ext>
            </a:extLst>
          </p:cNvPr>
          <p:cNvSpPr/>
          <p:nvPr/>
        </p:nvSpPr>
        <p:spPr bwMode="auto">
          <a:xfrm>
            <a:off x="301757" y="2510533"/>
            <a:ext cx="2358945" cy="2115651"/>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r>
              <a:rPr lang="en-US" sz="1961" b="1">
                <a:solidFill>
                  <a:srgbClr val="FFFFFF"/>
                </a:solidFill>
                <a:latin typeface="Segoe UI"/>
                <a:cs typeface="Segoe UI" pitchFamily="34" charset="0"/>
              </a:rPr>
              <a:t>Modern Access Control</a:t>
            </a:r>
          </a:p>
          <a:p>
            <a:pPr defTabSz="914289" fontAlgn="base">
              <a:spcBef>
                <a:spcPct val="0"/>
              </a:spcBef>
              <a:spcAft>
                <a:spcPct val="0"/>
              </a:spcAft>
            </a:pPr>
            <a:r>
              <a:rPr lang="en-US" i="1">
                <a:solidFill>
                  <a:srgbClr val="FFFFFF"/>
                </a:solidFill>
                <a:latin typeface="Segoe UI"/>
                <a:cs typeface="Segoe UI" pitchFamily="34" charset="0"/>
              </a:rPr>
              <a:t>Modern approach to access management</a:t>
            </a:r>
            <a:endParaRPr lang="en-US" i="1">
              <a:solidFill>
                <a:srgbClr val="FFFFFF"/>
              </a:solidFill>
              <a:latin typeface="Segoe UI Semibold"/>
              <a:ea typeface="Segoe UI" pitchFamily="34" charset="0"/>
              <a:cs typeface="Segoe UI" pitchFamily="34" charset="0"/>
            </a:endParaRPr>
          </a:p>
        </p:txBody>
      </p:sp>
      <p:sp>
        <p:nvSpPr>
          <p:cNvPr id="10" name="Rectangle 9">
            <a:extLst>
              <a:ext uri="{FF2B5EF4-FFF2-40B4-BE49-F238E27FC236}">
                <a16:creationId xmlns:a16="http://schemas.microsoft.com/office/drawing/2014/main" id="{C21DEACA-5A38-4DFF-BB2A-6E1A001AB571}"/>
              </a:ext>
            </a:extLst>
          </p:cNvPr>
          <p:cNvSpPr/>
          <p:nvPr/>
        </p:nvSpPr>
        <p:spPr bwMode="auto">
          <a:xfrm>
            <a:off x="2767238" y="2510533"/>
            <a:ext cx="2181208" cy="2115651"/>
          </a:xfrm>
          <a:prstGeom prst="rect">
            <a:avLst/>
          </a:prstGeom>
          <a:solidFill>
            <a:schemeClr val="accent1">
              <a:lumMod val="20000"/>
              <a:lumOff val="80000"/>
            </a:schemeClr>
          </a:solidFill>
          <a:ln>
            <a:solidFill>
              <a:schemeClr val="accent1">
                <a:lumMod val="40000"/>
                <a:lumOff val="6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r>
              <a:rPr lang="en-US" sz="1961">
                <a:solidFill>
                  <a:srgbClr val="FFFFFF">
                    <a:lumMod val="65000"/>
                  </a:srgbClr>
                </a:solidFill>
                <a:latin typeface="Segoe UI Semibold"/>
                <a:cs typeface="Segoe UI" pitchFamily="34" charset="0"/>
              </a:rPr>
              <a:t>Modern Security Operations (SOC) </a:t>
            </a:r>
          </a:p>
        </p:txBody>
      </p:sp>
      <p:sp>
        <p:nvSpPr>
          <p:cNvPr id="11" name="Rectangle 10">
            <a:extLst>
              <a:ext uri="{FF2B5EF4-FFF2-40B4-BE49-F238E27FC236}">
                <a16:creationId xmlns:a16="http://schemas.microsoft.com/office/drawing/2014/main" id="{76F914EC-4DA1-4474-BC61-17FF0467DDC4}"/>
              </a:ext>
            </a:extLst>
          </p:cNvPr>
          <p:cNvSpPr/>
          <p:nvPr/>
        </p:nvSpPr>
        <p:spPr bwMode="auto">
          <a:xfrm>
            <a:off x="5068065" y="2510533"/>
            <a:ext cx="2181208" cy="2115651"/>
          </a:xfrm>
          <a:prstGeom prst="rect">
            <a:avLst/>
          </a:prstGeom>
          <a:solidFill>
            <a:schemeClr val="accent1">
              <a:lumMod val="20000"/>
              <a:lumOff val="80000"/>
            </a:schemeClr>
          </a:solidFill>
          <a:ln>
            <a:solidFill>
              <a:schemeClr val="accent1">
                <a:lumMod val="40000"/>
                <a:lumOff val="6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r>
              <a:rPr lang="en-US" sz="1961">
                <a:solidFill>
                  <a:srgbClr val="FFFFFF">
                    <a:lumMod val="65000"/>
                  </a:srgbClr>
                </a:solidFill>
                <a:latin typeface="Segoe UI Semibold"/>
                <a:cs typeface="Segoe UI" pitchFamily="34" charset="0"/>
              </a:rPr>
              <a:t>Infrastructure &amp; Development Security</a:t>
            </a:r>
          </a:p>
        </p:txBody>
      </p:sp>
      <p:sp>
        <p:nvSpPr>
          <p:cNvPr id="12" name="Rectangle 11">
            <a:extLst>
              <a:ext uri="{FF2B5EF4-FFF2-40B4-BE49-F238E27FC236}">
                <a16:creationId xmlns:a16="http://schemas.microsoft.com/office/drawing/2014/main" id="{F3EBF4C8-D1DA-47AC-AE4A-22EFFB5CC5FC}"/>
              </a:ext>
            </a:extLst>
          </p:cNvPr>
          <p:cNvSpPr/>
          <p:nvPr/>
        </p:nvSpPr>
        <p:spPr bwMode="auto">
          <a:xfrm>
            <a:off x="7368892" y="2510533"/>
            <a:ext cx="2181208" cy="2115651"/>
          </a:xfrm>
          <a:prstGeom prst="rect">
            <a:avLst/>
          </a:prstGeom>
          <a:solidFill>
            <a:schemeClr val="accent1">
              <a:lumMod val="20000"/>
              <a:lumOff val="80000"/>
            </a:schemeClr>
          </a:solidFill>
          <a:ln>
            <a:solidFill>
              <a:schemeClr val="accent1">
                <a:lumMod val="40000"/>
                <a:lumOff val="6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r>
              <a:rPr lang="en-US" sz="1961">
                <a:solidFill>
                  <a:srgbClr val="FFFFFF">
                    <a:lumMod val="65000"/>
                  </a:srgbClr>
                </a:solidFill>
                <a:latin typeface="Segoe UI Semibold"/>
                <a:cs typeface="Segoe UI" pitchFamily="34" charset="0"/>
              </a:rPr>
              <a:t>Data Security &amp; Governance, Risk, Compliance (GRC)</a:t>
            </a:r>
          </a:p>
        </p:txBody>
      </p:sp>
      <p:sp>
        <p:nvSpPr>
          <p:cNvPr id="19" name="Rectangle 18">
            <a:extLst>
              <a:ext uri="{FF2B5EF4-FFF2-40B4-BE49-F238E27FC236}">
                <a16:creationId xmlns:a16="http://schemas.microsoft.com/office/drawing/2014/main" id="{32029339-BEFB-4328-9120-284EC5C9F59D}"/>
              </a:ext>
            </a:extLst>
          </p:cNvPr>
          <p:cNvSpPr/>
          <p:nvPr/>
        </p:nvSpPr>
        <p:spPr bwMode="auto">
          <a:xfrm>
            <a:off x="9669717" y="2510533"/>
            <a:ext cx="2181208" cy="2115651"/>
          </a:xfrm>
          <a:prstGeom prst="rect">
            <a:avLst/>
          </a:prstGeom>
          <a:solidFill>
            <a:schemeClr val="accent1">
              <a:lumMod val="20000"/>
              <a:lumOff val="80000"/>
            </a:schemeClr>
          </a:solidFill>
          <a:ln>
            <a:solidFill>
              <a:schemeClr val="accent1">
                <a:lumMod val="40000"/>
                <a:lumOff val="6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r>
              <a:rPr lang="en-US" sz="1961">
                <a:solidFill>
                  <a:srgbClr val="FFFFFF">
                    <a:lumMod val="65000"/>
                  </a:srgbClr>
                </a:solidFill>
                <a:latin typeface="Segoe UI Semibold"/>
                <a:cs typeface="Segoe UI" pitchFamily="34" charset="0"/>
              </a:rPr>
              <a:t>IoT and OT Security</a:t>
            </a:r>
          </a:p>
        </p:txBody>
      </p:sp>
      <p:sp>
        <p:nvSpPr>
          <p:cNvPr id="3" name="Rectangle 2">
            <a:extLst>
              <a:ext uri="{FF2B5EF4-FFF2-40B4-BE49-F238E27FC236}">
                <a16:creationId xmlns:a16="http://schemas.microsoft.com/office/drawing/2014/main" id="{576D8B35-49C1-447B-B66D-C4D99AC8742E}"/>
              </a:ext>
            </a:extLst>
          </p:cNvPr>
          <p:cNvSpPr/>
          <p:nvPr/>
        </p:nvSpPr>
        <p:spPr bwMode="auto">
          <a:xfrm>
            <a:off x="321416" y="4911620"/>
            <a:ext cx="11549168" cy="659023"/>
          </a:xfrm>
          <a:prstGeom prst="rect">
            <a:avLst/>
          </a:prstGeom>
          <a:solidFill>
            <a:schemeClr val="bg1"/>
          </a:solidFill>
          <a:ln>
            <a:noFill/>
            <a:headEnd type="none" w="med" len="med"/>
            <a:tailEnd type="none" w="med" len="med"/>
          </a:ln>
          <a:effectLst>
            <a:outerShdw blurRad="190500" dist="508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ctr" anchorCtr="0" forceAA="0" compatLnSpc="1">
            <a:prstTxWarp prst="textNoShape">
              <a:avLst/>
            </a:prstTxWarp>
            <a:noAutofit/>
          </a:bodyPr>
          <a:lstStyle/>
          <a:p>
            <a:pPr algn="ctr" defTabSz="914411"/>
            <a:r>
              <a:rPr lang="en-US" b="1">
                <a:gradFill>
                  <a:gsLst>
                    <a:gs pos="100000">
                      <a:srgbClr val="0078D4">
                        <a:lumMod val="75000"/>
                      </a:srgbClr>
                    </a:gs>
                    <a:gs pos="16000">
                      <a:srgbClr val="0078D4">
                        <a:lumMod val="75000"/>
                      </a:srgbClr>
                    </a:gs>
                  </a:gsLst>
                  <a:lin ang="0" scaled="1"/>
                </a:gradFill>
                <a:latin typeface="Segoe UI Semibold"/>
              </a:rPr>
              <a:t>Modernization, Integration, and Automation across technical controls </a:t>
            </a:r>
          </a:p>
          <a:p>
            <a:pPr algn="ctr" defTabSz="914411"/>
            <a:r>
              <a:rPr lang="en-US" sz="1400" b="1" i="1">
                <a:gradFill>
                  <a:gsLst>
                    <a:gs pos="100000">
                      <a:srgbClr val="0078D4">
                        <a:lumMod val="75000"/>
                      </a:srgbClr>
                    </a:gs>
                    <a:gs pos="16000">
                      <a:srgbClr val="0078D4">
                        <a:lumMod val="75000"/>
                      </a:srgbClr>
                    </a:gs>
                  </a:gsLst>
                  <a:lin ang="0" scaled="1"/>
                </a:gradFill>
                <a:latin typeface="Segoe UI Semibold"/>
              </a:rPr>
              <a:t>Identity, Endpoint, Network, Application, Infrastructure, Data, and Infrastructure</a:t>
            </a:r>
          </a:p>
        </p:txBody>
      </p:sp>
      <p:sp>
        <p:nvSpPr>
          <p:cNvPr id="14" name="TextBox 13">
            <a:extLst>
              <a:ext uri="{FF2B5EF4-FFF2-40B4-BE49-F238E27FC236}">
                <a16:creationId xmlns:a16="http://schemas.microsoft.com/office/drawing/2014/main" id="{D2E8A72E-8B70-439D-ABE8-0C8126993F21}"/>
              </a:ext>
            </a:extLst>
          </p:cNvPr>
          <p:cNvSpPr txBox="1"/>
          <p:nvPr/>
        </p:nvSpPr>
        <p:spPr>
          <a:xfrm>
            <a:off x="0" y="3864269"/>
            <a:ext cx="1851603" cy="65902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585" tIns="89654" rIns="89654" bIns="89654" numCol="1" spcCol="0" rtlCol="0" fromWordArt="0" anchor="ctr" anchorCtr="0" forceAA="0" compatLnSpc="1">
            <a:prstTxWarp prst="textNoShape">
              <a:avLst/>
            </a:prstTxWarp>
            <a:noAutofit/>
          </a:bodyPr>
          <a:lstStyle>
            <a:defPPr>
              <a:defRPr lang="en-US"/>
            </a:defPPr>
            <a:lvl1pPr defTabSz="932597" fontAlgn="auto">
              <a:spcBef>
                <a:spcPts val="0"/>
              </a:spcBef>
              <a:spcAft>
                <a:spcPts val="0"/>
              </a:spcAft>
              <a:defRPr sz="1400" i="1">
                <a:solidFill>
                  <a:srgbClr val="0069B8"/>
                </a:soli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14411"/>
            <a:r>
              <a:rPr lang="en-US" sz="1373"/>
              <a:t>Secure Access </a:t>
            </a:r>
            <a:br>
              <a:rPr lang="en-US" sz="1373"/>
            </a:br>
            <a:r>
              <a:rPr lang="en-US" sz="1373"/>
              <a:t>Service Edge (SASE)</a:t>
            </a:r>
          </a:p>
        </p:txBody>
      </p:sp>
      <p:sp>
        <p:nvSpPr>
          <p:cNvPr id="5" name="TextBox 4">
            <a:extLst>
              <a:ext uri="{FF2B5EF4-FFF2-40B4-BE49-F238E27FC236}">
                <a16:creationId xmlns:a16="http://schemas.microsoft.com/office/drawing/2014/main" id="{EC62E988-A504-431B-A1F6-F3C1708AE4D7}"/>
              </a:ext>
            </a:extLst>
          </p:cNvPr>
          <p:cNvSpPr txBox="1"/>
          <p:nvPr/>
        </p:nvSpPr>
        <p:spPr>
          <a:xfrm>
            <a:off x="301758" y="764354"/>
            <a:ext cx="6048862" cy="271588"/>
          </a:xfrm>
          <a:prstGeom prst="rect">
            <a:avLst/>
          </a:prstGeom>
          <a:noFill/>
        </p:spPr>
        <p:txBody>
          <a:bodyPr wrap="square" lIns="0" tIns="0" rIns="0" bIns="0" rtlCol="0">
            <a:spAutoFit/>
          </a:bodyPr>
          <a:lstStyle/>
          <a:p>
            <a:pPr defTabSz="896720"/>
            <a:r>
              <a:rPr lang="en-US" i="1">
                <a:solidFill>
                  <a:srgbClr val="243A5E">
                    <a:lumMod val="50000"/>
                  </a:srgbClr>
                </a:solidFill>
                <a:latin typeface="Segoe UI Semibold"/>
              </a:rPr>
              <a:t>Assume breach | Explicitly Verify | Least privileged </a:t>
            </a:r>
          </a:p>
        </p:txBody>
      </p:sp>
    </p:spTree>
    <p:extLst>
      <p:ext uri="{BB962C8B-B14F-4D97-AF65-F5344CB8AC3E}">
        <p14:creationId xmlns:p14="http://schemas.microsoft.com/office/powerpoint/2010/main" val="2699903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9DD169E-3B83-4FC0-A9EC-777B8A201313}"/>
              </a:ext>
            </a:extLst>
          </p:cNvPr>
          <p:cNvSpPr txBox="1"/>
          <p:nvPr/>
        </p:nvSpPr>
        <p:spPr>
          <a:xfrm>
            <a:off x="247484" y="1305264"/>
            <a:ext cx="11659679" cy="3452349"/>
          </a:xfrm>
          <a:prstGeom prst="rect">
            <a:avLst/>
          </a:prstGeom>
          <a:solidFill>
            <a:schemeClr val="bg1"/>
          </a:solidFill>
          <a:ln>
            <a:noFill/>
          </a:ln>
          <a:effectLst>
            <a:outerShdw blurRad="177800" dist="38100" dir="3600000" algn="tl" rotWithShape="0">
              <a:prstClr val="black">
                <a:alpha val="41000"/>
              </a:prstClr>
            </a:outerShdw>
          </a:effectLst>
        </p:spPr>
        <p:style>
          <a:lnRef idx="2">
            <a:schemeClr val="dk1"/>
          </a:lnRef>
          <a:fillRef idx="1">
            <a:schemeClr val="lt1"/>
          </a:fillRef>
          <a:effectRef idx="0">
            <a:schemeClr val="dk1"/>
          </a:effectRef>
          <a:fontRef idx="minor">
            <a:schemeClr val="dk1"/>
          </a:fontRef>
        </p:style>
        <p:txBody>
          <a:bodyPr wrap="square" lIns="91438" tIns="91438" rIns="91438" bIns="91438" rtlCol="0">
            <a:noAutofit/>
          </a:bodyPr>
          <a:lstStyle/>
          <a:p>
            <a:pPr defTabSz="914411">
              <a:defRPr/>
            </a:pPr>
            <a:endParaRPr lang="en-US" sz="1400" i="1">
              <a:gradFill>
                <a:gsLst>
                  <a:gs pos="0">
                    <a:srgbClr val="107C10"/>
                  </a:gs>
                  <a:gs pos="100000">
                    <a:srgbClr val="107C10"/>
                  </a:gs>
                </a:gsLst>
                <a:lin ang="5400000" scaled="0"/>
              </a:gradFill>
              <a:latin typeface="Segoe UI"/>
            </a:endParaRPr>
          </a:p>
        </p:txBody>
      </p:sp>
      <p:cxnSp>
        <p:nvCxnSpPr>
          <p:cNvPr id="141" name="Straight Connector 140">
            <a:extLst>
              <a:ext uri="{FF2B5EF4-FFF2-40B4-BE49-F238E27FC236}">
                <a16:creationId xmlns:a16="http://schemas.microsoft.com/office/drawing/2014/main" id="{E9469346-A548-4CA4-BC3D-EB7471212777}"/>
              </a:ext>
            </a:extLst>
          </p:cNvPr>
          <p:cNvCxnSpPr>
            <a:cxnSpLocks/>
          </p:cNvCxnSpPr>
          <p:nvPr/>
        </p:nvCxnSpPr>
        <p:spPr>
          <a:xfrm>
            <a:off x="8507826" y="2075010"/>
            <a:ext cx="493179" cy="353816"/>
          </a:xfrm>
          <a:prstGeom prst="line">
            <a:avLst/>
          </a:prstGeom>
          <a:ln w="34925" cap="flat">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9AE0090-B52E-49C6-961A-653B7CB6345D}"/>
              </a:ext>
            </a:extLst>
          </p:cNvPr>
          <p:cNvSpPr>
            <a:spLocks noGrp="1"/>
          </p:cNvSpPr>
          <p:nvPr>
            <p:ph type="title"/>
          </p:nvPr>
        </p:nvSpPr>
        <p:spPr>
          <a:xfrm>
            <a:off x="588341" y="457244"/>
            <a:ext cx="11018364" cy="553990"/>
          </a:xfrm>
        </p:spPr>
        <p:txBody>
          <a:bodyPr/>
          <a:lstStyle/>
          <a:p>
            <a:r>
              <a:rPr lang="en-US"/>
              <a:t>“Zero Trust” has been around for a while</a:t>
            </a:r>
          </a:p>
        </p:txBody>
      </p:sp>
      <p:sp>
        <p:nvSpPr>
          <p:cNvPr id="19" name="TextBox 18">
            <a:extLst>
              <a:ext uri="{FF2B5EF4-FFF2-40B4-BE49-F238E27FC236}">
                <a16:creationId xmlns:a16="http://schemas.microsoft.com/office/drawing/2014/main" id="{2A40D702-2818-426D-BAE1-1BF30543A967}"/>
              </a:ext>
            </a:extLst>
          </p:cNvPr>
          <p:cNvSpPr txBox="1"/>
          <p:nvPr/>
        </p:nvSpPr>
        <p:spPr>
          <a:xfrm>
            <a:off x="481766" y="4994578"/>
            <a:ext cx="11228469" cy="1660176"/>
          </a:xfrm>
          <a:prstGeom prst="rect">
            <a:avLst/>
          </a:prstGeom>
          <a:solidFill>
            <a:schemeClr val="bg1"/>
          </a:solidFill>
          <a:ln>
            <a:noFill/>
          </a:ln>
          <a:effectLst>
            <a:outerShdw blurRad="177800" dist="38100" dir="3600000" algn="tl" rotWithShape="0">
              <a:prstClr val="black">
                <a:alpha val="41000"/>
              </a:prstClr>
            </a:outerShdw>
          </a:effectLst>
        </p:spPr>
        <p:style>
          <a:lnRef idx="2">
            <a:schemeClr val="dk1"/>
          </a:lnRef>
          <a:fillRef idx="1">
            <a:schemeClr val="lt1"/>
          </a:fillRef>
          <a:effectRef idx="0">
            <a:schemeClr val="dk1"/>
          </a:effectRef>
          <a:fontRef idx="minor">
            <a:schemeClr val="dk1"/>
          </a:fontRef>
        </p:style>
        <p:txBody>
          <a:bodyPr wrap="square" lIns="91438" tIns="91438" rIns="91438" bIns="91438" rtlCol="0">
            <a:noAutofit/>
          </a:bodyPr>
          <a:lstStyle/>
          <a:p>
            <a:pPr defTabSz="914411">
              <a:defRPr/>
            </a:pPr>
            <a:endParaRPr lang="en-US" sz="1400" i="1">
              <a:gradFill>
                <a:gsLst>
                  <a:gs pos="0">
                    <a:srgbClr val="107C10"/>
                  </a:gs>
                  <a:gs pos="100000">
                    <a:srgbClr val="107C10"/>
                  </a:gs>
                </a:gsLst>
                <a:lin ang="5400000" scaled="0"/>
              </a:gradFill>
              <a:latin typeface="Segoe UI"/>
            </a:endParaRPr>
          </a:p>
        </p:txBody>
      </p:sp>
      <p:sp>
        <p:nvSpPr>
          <p:cNvPr id="20" name="TextBox 19">
            <a:extLst>
              <a:ext uri="{FF2B5EF4-FFF2-40B4-BE49-F238E27FC236}">
                <a16:creationId xmlns:a16="http://schemas.microsoft.com/office/drawing/2014/main" id="{8B5CACAD-D264-46B5-86D2-38B569943979}"/>
              </a:ext>
            </a:extLst>
          </p:cNvPr>
          <p:cNvSpPr txBox="1"/>
          <p:nvPr/>
        </p:nvSpPr>
        <p:spPr>
          <a:xfrm>
            <a:off x="1284655" y="5398988"/>
            <a:ext cx="4546381" cy="615558"/>
          </a:xfrm>
          <a:prstGeom prst="rect">
            <a:avLst/>
          </a:prstGeom>
          <a:noFill/>
          <a:ln>
            <a:noFill/>
          </a:ln>
          <a:effectLst>
            <a:outerShdw blurRad="292100" dist="38100" dir="3600000" sx="102000" sy="102000" algn="tl"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wrap="square" lIns="91438" tIns="91438" rIns="91438" bIns="91438" numCol="1" spcCol="1188720" rtlCol="0">
            <a:spAutoFit/>
          </a:bodyPr>
          <a:lstStyle/>
          <a:p>
            <a:pPr defTabSz="914411">
              <a:defRPr/>
            </a:pPr>
            <a:r>
              <a:rPr lang="en-US" sz="1400" b="1">
                <a:gradFill>
                  <a:gsLst>
                    <a:gs pos="0">
                      <a:srgbClr val="5C2D91"/>
                    </a:gs>
                    <a:gs pos="100000">
                      <a:srgbClr val="5C2D91"/>
                    </a:gs>
                  </a:gsLst>
                  <a:lin ang="5400000" scaled="0"/>
                </a:gradFill>
                <a:latin typeface="Segoe UI"/>
              </a:rPr>
              <a:t>Network – Expensive and challenging to implement </a:t>
            </a:r>
          </a:p>
          <a:p>
            <a:pPr defTabSz="914411">
              <a:defRPr/>
            </a:pPr>
            <a:r>
              <a:rPr lang="en-US" sz="1400" i="1">
                <a:gradFill>
                  <a:gsLst>
                    <a:gs pos="0">
                      <a:srgbClr val="5C2D91"/>
                    </a:gs>
                    <a:gs pos="100000">
                      <a:srgbClr val="5C2D91"/>
                    </a:gs>
                  </a:gsLst>
                  <a:lin ang="5400000" scaled="0"/>
                </a:gradFill>
                <a:latin typeface="Segoe UI"/>
              </a:rPr>
              <a:t>Google’s </a:t>
            </a:r>
            <a:r>
              <a:rPr lang="en-US" sz="1400" i="1" err="1">
                <a:gradFill>
                  <a:gsLst>
                    <a:gs pos="0">
                      <a:srgbClr val="5C2D91"/>
                    </a:gs>
                    <a:gs pos="100000">
                      <a:srgbClr val="5C2D91"/>
                    </a:gs>
                  </a:gsLst>
                  <a:lin ang="5400000" scaled="0"/>
                </a:gradFill>
                <a:latin typeface="Segoe UI"/>
              </a:rPr>
              <a:t>BeyondCorp</a:t>
            </a:r>
            <a:r>
              <a:rPr lang="en-US" sz="1400" i="1">
                <a:gradFill>
                  <a:gsLst>
                    <a:gs pos="0">
                      <a:srgbClr val="5C2D91"/>
                    </a:gs>
                    <a:gs pos="100000">
                      <a:srgbClr val="5C2D91"/>
                    </a:gs>
                  </a:gsLst>
                  <a:lin ang="5400000" scaled="0"/>
                </a:gradFill>
                <a:latin typeface="Segoe UI"/>
              </a:rPr>
              <a:t> success is rarely replicated</a:t>
            </a:r>
          </a:p>
        </p:txBody>
      </p:sp>
      <p:grpSp>
        <p:nvGrpSpPr>
          <p:cNvPr id="23" name="Group 22">
            <a:extLst>
              <a:ext uri="{FF2B5EF4-FFF2-40B4-BE49-F238E27FC236}">
                <a16:creationId xmlns:a16="http://schemas.microsoft.com/office/drawing/2014/main" id="{B69D4E3F-829E-4927-A8EF-0C0788E56DE3}"/>
              </a:ext>
            </a:extLst>
          </p:cNvPr>
          <p:cNvGrpSpPr/>
          <p:nvPr/>
        </p:nvGrpSpPr>
        <p:grpSpPr>
          <a:xfrm>
            <a:off x="746641" y="5468509"/>
            <a:ext cx="516307" cy="516307"/>
            <a:chOff x="-373626" y="3632898"/>
            <a:chExt cx="516315" cy="516315"/>
          </a:xfrm>
        </p:grpSpPr>
        <p:sp>
          <p:nvSpPr>
            <p:cNvPr id="26" name="Oval 25">
              <a:extLst>
                <a:ext uri="{FF2B5EF4-FFF2-40B4-BE49-F238E27FC236}">
                  <a16:creationId xmlns:a16="http://schemas.microsoft.com/office/drawing/2014/main" id="{0EA7B31A-7394-4907-ACDD-E48EDB458D8B}"/>
                </a:ext>
              </a:extLst>
            </p:cNvPr>
            <p:cNvSpPr/>
            <p:nvPr/>
          </p:nvSpPr>
          <p:spPr bwMode="auto">
            <a:xfrm>
              <a:off x="-373626" y="3632898"/>
              <a:ext cx="516315" cy="516315"/>
            </a:xfrm>
            <a:prstGeom prst="ellipse">
              <a:avLst/>
            </a:prstGeom>
            <a:solidFill>
              <a:srgbClr val="613B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F9446D07-1D5B-43A6-853D-8E0D965943D0}"/>
                </a:ext>
              </a:extLst>
            </p:cNvPr>
            <p:cNvGrpSpPr/>
            <p:nvPr/>
          </p:nvGrpSpPr>
          <p:grpSpPr>
            <a:xfrm>
              <a:off x="-265551" y="3740975"/>
              <a:ext cx="300162" cy="300160"/>
              <a:chOff x="7563215" y="1276544"/>
              <a:chExt cx="509076" cy="509075"/>
            </a:xfrm>
            <a:solidFill>
              <a:schemeClr val="bg1"/>
            </a:solidFill>
          </p:grpSpPr>
          <p:sp>
            <p:nvSpPr>
              <p:cNvPr id="28" name="Freeform 1133">
                <a:extLst>
                  <a:ext uri="{FF2B5EF4-FFF2-40B4-BE49-F238E27FC236}">
                    <a16:creationId xmlns:a16="http://schemas.microsoft.com/office/drawing/2014/main" id="{D17CF920-05B5-4809-B6EE-E58F85F78D81}"/>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sp>
            <p:nvSpPr>
              <p:cNvPr id="29" name="Oval 1134">
                <a:extLst>
                  <a:ext uri="{FF2B5EF4-FFF2-40B4-BE49-F238E27FC236}">
                    <a16:creationId xmlns:a16="http://schemas.microsoft.com/office/drawing/2014/main" id="{F6985459-9297-4FFA-A12F-9FDA94EC125C}"/>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sp>
            <p:nvSpPr>
              <p:cNvPr id="30" name="Oval 1135">
                <a:extLst>
                  <a:ext uri="{FF2B5EF4-FFF2-40B4-BE49-F238E27FC236}">
                    <a16:creationId xmlns:a16="http://schemas.microsoft.com/office/drawing/2014/main" id="{37C7CF03-3B9B-4BFE-9FA2-E305EA1E6487}"/>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sp>
            <p:nvSpPr>
              <p:cNvPr id="34" name="Oval 1136">
                <a:extLst>
                  <a:ext uri="{FF2B5EF4-FFF2-40B4-BE49-F238E27FC236}">
                    <a16:creationId xmlns:a16="http://schemas.microsoft.com/office/drawing/2014/main" id="{E211B469-9BED-4798-B3DF-01620B5F6671}"/>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sp>
            <p:nvSpPr>
              <p:cNvPr id="35" name="Oval 1137">
                <a:extLst>
                  <a:ext uri="{FF2B5EF4-FFF2-40B4-BE49-F238E27FC236}">
                    <a16:creationId xmlns:a16="http://schemas.microsoft.com/office/drawing/2014/main" id="{976D3D37-5CBE-48F7-9712-15F74C306721}"/>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sp>
            <p:nvSpPr>
              <p:cNvPr id="36" name="Oval 1138">
                <a:extLst>
                  <a:ext uri="{FF2B5EF4-FFF2-40B4-BE49-F238E27FC236}">
                    <a16:creationId xmlns:a16="http://schemas.microsoft.com/office/drawing/2014/main" id="{7277C908-D964-4A62-8F3B-777A6A6B8066}"/>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sp>
            <p:nvSpPr>
              <p:cNvPr id="37" name="Oval 1139">
                <a:extLst>
                  <a:ext uri="{FF2B5EF4-FFF2-40B4-BE49-F238E27FC236}">
                    <a16:creationId xmlns:a16="http://schemas.microsoft.com/office/drawing/2014/main" id="{DF1E3648-DF8A-4301-A973-E00CFE18A6A4}"/>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sp>
            <p:nvSpPr>
              <p:cNvPr id="38" name="Oval 1140">
                <a:extLst>
                  <a:ext uri="{FF2B5EF4-FFF2-40B4-BE49-F238E27FC236}">
                    <a16:creationId xmlns:a16="http://schemas.microsoft.com/office/drawing/2014/main" id="{632B9639-D142-440A-B2E5-6B0291F4A39C}"/>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grpSp>
      </p:grpSp>
      <p:grpSp>
        <p:nvGrpSpPr>
          <p:cNvPr id="39" name="Group 38">
            <a:extLst>
              <a:ext uri="{FF2B5EF4-FFF2-40B4-BE49-F238E27FC236}">
                <a16:creationId xmlns:a16="http://schemas.microsoft.com/office/drawing/2014/main" id="{E371A6A9-3660-4525-8A3A-803F56A23E0C}"/>
              </a:ext>
            </a:extLst>
          </p:cNvPr>
          <p:cNvGrpSpPr/>
          <p:nvPr/>
        </p:nvGrpSpPr>
        <p:grpSpPr>
          <a:xfrm>
            <a:off x="6364586" y="5458558"/>
            <a:ext cx="516307" cy="516307"/>
            <a:chOff x="6364588" y="5695686"/>
            <a:chExt cx="516315" cy="516315"/>
          </a:xfrm>
        </p:grpSpPr>
        <p:sp>
          <p:nvSpPr>
            <p:cNvPr id="40" name="Oval 39">
              <a:extLst>
                <a:ext uri="{FF2B5EF4-FFF2-40B4-BE49-F238E27FC236}">
                  <a16:creationId xmlns:a16="http://schemas.microsoft.com/office/drawing/2014/main" id="{2464D5D6-482E-4797-813D-0AED7BE77388}"/>
                </a:ext>
              </a:extLst>
            </p:cNvPr>
            <p:cNvSpPr/>
            <p:nvPr/>
          </p:nvSpPr>
          <p:spPr bwMode="auto">
            <a:xfrm>
              <a:off x="6364588" y="5695686"/>
              <a:ext cx="516315" cy="516315"/>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DFCE96D6-DD95-4D10-BCD9-6C8932CBA927}"/>
                </a:ext>
              </a:extLst>
            </p:cNvPr>
            <p:cNvGrpSpPr/>
            <p:nvPr/>
          </p:nvGrpSpPr>
          <p:grpSpPr>
            <a:xfrm>
              <a:off x="6497358" y="5795347"/>
              <a:ext cx="250774" cy="280274"/>
              <a:chOff x="5593458" y="2766299"/>
              <a:chExt cx="268374" cy="299948"/>
            </a:xfrm>
            <a:solidFill>
              <a:schemeClr val="bg1"/>
            </a:solidFill>
          </p:grpSpPr>
          <p:sp>
            <p:nvSpPr>
              <p:cNvPr id="42" name="Freeform 1059">
                <a:extLst>
                  <a:ext uri="{FF2B5EF4-FFF2-40B4-BE49-F238E27FC236}">
                    <a16:creationId xmlns:a16="http://schemas.microsoft.com/office/drawing/2014/main" id="{4361101D-6A79-419C-B548-D68A4A8F2393}"/>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sp>
            <p:nvSpPr>
              <p:cNvPr id="43" name="Oval 1060">
                <a:extLst>
                  <a:ext uri="{FF2B5EF4-FFF2-40B4-BE49-F238E27FC236}">
                    <a16:creationId xmlns:a16="http://schemas.microsoft.com/office/drawing/2014/main" id="{A6D270C2-39D0-4D66-A28E-696BBB6710E4}"/>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grpSp>
      </p:grpSp>
      <p:sp>
        <p:nvSpPr>
          <p:cNvPr id="44" name="TextBox 43">
            <a:extLst>
              <a:ext uri="{FF2B5EF4-FFF2-40B4-BE49-F238E27FC236}">
                <a16:creationId xmlns:a16="http://schemas.microsoft.com/office/drawing/2014/main" id="{C189164C-315A-4057-A647-3405FC0AE710}"/>
              </a:ext>
            </a:extLst>
          </p:cNvPr>
          <p:cNvSpPr txBox="1"/>
          <p:nvPr/>
        </p:nvSpPr>
        <p:spPr>
          <a:xfrm>
            <a:off x="6910469" y="5398987"/>
            <a:ext cx="4546381" cy="624136"/>
          </a:xfrm>
          <a:prstGeom prst="rect">
            <a:avLst/>
          </a:prstGeom>
          <a:noFill/>
          <a:ln>
            <a:noFill/>
          </a:ln>
          <a:effectLst>
            <a:outerShdw blurRad="292100" dist="38100" dir="3600000" sx="102000" sy="102000" algn="tl"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wrap="square" lIns="91438" tIns="91438" rIns="91438" bIns="91438" numCol="1" spcCol="1188720" rtlCol="0">
            <a:spAutoFit/>
          </a:bodyPr>
          <a:lstStyle/>
          <a:p>
            <a:pPr defTabSz="914411">
              <a:tabLst>
                <a:tab pos="1316054" algn="l"/>
              </a:tabLst>
              <a:defRPr/>
            </a:pPr>
            <a:r>
              <a:rPr lang="en-US" sz="1400" b="1">
                <a:gradFill>
                  <a:gsLst>
                    <a:gs pos="0">
                      <a:srgbClr val="107C10"/>
                    </a:gs>
                    <a:gs pos="100000">
                      <a:srgbClr val="107C10"/>
                    </a:gs>
                  </a:gsLst>
                  <a:lin ang="5400000" scaled="0"/>
                </a:gradFill>
                <a:latin typeface="Segoe UI"/>
              </a:rPr>
              <a:t>Identity – Natural resistance to big changes </a:t>
            </a:r>
          </a:p>
          <a:p>
            <a:pPr defTabSz="914411">
              <a:tabLst>
                <a:tab pos="1316054" algn="l"/>
              </a:tabLst>
              <a:defRPr/>
            </a:pPr>
            <a:r>
              <a:rPr lang="en-US" sz="1400" i="1">
                <a:gradFill>
                  <a:gsLst>
                    <a:gs pos="0">
                      <a:srgbClr val="107C10"/>
                    </a:gs>
                    <a:gs pos="100000">
                      <a:srgbClr val="107C10"/>
                    </a:gs>
                  </a:gsLst>
                  <a:lin ang="5400000" scaled="0"/>
                </a:gradFill>
                <a:latin typeface="Segoe UI"/>
              </a:rPr>
              <a:t>Security has a deep history/affinity with networking</a:t>
            </a:r>
          </a:p>
        </p:txBody>
      </p:sp>
      <p:sp>
        <p:nvSpPr>
          <p:cNvPr id="45" name="TextBox 44">
            <a:extLst>
              <a:ext uri="{FF2B5EF4-FFF2-40B4-BE49-F238E27FC236}">
                <a16:creationId xmlns:a16="http://schemas.microsoft.com/office/drawing/2014/main" id="{3A885C94-FB69-4352-AC97-97D39FDA427B}"/>
              </a:ext>
            </a:extLst>
          </p:cNvPr>
          <p:cNvSpPr txBox="1"/>
          <p:nvPr/>
        </p:nvSpPr>
        <p:spPr>
          <a:xfrm>
            <a:off x="792138" y="5085548"/>
            <a:ext cx="8454494" cy="307777"/>
          </a:xfrm>
          <a:prstGeom prst="rect">
            <a:avLst/>
          </a:prstGeom>
          <a:noFill/>
        </p:spPr>
        <p:txBody>
          <a:bodyPr wrap="none" lIns="0" tIns="0" rIns="0" bIns="0" rtlCol="0">
            <a:spAutoFit/>
          </a:bodyPr>
          <a:lstStyle/>
          <a:p>
            <a:pPr defTabSz="914411">
              <a:defRPr/>
            </a:pPr>
            <a:r>
              <a:rPr lang="en-US" sz="2000">
                <a:gradFill>
                  <a:gsLst>
                    <a:gs pos="0">
                      <a:srgbClr val="1A1A1A"/>
                    </a:gs>
                    <a:gs pos="100000">
                      <a:srgbClr val="1A1A1A"/>
                    </a:gs>
                  </a:gsLst>
                  <a:lin ang="5400000" scaled="1"/>
                </a:gradFill>
                <a:latin typeface="Segoe UI"/>
              </a:rPr>
              <a:t>Historically slow mainstream adoption for both network &amp; identity models:</a:t>
            </a:r>
          </a:p>
        </p:txBody>
      </p:sp>
      <p:grpSp>
        <p:nvGrpSpPr>
          <p:cNvPr id="57" name="Group 56">
            <a:extLst>
              <a:ext uri="{FF2B5EF4-FFF2-40B4-BE49-F238E27FC236}">
                <a16:creationId xmlns:a16="http://schemas.microsoft.com/office/drawing/2014/main" id="{C5BBC6E3-A30F-44AF-8C83-05EED22650B8}"/>
              </a:ext>
            </a:extLst>
          </p:cNvPr>
          <p:cNvGrpSpPr/>
          <p:nvPr/>
        </p:nvGrpSpPr>
        <p:grpSpPr>
          <a:xfrm>
            <a:off x="2587586" y="3250893"/>
            <a:ext cx="2190436" cy="948796"/>
            <a:chOff x="3820517" y="3221698"/>
            <a:chExt cx="2190467" cy="948810"/>
          </a:xfrm>
        </p:grpSpPr>
        <p:sp>
          <p:nvSpPr>
            <p:cNvPr id="58" name="Rectangle 57">
              <a:extLst>
                <a:ext uri="{FF2B5EF4-FFF2-40B4-BE49-F238E27FC236}">
                  <a16:creationId xmlns:a16="http://schemas.microsoft.com/office/drawing/2014/main" id="{C677689F-4B51-4EE8-9D2B-6D2794CDBB76}"/>
                </a:ext>
              </a:extLst>
            </p:cNvPr>
            <p:cNvSpPr/>
            <p:nvPr/>
          </p:nvSpPr>
          <p:spPr>
            <a:xfrm>
              <a:off x="3820517" y="3481665"/>
              <a:ext cx="2190467" cy="688843"/>
            </a:xfrm>
            <a:prstGeom prst="rect">
              <a:avLst/>
            </a:prstGeom>
          </p:spPr>
          <p:txBody>
            <a:bodyPr wrap="square">
              <a:spAutoFit/>
            </a:bodyPr>
            <a:lstStyle/>
            <a:p>
              <a:pPr defTabSz="932730">
                <a:spcBef>
                  <a:spcPct val="20000"/>
                </a:spcBef>
                <a:buSzPct val="90000"/>
                <a:defRPr/>
              </a:pPr>
              <a:r>
                <a:rPr lang="en-US" sz="1400" b="1">
                  <a:gradFill>
                    <a:gsLst>
                      <a:gs pos="0">
                        <a:srgbClr val="5C2D91"/>
                      </a:gs>
                      <a:gs pos="100000">
                        <a:srgbClr val="5C2D91"/>
                      </a:gs>
                    </a:gsLst>
                    <a:lin ang="5400000" scaled="0"/>
                  </a:gradFill>
                  <a:latin typeface="Segoe UI" panose="020B0502040204020203" pitchFamily="34" charset="0"/>
                  <a:cs typeface="Segoe UI" panose="020B0502040204020203" pitchFamily="34" charset="0"/>
                </a:rPr>
                <a:t>2010</a:t>
              </a:r>
              <a:br>
                <a:rPr lang="en-US" sz="1400" b="1">
                  <a:gradFill>
                    <a:gsLst>
                      <a:gs pos="0">
                        <a:srgbClr val="5C2D91"/>
                      </a:gs>
                      <a:gs pos="100000">
                        <a:srgbClr val="5C2D91"/>
                      </a:gs>
                    </a:gsLst>
                    <a:lin ang="5400000" scaled="0"/>
                  </a:gradFill>
                  <a:latin typeface="Segoe UI Semilight" panose="020B0402040204020203" pitchFamily="34" charset="0"/>
                  <a:cs typeface="Segoe UI Semilight" panose="020B0402040204020203" pitchFamily="34" charset="0"/>
                </a:rPr>
              </a:br>
              <a:r>
                <a:rPr lang="en-US" sz="1200">
                  <a:gradFill>
                    <a:gsLst>
                      <a:gs pos="0">
                        <a:srgbClr val="5C2D91"/>
                      </a:gs>
                      <a:gs pos="100000">
                        <a:srgbClr val="5C2D91"/>
                      </a:gs>
                    </a:gsLst>
                    <a:lin ang="5400000" scaled="0"/>
                  </a:gradFill>
                  <a:latin typeface="Segoe UI"/>
                  <a:cs typeface="Segoe UI Semilight" panose="020B0402040204020203" pitchFamily="34" charset="0"/>
                </a:rPr>
                <a:t>Forrester coins </a:t>
              </a:r>
              <a:br>
                <a:rPr lang="en-US" sz="1200">
                  <a:gradFill>
                    <a:gsLst>
                      <a:gs pos="0">
                        <a:srgbClr val="5C2D91"/>
                      </a:gs>
                      <a:gs pos="100000">
                        <a:srgbClr val="5C2D91"/>
                      </a:gs>
                    </a:gsLst>
                    <a:lin ang="5400000" scaled="0"/>
                  </a:gradFill>
                  <a:latin typeface="Segoe UI"/>
                  <a:cs typeface="Segoe UI Semilight" panose="020B0402040204020203" pitchFamily="34" charset="0"/>
                </a:rPr>
              </a:br>
              <a:r>
                <a:rPr lang="en-US" sz="1200">
                  <a:gradFill>
                    <a:gsLst>
                      <a:gs pos="0">
                        <a:srgbClr val="5C2D91"/>
                      </a:gs>
                      <a:gs pos="100000">
                        <a:srgbClr val="5C2D91"/>
                      </a:gs>
                    </a:gsLst>
                    <a:lin ang="5400000" scaled="0"/>
                  </a:gradFill>
                  <a:latin typeface="Segoe UI"/>
                  <a:cs typeface="Segoe UI Semilight" panose="020B0402040204020203" pitchFamily="34" charset="0"/>
                </a:rPr>
                <a:t>“Zero Trust” Term</a:t>
              </a:r>
            </a:p>
          </p:txBody>
        </p:sp>
        <p:grpSp>
          <p:nvGrpSpPr>
            <p:cNvPr id="59" name="Group 58">
              <a:extLst>
                <a:ext uri="{FF2B5EF4-FFF2-40B4-BE49-F238E27FC236}">
                  <a16:creationId xmlns:a16="http://schemas.microsoft.com/office/drawing/2014/main" id="{99612730-9989-4FBE-AB6A-A361343DBF67}"/>
                </a:ext>
              </a:extLst>
            </p:cNvPr>
            <p:cNvGrpSpPr/>
            <p:nvPr/>
          </p:nvGrpSpPr>
          <p:grpSpPr>
            <a:xfrm>
              <a:off x="3909448" y="3221698"/>
              <a:ext cx="264060" cy="264058"/>
              <a:chOff x="3604473" y="3344465"/>
              <a:chExt cx="264060" cy="264058"/>
            </a:xfrm>
          </p:grpSpPr>
          <p:sp>
            <p:nvSpPr>
              <p:cNvPr id="60" name="Oval 59">
                <a:extLst>
                  <a:ext uri="{FF2B5EF4-FFF2-40B4-BE49-F238E27FC236}">
                    <a16:creationId xmlns:a16="http://schemas.microsoft.com/office/drawing/2014/main" id="{8A71585C-DCB0-4B5F-8F8F-FBC35F2EAA73}"/>
                  </a:ext>
                </a:extLst>
              </p:cNvPr>
              <p:cNvSpPr/>
              <p:nvPr/>
            </p:nvSpPr>
            <p:spPr bwMode="auto">
              <a:xfrm>
                <a:off x="3604473" y="3344465"/>
                <a:ext cx="264060" cy="264058"/>
              </a:xfrm>
              <a:prstGeom prst="ellipse">
                <a:avLst/>
              </a:prstGeom>
              <a:solidFill>
                <a:srgbClr val="613B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1400" err="1">
                  <a:solidFill>
                    <a:srgbClr val="613BA1"/>
                  </a:solidFill>
                  <a:latin typeface="Segoe UI"/>
                  <a:ea typeface="Segoe UI" pitchFamily="34" charset="0"/>
                  <a:cs typeface="Segoe UI" pitchFamily="34" charset="0"/>
                </a:endParaRPr>
              </a:p>
            </p:txBody>
          </p:sp>
          <p:grpSp>
            <p:nvGrpSpPr>
              <p:cNvPr id="61" name="Group 60">
                <a:extLst>
                  <a:ext uri="{FF2B5EF4-FFF2-40B4-BE49-F238E27FC236}">
                    <a16:creationId xmlns:a16="http://schemas.microsoft.com/office/drawing/2014/main" id="{FA8DF740-7B31-4C11-9B4D-585E89586572}"/>
                  </a:ext>
                </a:extLst>
              </p:cNvPr>
              <p:cNvGrpSpPr/>
              <p:nvPr/>
            </p:nvGrpSpPr>
            <p:grpSpPr>
              <a:xfrm>
                <a:off x="3659747" y="3399739"/>
                <a:ext cx="153512" cy="153510"/>
                <a:chOff x="7563215" y="1276544"/>
                <a:chExt cx="509076" cy="509075"/>
              </a:xfrm>
              <a:solidFill>
                <a:schemeClr val="bg1"/>
              </a:solidFill>
            </p:grpSpPr>
            <p:sp>
              <p:nvSpPr>
                <p:cNvPr id="62" name="Freeform 1133">
                  <a:extLst>
                    <a:ext uri="{FF2B5EF4-FFF2-40B4-BE49-F238E27FC236}">
                      <a16:creationId xmlns:a16="http://schemas.microsoft.com/office/drawing/2014/main" id="{4E5EC39E-18FD-40A6-AAA8-37373D3508CF}"/>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613BA1"/>
                    </a:solidFill>
                    <a:latin typeface="Segoe UI"/>
                  </a:endParaRPr>
                </a:p>
              </p:txBody>
            </p:sp>
            <p:sp>
              <p:nvSpPr>
                <p:cNvPr id="63" name="Oval 1134">
                  <a:extLst>
                    <a:ext uri="{FF2B5EF4-FFF2-40B4-BE49-F238E27FC236}">
                      <a16:creationId xmlns:a16="http://schemas.microsoft.com/office/drawing/2014/main" id="{FB83C7AD-CF02-4E66-80C9-838E7C471B0A}"/>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613BA1"/>
                    </a:solidFill>
                    <a:latin typeface="Segoe UI"/>
                  </a:endParaRPr>
                </a:p>
              </p:txBody>
            </p:sp>
            <p:sp>
              <p:nvSpPr>
                <p:cNvPr id="64" name="Oval 1135">
                  <a:extLst>
                    <a:ext uri="{FF2B5EF4-FFF2-40B4-BE49-F238E27FC236}">
                      <a16:creationId xmlns:a16="http://schemas.microsoft.com/office/drawing/2014/main" id="{05EFF7E1-7E0B-4CF3-9309-219C8AF0D44C}"/>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613BA1"/>
                    </a:solidFill>
                    <a:latin typeface="Segoe UI"/>
                  </a:endParaRPr>
                </a:p>
              </p:txBody>
            </p:sp>
            <p:sp>
              <p:nvSpPr>
                <p:cNvPr id="65" name="Oval 1136">
                  <a:extLst>
                    <a:ext uri="{FF2B5EF4-FFF2-40B4-BE49-F238E27FC236}">
                      <a16:creationId xmlns:a16="http://schemas.microsoft.com/office/drawing/2014/main" id="{E65C5372-ACB3-472C-98A6-A22E5C73ECC6}"/>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613BA1"/>
                    </a:solidFill>
                    <a:latin typeface="Segoe UI"/>
                  </a:endParaRPr>
                </a:p>
              </p:txBody>
            </p:sp>
            <p:sp>
              <p:nvSpPr>
                <p:cNvPr id="66" name="Oval 1137">
                  <a:extLst>
                    <a:ext uri="{FF2B5EF4-FFF2-40B4-BE49-F238E27FC236}">
                      <a16:creationId xmlns:a16="http://schemas.microsoft.com/office/drawing/2014/main" id="{A0484358-713C-42F3-8C6F-E78178353D5E}"/>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613BA1"/>
                    </a:solidFill>
                    <a:latin typeface="Segoe UI"/>
                  </a:endParaRPr>
                </a:p>
              </p:txBody>
            </p:sp>
            <p:sp>
              <p:nvSpPr>
                <p:cNvPr id="67" name="Oval 1138">
                  <a:extLst>
                    <a:ext uri="{FF2B5EF4-FFF2-40B4-BE49-F238E27FC236}">
                      <a16:creationId xmlns:a16="http://schemas.microsoft.com/office/drawing/2014/main" id="{9BA2789A-E6DC-41C5-9B5E-6A8D0CAF803F}"/>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613BA1"/>
                    </a:solidFill>
                    <a:latin typeface="Segoe UI"/>
                  </a:endParaRPr>
                </a:p>
              </p:txBody>
            </p:sp>
            <p:sp>
              <p:nvSpPr>
                <p:cNvPr id="68" name="Oval 1139">
                  <a:extLst>
                    <a:ext uri="{FF2B5EF4-FFF2-40B4-BE49-F238E27FC236}">
                      <a16:creationId xmlns:a16="http://schemas.microsoft.com/office/drawing/2014/main" id="{95E504A9-5CD9-4868-AC1C-9BF33A37E33D}"/>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613BA1"/>
                    </a:solidFill>
                    <a:latin typeface="Segoe UI"/>
                  </a:endParaRPr>
                </a:p>
              </p:txBody>
            </p:sp>
            <p:sp>
              <p:nvSpPr>
                <p:cNvPr id="69" name="Oval 1140">
                  <a:extLst>
                    <a:ext uri="{FF2B5EF4-FFF2-40B4-BE49-F238E27FC236}">
                      <a16:creationId xmlns:a16="http://schemas.microsoft.com/office/drawing/2014/main" id="{33CC5A5A-7437-4190-8B6A-8FE09A3DD562}"/>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613BA1"/>
                    </a:solidFill>
                    <a:latin typeface="Segoe UI"/>
                  </a:endParaRPr>
                </a:p>
              </p:txBody>
            </p:sp>
          </p:grpSp>
        </p:grpSp>
      </p:grpSp>
      <p:grpSp>
        <p:nvGrpSpPr>
          <p:cNvPr id="70" name="Group 69">
            <a:extLst>
              <a:ext uri="{FF2B5EF4-FFF2-40B4-BE49-F238E27FC236}">
                <a16:creationId xmlns:a16="http://schemas.microsoft.com/office/drawing/2014/main" id="{0C0B77CF-3B5F-479D-89A6-BBCCAB7F798C}"/>
              </a:ext>
            </a:extLst>
          </p:cNvPr>
          <p:cNvGrpSpPr/>
          <p:nvPr/>
        </p:nvGrpSpPr>
        <p:grpSpPr>
          <a:xfrm>
            <a:off x="615686" y="1942011"/>
            <a:ext cx="1566134" cy="921345"/>
            <a:chOff x="1458848" y="1781645"/>
            <a:chExt cx="1566156" cy="921358"/>
          </a:xfrm>
        </p:grpSpPr>
        <p:sp>
          <p:nvSpPr>
            <p:cNvPr id="71" name="Rectangle 70">
              <a:extLst>
                <a:ext uri="{FF2B5EF4-FFF2-40B4-BE49-F238E27FC236}">
                  <a16:creationId xmlns:a16="http://schemas.microsoft.com/office/drawing/2014/main" id="{53BB6F3C-6B06-4D62-AA01-7A001A01A1FE}"/>
                </a:ext>
              </a:extLst>
            </p:cNvPr>
            <p:cNvSpPr/>
            <p:nvPr/>
          </p:nvSpPr>
          <p:spPr>
            <a:xfrm>
              <a:off x="1458848" y="2025885"/>
              <a:ext cx="1566156" cy="677118"/>
            </a:xfrm>
            <a:prstGeom prst="rect">
              <a:avLst/>
            </a:prstGeom>
          </p:spPr>
          <p:txBody>
            <a:bodyPr wrap="none">
              <a:spAutoFit/>
            </a:bodyPr>
            <a:lstStyle/>
            <a:p>
              <a:pPr defTabSz="932730">
                <a:spcBef>
                  <a:spcPct val="20000"/>
                </a:spcBef>
                <a:buSzPct val="90000"/>
                <a:defRPr/>
              </a:pPr>
              <a:r>
                <a:rPr lang="en-US" sz="1400" b="1">
                  <a:gradFill>
                    <a:gsLst>
                      <a:gs pos="0">
                        <a:srgbClr val="107C10"/>
                      </a:gs>
                      <a:gs pos="100000">
                        <a:srgbClr val="107C10"/>
                      </a:gs>
                    </a:gsLst>
                    <a:lin ang="5400000" scaled="1"/>
                  </a:gradFill>
                  <a:latin typeface="Segoe UI" panose="020B0502040204020203" pitchFamily="34" charset="0"/>
                  <a:cs typeface="Segoe UI" panose="020B0502040204020203" pitchFamily="34" charset="0"/>
                </a:rPr>
                <a:t>2004</a:t>
              </a:r>
              <a:br>
                <a:rPr lang="en-US" sz="1400" b="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rPr>
              </a:br>
              <a:r>
                <a:rPr lang="en-US" sz="1200">
                  <a:gradFill>
                    <a:gsLst>
                      <a:gs pos="0">
                        <a:srgbClr val="107C10"/>
                      </a:gs>
                      <a:gs pos="100000">
                        <a:srgbClr val="107C10"/>
                      </a:gs>
                    </a:gsLst>
                    <a:lin ang="5400000" scaled="1"/>
                  </a:gradFill>
                  <a:latin typeface="Segoe UI"/>
                  <a:cs typeface="Segoe UI Light" panose="020B0502040204020203" pitchFamily="34" charset="0"/>
                </a:rPr>
                <a:t>Jericho Forum</a:t>
              </a:r>
              <a:br>
                <a:rPr lang="en-US" sz="1200">
                  <a:gradFill>
                    <a:gsLst>
                      <a:gs pos="0">
                        <a:srgbClr val="107C10"/>
                      </a:gs>
                      <a:gs pos="100000">
                        <a:srgbClr val="107C10"/>
                      </a:gs>
                    </a:gsLst>
                    <a:lin ang="5400000" scaled="1"/>
                  </a:gradFill>
                  <a:latin typeface="Segoe UI"/>
                  <a:cs typeface="Segoe UI Light" panose="020B0502040204020203" pitchFamily="34" charset="0"/>
                </a:rPr>
              </a:br>
              <a:r>
                <a:rPr lang="en-US" sz="1200">
                  <a:gradFill>
                    <a:gsLst>
                      <a:gs pos="0">
                        <a:srgbClr val="107C10"/>
                      </a:gs>
                      <a:gs pos="100000">
                        <a:srgbClr val="107C10"/>
                      </a:gs>
                    </a:gsLst>
                    <a:lin ang="5400000" scaled="1"/>
                  </a:gradFill>
                  <a:latin typeface="Segoe UI"/>
                  <a:cs typeface="Segoe UI Light" panose="020B0502040204020203" pitchFamily="34" charset="0"/>
                </a:rPr>
                <a:t>Formally Established</a:t>
              </a:r>
            </a:p>
          </p:txBody>
        </p:sp>
        <p:grpSp>
          <p:nvGrpSpPr>
            <p:cNvPr id="72" name="Group 71">
              <a:extLst>
                <a:ext uri="{FF2B5EF4-FFF2-40B4-BE49-F238E27FC236}">
                  <a16:creationId xmlns:a16="http://schemas.microsoft.com/office/drawing/2014/main" id="{4D2708B1-CC4F-45E6-8C1E-49B71BC7FB51}"/>
                </a:ext>
              </a:extLst>
            </p:cNvPr>
            <p:cNvGrpSpPr/>
            <p:nvPr/>
          </p:nvGrpSpPr>
          <p:grpSpPr>
            <a:xfrm>
              <a:off x="1540612" y="1781645"/>
              <a:ext cx="267188" cy="267188"/>
              <a:chOff x="6364588" y="5695686"/>
              <a:chExt cx="516315" cy="516315"/>
            </a:xfrm>
          </p:grpSpPr>
          <p:sp>
            <p:nvSpPr>
              <p:cNvPr id="73" name="Oval 72">
                <a:extLst>
                  <a:ext uri="{FF2B5EF4-FFF2-40B4-BE49-F238E27FC236}">
                    <a16:creationId xmlns:a16="http://schemas.microsoft.com/office/drawing/2014/main" id="{5B626D69-5B51-40A8-A36F-8ACF836031D1}"/>
                  </a:ext>
                </a:extLst>
              </p:cNvPr>
              <p:cNvSpPr/>
              <p:nvPr/>
            </p:nvSpPr>
            <p:spPr bwMode="auto">
              <a:xfrm>
                <a:off x="6364588" y="5695686"/>
                <a:ext cx="516315" cy="516315"/>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1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9E385E54-445D-4D3E-8FE0-985A6C4B0924}"/>
                  </a:ext>
                </a:extLst>
              </p:cNvPr>
              <p:cNvGrpSpPr/>
              <p:nvPr/>
            </p:nvGrpSpPr>
            <p:grpSpPr>
              <a:xfrm>
                <a:off x="6497358" y="5795347"/>
                <a:ext cx="250774" cy="280274"/>
                <a:chOff x="5593458" y="2766299"/>
                <a:chExt cx="268374" cy="299948"/>
              </a:xfrm>
              <a:solidFill>
                <a:schemeClr val="bg1"/>
              </a:solidFill>
            </p:grpSpPr>
            <p:sp>
              <p:nvSpPr>
                <p:cNvPr id="75" name="Freeform 1059">
                  <a:extLst>
                    <a:ext uri="{FF2B5EF4-FFF2-40B4-BE49-F238E27FC236}">
                      <a16:creationId xmlns:a16="http://schemas.microsoft.com/office/drawing/2014/main" id="{52827A55-32C9-4267-BD93-15ADEF229706}"/>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3C3C41"/>
                    </a:solidFill>
                    <a:latin typeface="Segoe UI"/>
                  </a:endParaRPr>
                </a:p>
              </p:txBody>
            </p:sp>
            <p:sp>
              <p:nvSpPr>
                <p:cNvPr id="76" name="Oval 1060">
                  <a:extLst>
                    <a:ext uri="{FF2B5EF4-FFF2-40B4-BE49-F238E27FC236}">
                      <a16:creationId xmlns:a16="http://schemas.microsoft.com/office/drawing/2014/main" id="{62B03F51-1ED6-4302-96C6-17FBD98EFAA7}"/>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3C3C41"/>
                    </a:solidFill>
                    <a:latin typeface="Segoe UI"/>
                  </a:endParaRPr>
                </a:p>
              </p:txBody>
            </p:sp>
          </p:grpSp>
        </p:grpSp>
      </p:grpSp>
      <p:grpSp>
        <p:nvGrpSpPr>
          <p:cNvPr id="77" name="Group 76">
            <a:extLst>
              <a:ext uri="{FF2B5EF4-FFF2-40B4-BE49-F238E27FC236}">
                <a16:creationId xmlns:a16="http://schemas.microsoft.com/office/drawing/2014/main" id="{9469ACCF-979E-4B6F-A379-ED66822ABA78}"/>
              </a:ext>
            </a:extLst>
          </p:cNvPr>
          <p:cNvGrpSpPr/>
          <p:nvPr/>
        </p:nvGrpSpPr>
        <p:grpSpPr>
          <a:xfrm>
            <a:off x="4048481" y="3250893"/>
            <a:ext cx="2027468" cy="948796"/>
            <a:chOff x="6569813" y="3221698"/>
            <a:chExt cx="2027497" cy="948810"/>
          </a:xfrm>
        </p:grpSpPr>
        <p:sp>
          <p:nvSpPr>
            <p:cNvPr id="78" name="Rectangle 77">
              <a:extLst>
                <a:ext uri="{FF2B5EF4-FFF2-40B4-BE49-F238E27FC236}">
                  <a16:creationId xmlns:a16="http://schemas.microsoft.com/office/drawing/2014/main" id="{25178659-8503-45F2-BECF-DCA22C4B11B3}"/>
                </a:ext>
              </a:extLst>
            </p:cNvPr>
            <p:cNvSpPr/>
            <p:nvPr/>
          </p:nvSpPr>
          <p:spPr>
            <a:xfrm>
              <a:off x="6569813" y="3481665"/>
              <a:ext cx="2027497" cy="688843"/>
            </a:xfrm>
            <a:prstGeom prst="rect">
              <a:avLst/>
            </a:prstGeom>
          </p:spPr>
          <p:txBody>
            <a:bodyPr wrap="square">
              <a:spAutoFit/>
            </a:bodyPr>
            <a:lstStyle/>
            <a:p>
              <a:pPr defTabSz="914411">
                <a:defRPr/>
              </a:pPr>
              <a:r>
                <a:rPr lang="en-US" sz="1400" b="1">
                  <a:gradFill>
                    <a:gsLst>
                      <a:gs pos="0">
                        <a:srgbClr val="5C2D91"/>
                      </a:gs>
                      <a:gs pos="100000">
                        <a:srgbClr val="5C2D91"/>
                      </a:gs>
                    </a:gsLst>
                    <a:lin ang="5400000" scaled="0"/>
                  </a:gradFill>
                  <a:latin typeface="Segoe UI" panose="020B0502040204020203" pitchFamily="34" charset="0"/>
                  <a:cs typeface="Segoe UI" panose="020B0502040204020203" pitchFamily="34" charset="0"/>
                </a:rPr>
                <a:t>2014</a:t>
              </a:r>
              <a:br>
                <a:rPr lang="en-US" sz="1400" b="1">
                  <a:gradFill>
                    <a:gsLst>
                      <a:gs pos="0">
                        <a:srgbClr val="5C2D91"/>
                      </a:gs>
                      <a:gs pos="100000">
                        <a:srgbClr val="5C2D91"/>
                      </a:gs>
                    </a:gsLst>
                    <a:lin ang="5400000" scaled="0"/>
                  </a:gradFill>
                  <a:latin typeface="Segoe UI Semilight" panose="020B0402040204020203" pitchFamily="34" charset="0"/>
                  <a:cs typeface="Segoe UI Semilight" panose="020B0402040204020203" pitchFamily="34" charset="0"/>
                </a:rPr>
              </a:br>
              <a:r>
                <a:rPr lang="en-US" sz="1200" err="1">
                  <a:gradFill>
                    <a:gsLst>
                      <a:gs pos="0">
                        <a:srgbClr val="5C2D91"/>
                      </a:gs>
                      <a:gs pos="100000">
                        <a:srgbClr val="5C2D91"/>
                      </a:gs>
                    </a:gsLst>
                    <a:lin ang="5400000" scaled="0"/>
                  </a:gradFill>
                  <a:latin typeface="Segoe UI"/>
                  <a:cs typeface="Segoe UI Semilight" panose="020B0402040204020203" pitchFamily="34" charset="0"/>
                </a:rPr>
                <a:t>BeyondCorp</a:t>
              </a:r>
              <a:r>
                <a:rPr lang="en-US" sz="1200">
                  <a:gradFill>
                    <a:gsLst>
                      <a:gs pos="0">
                        <a:srgbClr val="5C2D91"/>
                      </a:gs>
                      <a:gs pos="100000">
                        <a:srgbClr val="5C2D91"/>
                      </a:gs>
                    </a:gsLst>
                    <a:lin ang="5400000" scaled="0"/>
                  </a:gradFill>
                  <a:latin typeface="Segoe UI"/>
                  <a:cs typeface="Segoe UI Semilight" panose="020B0402040204020203" pitchFamily="34" charset="0"/>
                </a:rPr>
                <a:t> </a:t>
              </a:r>
              <a:br>
                <a:rPr lang="en-US" sz="1200">
                  <a:gradFill>
                    <a:gsLst>
                      <a:gs pos="0">
                        <a:srgbClr val="5C2D91"/>
                      </a:gs>
                      <a:gs pos="100000">
                        <a:srgbClr val="5C2D91"/>
                      </a:gs>
                    </a:gsLst>
                    <a:lin ang="5400000" scaled="0"/>
                  </a:gradFill>
                  <a:latin typeface="Segoe UI"/>
                  <a:cs typeface="Segoe UI Semilight" panose="020B0402040204020203" pitchFamily="34" charset="0"/>
                </a:rPr>
              </a:br>
              <a:r>
                <a:rPr lang="en-US" sz="1200">
                  <a:gradFill>
                    <a:gsLst>
                      <a:gs pos="0">
                        <a:srgbClr val="5C2D91"/>
                      </a:gs>
                      <a:gs pos="100000">
                        <a:srgbClr val="5C2D91"/>
                      </a:gs>
                    </a:gsLst>
                    <a:lin ang="5400000" scaled="0"/>
                  </a:gradFill>
                  <a:latin typeface="Segoe UI"/>
                  <a:cs typeface="Segoe UI Semilight" panose="020B0402040204020203" pitchFamily="34" charset="0"/>
                </a:rPr>
                <a:t>Published</a:t>
              </a:r>
              <a:endParaRPr lang="en-US" sz="1050">
                <a:gradFill>
                  <a:gsLst>
                    <a:gs pos="0">
                      <a:srgbClr val="5C2D91"/>
                    </a:gs>
                    <a:gs pos="100000">
                      <a:srgbClr val="5C2D91"/>
                    </a:gs>
                  </a:gsLst>
                  <a:lin ang="5400000" scaled="0"/>
                </a:gradFill>
                <a:latin typeface="Segoe UI"/>
              </a:endParaRPr>
            </a:p>
          </p:txBody>
        </p:sp>
        <p:grpSp>
          <p:nvGrpSpPr>
            <p:cNvPr id="79" name="Group 78">
              <a:extLst>
                <a:ext uri="{FF2B5EF4-FFF2-40B4-BE49-F238E27FC236}">
                  <a16:creationId xmlns:a16="http://schemas.microsoft.com/office/drawing/2014/main" id="{26171F5E-2CE3-472F-B783-E6DA411F4344}"/>
                </a:ext>
              </a:extLst>
            </p:cNvPr>
            <p:cNvGrpSpPr/>
            <p:nvPr/>
          </p:nvGrpSpPr>
          <p:grpSpPr>
            <a:xfrm>
              <a:off x="6637580" y="3221698"/>
              <a:ext cx="264060" cy="264058"/>
              <a:chOff x="3604473" y="3344465"/>
              <a:chExt cx="264060" cy="264058"/>
            </a:xfrm>
          </p:grpSpPr>
          <p:sp>
            <p:nvSpPr>
              <p:cNvPr id="80" name="Oval 79">
                <a:extLst>
                  <a:ext uri="{FF2B5EF4-FFF2-40B4-BE49-F238E27FC236}">
                    <a16:creationId xmlns:a16="http://schemas.microsoft.com/office/drawing/2014/main" id="{CF35344C-07DD-4049-8AD9-60D70018E1D5}"/>
                  </a:ext>
                </a:extLst>
              </p:cNvPr>
              <p:cNvSpPr/>
              <p:nvPr/>
            </p:nvSpPr>
            <p:spPr bwMode="auto">
              <a:xfrm>
                <a:off x="3604473" y="3344465"/>
                <a:ext cx="264060" cy="264058"/>
              </a:xfrm>
              <a:prstGeom prst="ellipse">
                <a:avLst/>
              </a:prstGeom>
              <a:solidFill>
                <a:srgbClr val="613B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1400" err="1">
                  <a:solidFill>
                    <a:srgbClr val="613BA1"/>
                  </a:solidFill>
                  <a:latin typeface="Segoe UI"/>
                  <a:ea typeface="Segoe UI" pitchFamily="34" charset="0"/>
                  <a:cs typeface="Segoe UI" pitchFamily="34" charset="0"/>
                </a:endParaRPr>
              </a:p>
            </p:txBody>
          </p:sp>
          <p:grpSp>
            <p:nvGrpSpPr>
              <p:cNvPr id="81" name="Group 80">
                <a:extLst>
                  <a:ext uri="{FF2B5EF4-FFF2-40B4-BE49-F238E27FC236}">
                    <a16:creationId xmlns:a16="http://schemas.microsoft.com/office/drawing/2014/main" id="{F1E6C571-534A-490D-BF76-9191D5FF06C8}"/>
                  </a:ext>
                </a:extLst>
              </p:cNvPr>
              <p:cNvGrpSpPr/>
              <p:nvPr/>
            </p:nvGrpSpPr>
            <p:grpSpPr>
              <a:xfrm>
                <a:off x="3659747" y="3399739"/>
                <a:ext cx="153512" cy="153510"/>
                <a:chOff x="7563215" y="1276544"/>
                <a:chExt cx="509076" cy="509075"/>
              </a:xfrm>
              <a:solidFill>
                <a:schemeClr val="bg1"/>
              </a:solidFill>
            </p:grpSpPr>
            <p:sp>
              <p:nvSpPr>
                <p:cNvPr id="82" name="Freeform 1133">
                  <a:extLst>
                    <a:ext uri="{FF2B5EF4-FFF2-40B4-BE49-F238E27FC236}">
                      <a16:creationId xmlns:a16="http://schemas.microsoft.com/office/drawing/2014/main" id="{1C43B9EB-06A6-4D58-BFA2-276B955D4401}"/>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613BA1"/>
                    </a:solidFill>
                    <a:latin typeface="Segoe UI"/>
                  </a:endParaRPr>
                </a:p>
              </p:txBody>
            </p:sp>
            <p:sp>
              <p:nvSpPr>
                <p:cNvPr id="83" name="Oval 1134">
                  <a:extLst>
                    <a:ext uri="{FF2B5EF4-FFF2-40B4-BE49-F238E27FC236}">
                      <a16:creationId xmlns:a16="http://schemas.microsoft.com/office/drawing/2014/main" id="{DDC8F56C-AEAA-45CC-AFAB-9983738F3A32}"/>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613BA1"/>
                    </a:solidFill>
                    <a:latin typeface="Segoe UI"/>
                  </a:endParaRPr>
                </a:p>
              </p:txBody>
            </p:sp>
            <p:sp>
              <p:nvSpPr>
                <p:cNvPr id="84" name="Oval 1135">
                  <a:extLst>
                    <a:ext uri="{FF2B5EF4-FFF2-40B4-BE49-F238E27FC236}">
                      <a16:creationId xmlns:a16="http://schemas.microsoft.com/office/drawing/2014/main" id="{15268A0A-74F0-43AE-B0EC-E68C9035551C}"/>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613BA1"/>
                    </a:solidFill>
                    <a:latin typeface="Segoe UI"/>
                  </a:endParaRPr>
                </a:p>
              </p:txBody>
            </p:sp>
            <p:sp>
              <p:nvSpPr>
                <p:cNvPr id="85" name="Oval 1136">
                  <a:extLst>
                    <a:ext uri="{FF2B5EF4-FFF2-40B4-BE49-F238E27FC236}">
                      <a16:creationId xmlns:a16="http://schemas.microsoft.com/office/drawing/2014/main" id="{C715C0E1-81C0-4774-B36F-282D6922CFFA}"/>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613BA1"/>
                    </a:solidFill>
                    <a:latin typeface="Segoe UI"/>
                  </a:endParaRPr>
                </a:p>
              </p:txBody>
            </p:sp>
            <p:sp>
              <p:nvSpPr>
                <p:cNvPr id="86" name="Oval 1137">
                  <a:extLst>
                    <a:ext uri="{FF2B5EF4-FFF2-40B4-BE49-F238E27FC236}">
                      <a16:creationId xmlns:a16="http://schemas.microsoft.com/office/drawing/2014/main" id="{DB151483-76B6-4896-908D-EB8E1CDACE10}"/>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613BA1"/>
                    </a:solidFill>
                    <a:latin typeface="Segoe UI"/>
                  </a:endParaRPr>
                </a:p>
              </p:txBody>
            </p:sp>
            <p:sp>
              <p:nvSpPr>
                <p:cNvPr id="87" name="Oval 1138">
                  <a:extLst>
                    <a:ext uri="{FF2B5EF4-FFF2-40B4-BE49-F238E27FC236}">
                      <a16:creationId xmlns:a16="http://schemas.microsoft.com/office/drawing/2014/main" id="{12C98809-26E1-4E55-AB5B-7ABC76E5AA3C}"/>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613BA1"/>
                    </a:solidFill>
                    <a:latin typeface="Segoe UI"/>
                  </a:endParaRPr>
                </a:p>
              </p:txBody>
            </p:sp>
            <p:sp>
              <p:nvSpPr>
                <p:cNvPr id="88" name="Oval 1139">
                  <a:extLst>
                    <a:ext uri="{FF2B5EF4-FFF2-40B4-BE49-F238E27FC236}">
                      <a16:creationId xmlns:a16="http://schemas.microsoft.com/office/drawing/2014/main" id="{54C70655-936B-44A4-B0AB-552C83833573}"/>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613BA1"/>
                    </a:solidFill>
                    <a:latin typeface="Segoe UI"/>
                  </a:endParaRPr>
                </a:p>
              </p:txBody>
            </p:sp>
            <p:sp>
              <p:nvSpPr>
                <p:cNvPr id="89" name="Oval 1140">
                  <a:extLst>
                    <a:ext uri="{FF2B5EF4-FFF2-40B4-BE49-F238E27FC236}">
                      <a16:creationId xmlns:a16="http://schemas.microsoft.com/office/drawing/2014/main" id="{832CB217-1A86-4B5F-B1A0-35B75110427C}"/>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613BA1"/>
                    </a:solidFill>
                    <a:latin typeface="Segoe UI"/>
                  </a:endParaRPr>
                </a:p>
              </p:txBody>
            </p:sp>
          </p:grpSp>
        </p:grpSp>
      </p:grpSp>
      <p:grpSp>
        <p:nvGrpSpPr>
          <p:cNvPr id="90" name="Group 89">
            <a:extLst>
              <a:ext uri="{FF2B5EF4-FFF2-40B4-BE49-F238E27FC236}">
                <a16:creationId xmlns:a16="http://schemas.microsoft.com/office/drawing/2014/main" id="{818E99A3-D73A-4C88-A1F6-D45D65EEFDB7}"/>
              </a:ext>
            </a:extLst>
          </p:cNvPr>
          <p:cNvGrpSpPr/>
          <p:nvPr/>
        </p:nvGrpSpPr>
        <p:grpSpPr>
          <a:xfrm>
            <a:off x="4020956" y="1942011"/>
            <a:ext cx="2446236" cy="948367"/>
            <a:chOff x="4260065" y="1452830"/>
            <a:chExt cx="2446271" cy="948380"/>
          </a:xfrm>
        </p:grpSpPr>
        <p:sp>
          <p:nvSpPr>
            <p:cNvPr id="91" name="Rectangle 90">
              <a:extLst>
                <a:ext uri="{FF2B5EF4-FFF2-40B4-BE49-F238E27FC236}">
                  <a16:creationId xmlns:a16="http://schemas.microsoft.com/office/drawing/2014/main" id="{DAC5B386-3FD1-40EF-BC9B-16BBA7C828B6}"/>
                </a:ext>
              </a:extLst>
            </p:cNvPr>
            <p:cNvSpPr/>
            <p:nvPr/>
          </p:nvSpPr>
          <p:spPr>
            <a:xfrm>
              <a:off x="4260065" y="1712367"/>
              <a:ext cx="2446271" cy="688843"/>
            </a:xfrm>
            <a:prstGeom prst="rect">
              <a:avLst/>
            </a:prstGeom>
          </p:spPr>
          <p:txBody>
            <a:bodyPr wrap="square">
              <a:spAutoFit/>
            </a:bodyPr>
            <a:lstStyle/>
            <a:p>
              <a:pPr defTabSz="932730">
                <a:spcBef>
                  <a:spcPct val="20000"/>
                </a:spcBef>
                <a:buSzPct val="90000"/>
                <a:defRPr/>
              </a:pPr>
              <a:r>
                <a:rPr lang="en-US" sz="1400" b="1">
                  <a:gradFill>
                    <a:gsLst>
                      <a:gs pos="0">
                        <a:srgbClr val="107C10"/>
                      </a:gs>
                      <a:gs pos="100000">
                        <a:srgbClr val="107C10"/>
                      </a:gs>
                    </a:gsLst>
                    <a:lin ang="5400000" scaled="1"/>
                  </a:gradFill>
                  <a:latin typeface="Segoe UI" panose="020B0502040204020203" pitchFamily="34" charset="0"/>
                  <a:cs typeface="Segoe UI" panose="020B0502040204020203" pitchFamily="34" charset="0"/>
                </a:rPr>
                <a:t>2014</a:t>
              </a:r>
              <a:br>
                <a:rPr lang="en-US" sz="1400" b="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rPr>
              </a:br>
              <a:r>
                <a:rPr lang="en-US" sz="1200">
                  <a:gradFill>
                    <a:gsLst>
                      <a:gs pos="0">
                        <a:srgbClr val="107C10"/>
                      </a:gs>
                      <a:gs pos="100000">
                        <a:srgbClr val="107C10"/>
                      </a:gs>
                    </a:gsLst>
                    <a:lin ang="5400000" scaled="1"/>
                  </a:gradFill>
                  <a:latin typeface="Segoe UI"/>
                  <a:cs typeface="Segoe UI Light" panose="020B0502040204020203" pitchFamily="34" charset="0"/>
                </a:rPr>
                <a:t>Microsoft Advocates </a:t>
              </a:r>
              <a:br>
                <a:rPr lang="en-US" sz="1200">
                  <a:gradFill>
                    <a:gsLst>
                      <a:gs pos="0">
                        <a:srgbClr val="107C10"/>
                      </a:gs>
                      <a:gs pos="100000">
                        <a:srgbClr val="107C10"/>
                      </a:gs>
                    </a:gsLst>
                    <a:lin ang="5400000" scaled="1"/>
                  </a:gradFill>
                  <a:latin typeface="Segoe UI"/>
                  <a:cs typeface="Segoe UI Light" panose="020B0502040204020203" pitchFamily="34" charset="0"/>
                </a:rPr>
              </a:br>
              <a:r>
                <a:rPr lang="en-US" sz="1200">
                  <a:gradFill>
                    <a:gsLst>
                      <a:gs pos="0">
                        <a:srgbClr val="107C10"/>
                      </a:gs>
                      <a:gs pos="100000">
                        <a:srgbClr val="107C10"/>
                      </a:gs>
                    </a:gsLst>
                    <a:lin ang="5400000" scaled="1"/>
                  </a:gradFill>
                  <a:latin typeface="Segoe UI"/>
                  <a:cs typeface="Segoe UI Light" panose="020B0502040204020203" pitchFamily="34" charset="0"/>
                </a:rPr>
                <a:t>“Assume Breach”</a:t>
              </a:r>
              <a:endParaRPr lang="en-US" sz="1400">
                <a:gradFill>
                  <a:gsLst>
                    <a:gs pos="0">
                      <a:srgbClr val="107C10"/>
                    </a:gs>
                    <a:gs pos="100000">
                      <a:srgbClr val="107C10"/>
                    </a:gs>
                  </a:gsLst>
                  <a:lin ang="5400000" scaled="1"/>
                </a:gradFill>
                <a:latin typeface="Segoe UI"/>
                <a:cs typeface="Segoe UI Light" panose="020B0502040204020203" pitchFamily="34" charset="0"/>
              </a:endParaRPr>
            </a:p>
          </p:txBody>
        </p:sp>
        <p:grpSp>
          <p:nvGrpSpPr>
            <p:cNvPr id="92" name="Group 91">
              <a:extLst>
                <a:ext uri="{FF2B5EF4-FFF2-40B4-BE49-F238E27FC236}">
                  <a16:creationId xmlns:a16="http://schemas.microsoft.com/office/drawing/2014/main" id="{1D5733F9-3872-4985-AC90-E3BE584A95A8}"/>
                </a:ext>
              </a:extLst>
            </p:cNvPr>
            <p:cNvGrpSpPr/>
            <p:nvPr/>
          </p:nvGrpSpPr>
          <p:grpSpPr>
            <a:xfrm>
              <a:off x="4346679" y="1452830"/>
              <a:ext cx="267188" cy="267188"/>
              <a:chOff x="6364588" y="5695686"/>
              <a:chExt cx="516315" cy="516315"/>
            </a:xfrm>
          </p:grpSpPr>
          <p:sp>
            <p:nvSpPr>
              <p:cNvPr id="93" name="Oval 92">
                <a:extLst>
                  <a:ext uri="{FF2B5EF4-FFF2-40B4-BE49-F238E27FC236}">
                    <a16:creationId xmlns:a16="http://schemas.microsoft.com/office/drawing/2014/main" id="{2680D93B-629F-4602-8EA7-C4D00CFD9D0F}"/>
                  </a:ext>
                </a:extLst>
              </p:cNvPr>
              <p:cNvSpPr/>
              <p:nvPr/>
            </p:nvSpPr>
            <p:spPr bwMode="auto">
              <a:xfrm>
                <a:off x="6364588" y="5695686"/>
                <a:ext cx="516315" cy="516315"/>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1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4" name="Group 93">
                <a:extLst>
                  <a:ext uri="{FF2B5EF4-FFF2-40B4-BE49-F238E27FC236}">
                    <a16:creationId xmlns:a16="http://schemas.microsoft.com/office/drawing/2014/main" id="{2F091582-A4EB-4A7F-8BAD-7F99E1B6C4F5}"/>
                  </a:ext>
                </a:extLst>
              </p:cNvPr>
              <p:cNvGrpSpPr/>
              <p:nvPr/>
            </p:nvGrpSpPr>
            <p:grpSpPr>
              <a:xfrm>
                <a:off x="6497358" y="5795347"/>
                <a:ext cx="250774" cy="280274"/>
                <a:chOff x="5593458" y="2766299"/>
                <a:chExt cx="268374" cy="299948"/>
              </a:xfrm>
              <a:solidFill>
                <a:schemeClr val="bg1"/>
              </a:solidFill>
            </p:grpSpPr>
            <p:sp>
              <p:nvSpPr>
                <p:cNvPr id="95" name="Freeform 1059">
                  <a:extLst>
                    <a:ext uri="{FF2B5EF4-FFF2-40B4-BE49-F238E27FC236}">
                      <a16:creationId xmlns:a16="http://schemas.microsoft.com/office/drawing/2014/main" id="{08CA9102-F796-481D-A8AA-56FA29CF689C}"/>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3C3C41"/>
                    </a:solidFill>
                    <a:latin typeface="Segoe UI"/>
                  </a:endParaRPr>
                </a:p>
              </p:txBody>
            </p:sp>
            <p:sp>
              <p:nvSpPr>
                <p:cNvPr id="96" name="Oval 1060">
                  <a:extLst>
                    <a:ext uri="{FF2B5EF4-FFF2-40B4-BE49-F238E27FC236}">
                      <a16:creationId xmlns:a16="http://schemas.microsoft.com/office/drawing/2014/main" id="{1AB8DB6A-8819-4D98-AC01-7A8FD364396D}"/>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3C3C41"/>
                    </a:solidFill>
                    <a:latin typeface="Segoe UI"/>
                  </a:endParaRPr>
                </a:p>
              </p:txBody>
            </p:sp>
          </p:grpSp>
        </p:grpSp>
      </p:grpSp>
      <p:grpSp>
        <p:nvGrpSpPr>
          <p:cNvPr id="97" name="Group 96">
            <a:extLst>
              <a:ext uri="{FF2B5EF4-FFF2-40B4-BE49-F238E27FC236}">
                <a16:creationId xmlns:a16="http://schemas.microsoft.com/office/drawing/2014/main" id="{78EAF6EA-DDC8-4E98-A15D-4FF8A5A39874}"/>
              </a:ext>
            </a:extLst>
          </p:cNvPr>
          <p:cNvGrpSpPr/>
          <p:nvPr/>
        </p:nvGrpSpPr>
        <p:grpSpPr>
          <a:xfrm>
            <a:off x="5755517" y="1936350"/>
            <a:ext cx="2027660" cy="948367"/>
            <a:chOff x="8299437" y="1452830"/>
            <a:chExt cx="2027689" cy="948380"/>
          </a:xfrm>
        </p:grpSpPr>
        <p:sp>
          <p:nvSpPr>
            <p:cNvPr id="98" name="Rectangle 97">
              <a:extLst>
                <a:ext uri="{FF2B5EF4-FFF2-40B4-BE49-F238E27FC236}">
                  <a16:creationId xmlns:a16="http://schemas.microsoft.com/office/drawing/2014/main" id="{E3942A9B-159A-47BB-B7A3-AC4E27ECEE35}"/>
                </a:ext>
              </a:extLst>
            </p:cNvPr>
            <p:cNvSpPr/>
            <p:nvPr/>
          </p:nvSpPr>
          <p:spPr>
            <a:xfrm>
              <a:off x="8299437" y="1712367"/>
              <a:ext cx="2027689" cy="688843"/>
            </a:xfrm>
            <a:prstGeom prst="rect">
              <a:avLst/>
            </a:prstGeom>
          </p:spPr>
          <p:txBody>
            <a:bodyPr wrap="square">
              <a:spAutoFit/>
            </a:bodyPr>
            <a:lstStyle/>
            <a:p>
              <a:pPr defTabSz="932730">
                <a:spcBef>
                  <a:spcPct val="20000"/>
                </a:spcBef>
                <a:buSzPct val="90000"/>
                <a:defRPr/>
              </a:pPr>
              <a:r>
                <a:rPr lang="en-US" sz="1400" b="1">
                  <a:gradFill>
                    <a:gsLst>
                      <a:gs pos="0">
                        <a:srgbClr val="107C10"/>
                      </a:gs>
                      <a:gs pos="100000">
                        <a:srgbClr val="107C10"/>
                      </a:gs>
                    </a:gsLst>
                    <a:lin ang="5400000" scaled="1"/>
                  </a:gradFill>
                  <a:latin typeface="Segoe UI" panose="020B0502040204020203" pitchFamily="34" charset="0"/>
                  <a:cs typeface="Segoe UI" panose="020B0502040204020203" pitchFamily="34" charset="0"/>
                </a:rPr>
                <a:t>2016</a:t>
              </a:r>
              <a:br>
                <a:rPr lang="en-US" sz="1400" b="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rPr>
              </a:br>
              <a:r>
                <a:rPr lang="en-US" sz="1200">
                  <a:gradFill>
                    <a:gsLst>
                      <a:gs pos="0">
                        <a:srgbClr val="107C10"/>
                      </a:gs>
                      <a:gs pos="100000">
                        <a:srgbClr val="107C10"/>
                      </a:gs>
                    </a:gsLst>
                    <a:lin ang="5400000" scaled="1"/>
                  </a:gradFill>
                  <a:latin typeface="Segoe UI"/>
                  <a:cs typeface="Segoe UI Light" panose="020B0502040204020203" pitchFamily="34" charset="0"/>
                </a:rPr>
                <a:t>Conditional </a:t>
              </a:r>
              <a:br>
                <a:rPr lang="en-US" sz="1200">
                  <a:gradFill>
                    <a:gsLst>
                      <a:gs pos="0">
                        <a:srgbClr val="107C10"/>
                      </a:gs>
                      <a:gs pos="100000">
                        <a:srgbClr val="107C10"/>
                      </a:gs>
                    </a:gsLst>
                    <a:lin ang="5400000" scaled="1"/>
                  </a:gradFill>
                  <a:latin typeface="Segoe UI"/>
                  <a:cs typeface="Segoe UI Light" panose="020B0502040204020203" pitchFamily="34" charset="0"/>
                </a:rPr>
              </a:br>
              <a:r>
                <a:rPr lang="en-US" sz="1200">
                  <a:gradFill>
                    <a:gsLst>
                      <a:gs pos="0">
                        <a:srgbClr val="107C10"/>
                      </a:gs>
                      <a:gs pos="100000">
                        <a:srgbClr val="107C10"/>
                      </a:gs>
                    </a:gsLst>
                    <a:lin ang="5400000" scaled="1"/>
                  </a:gradFill>
                  <a:latin typeface="Segoe UI"/>
                  <a:cs typeface="Segoe UI Light" panose="020B0502040204020203" pitchFamily="34" charset="0"/>
                </a:rPr>
                <a:t>Access Released</a:t>
              </a:r>
            </a:p>
          </p:txBody>
        </p:sp>
        <p:grpSp>
          <p:nvGrpSpPr>
            <p:cNvPr id="99" name="Group 98">
              <a:extLst>
                <a:ext uri="{FF2B5EF4-FFF2-40B4-BE49-F238E27FC236}">
                  <a16:creationId xmlns:a16="http://schemas.microsoft.com/office/drawing/2014/main" id="{F0345A33-E83E-4F40-85EB-56D958B3596D}"/>
                </a:ext>
              </a:extLst>
            </p:cNvPr>
            <p:cNvGrpSpPr/>
            <p:nvPr/>
          </p:nvGrpSpPr>
          <p:grpSpPr>
            <a:xfrm>
              <a:off x="8389474" y="1452830"/>
              <a:ext cx="267188" cy="267188"/>
              <a:chOff x="6364588" y="5695686"/>
              <a:chExt cx="516315" cy="516315"/>
            </a:xfrm>
          </p:grpSpPr>
          <p:sp>
            <p:nvSpPr>
              <p:cNvPr id="100" name="Oval 99">
                <a:extLst>
                  <a:ext uri="{FF2B5EF4-FFF2-40B4-BE49-F238E27FC236}">
                    <a16:creationId xmlns:a16="http://schemas.microsoft.com/office/drawing/2014/main" id="{05536A2D-1C5B-49F5-8527-AD43B5FEF525}"/>
                  </a:ext>
                </a:extLst>
              </p:cNvPr>
              <p:cNvSpPr/>
              <p:nvPr/>
            </p:nvSpPr>
            <p:spPr bwMode="auto">
              <a:xfrm>
                <a:off x="6364588" y="5695686"/>
                <a:ext cx="516315" cy="516315"/>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1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68FCD4B0-49DC-41DB-8BE7-7D00B7E5C836}"/>
                  </a:ext>
                </a:extLst>
              </p:cNvPr>
              <p:cNvGrpSpPr/>
              <p:nvPr/>
            </p:nvGrpSpPr>
            <p:grpSpPr>
              <a:xfrm>
                <a:off x="6497358" y="5795347"/>
                <a:ext cx="250774" cy="280274"/>
                <a:chOff x="5593458" y="2766299"/>
                <a:chExt cx="268374" cy="299948"/>
              </a:xfrm>
              <a:solidFill>
                <a:schemeClr val="bg1"/>
              </a:solidFill>
            </p:grpSpPr>
            <p:sp>
              <p:nvSpPr>
                <p:cNvPr id="102" name="Freeform 1059">
                  <a:extLst>
                    <a:ext uri="{FF2B5EF4-FFF2-40B4-BE49-F238E27FC236}">
                      <a16:creationId xmlns:a16="http://schemas.microsoft.com/office/drawing/2014/main" id="{AA55F1B3-9E53-4E08-A07E-7A8A3C675683}"/>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3C3C41"/>
                    </a:solidFill>
                    <a:latin typeface="Segoe UI"/>
                  </a:endParaRPr>
                </a:p>
              </p:txBody>
            </p:sp>
            <p:sp>
              <p:nvSpPr>
                <p:cNvPr id="103" name="Oval 1060">
                  <a:extLst>
                    <a:ext uri="{FF2B5EF4-FFF2-40B4-BE49-F238E27FC236}">
                      <a16:creationId xmlns:a16="http://schemas.microsoft.com/office/drawing/2014/main" id="{7099C328-B23F-4558-AAC4-D60F5B4AD1A0}"/>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3C3C41"/>
                    </a:solidFill>
                    <a:latin typeface="Segoe UI"/>
                  </a:endParaRPr>
                </a:p>
              </p:txBody>
            </p:sp>
          </p:grpSp>
        </p:grpSp>
      </p:grpSp>
      <p:grpSp>
        <p:nvGrpSpPr>
          <p:cNvPr id="104" name="Group 103">
            <a:extLst>
              <a:ext uri="{FF2B5EF4-FFF2-40B4-BE49-F238E27FC236}">
                <a16:creationId xmlns:a16="http://schemas.microsoft.com/office/drawing/2014/main" id="{67F63B86-188A-43CD-9223-1FAAB0A24202}"/>
              </a:ext>
            </a:extLst>
          </p:cNvPr>
          <p:cNvGrpSpPr/>
          <p:nvPr/>
        </p:nvGrpSpPr>
        <p:grpSpPr>
          <a:xfrm>
            <a:off x="6049437" y="3245232"/>
            <a:ext cx="1615591" cy="1214057"/>
            <a:chOff x="8299437" y="3221698"/>
            <a:chExt cx="1615614" cy="1214074"/>
          </a:xfrm>
        </p:grpSpPr>
        <p:pic>
          <p:nvPicPr>
            <p:cNvPr id="105" name="Picture 104">
              <a:hlinkClick r:id="rId3"/>
              <a:extLst>
                <a:ext uri="{FF2B5EF4-FFF2-40B4-BE49-F238E27FC236}">
                  <a16:creationId xmlns:a16="http://schemas.microsoft.com/office/drawing/2014/main" id="{39EAE9F8-B55A-4EDF-99F5-1D3F73489E05}"/>
                </a:ext>
              </a:extLst>
            </p:cNvPr>
            <p:cNvPicPr>
              <a:picLocks noChangeAspect="1"/>
            </p:cNvPicPr>
            <p:nvPr/>
          </p:nvPicPr>
          <p:blipFill>
            <a:blip r:embed="rId4"/>
            <a:stretch>
              <a:fillRect/>
            </a:stretch>
          </p:blipFill>
          <p:spPr>
            <a:xfrm>
              <a:off x="9011508" y="3251127"/>
              <a:ext cx="903543" cy="1184645"/>
            </a:xfrm>
            <a:prstGeom prst="rect">
              <a:avLst/>
            </a:prstGeom>
          </p:spPr>
        </p:pic>
        <p:sp>
          <p:nvSpPr>
            <p:cNvPr id="106" name="Rectangle 105">
              <a:extLst>
                <a:ext uri="{FF2B5EF4-FFF2-40B4-BE49-F238E27FC236}">
                  <a16:creationId xmlns:a16="http://schemas.microsoft.com/office/drawing/2014/main" id="{0155B958-1D92-4E03-91B1-38C56FBDF4F7}"/>
                </a:ext>
              </a:extLst>
            </p:cNvPr>
            <p:cNvSpPr/>
            <p:nvPr/>
          </p:nvSpPr>
          <p:spPr>
            <a:xfrm>
              <a:off x="8299437" y="3481665"/>
              <a:ext cx="916070" cy="374846"/>
            </a:xfrm>
            <a:prstGeom prst="rect">
              <a:avLst/>
            </a:prstGeom>
          </p:spPr>
          <p:txBody>
            <a:bodyPr wrap="square">
              <a:spAutoFit/>
            </a:bodyPr>
            <a:lstStyle/>
            <a:p>
              <a:pPr defTabSz="914411">
                <a:defRPr/>
              </a:pPr>
              <a:r>
                <a:rPr lang="en-US" sz="1800" b="1">
                  <a:gradFill>
                    <a:gsLst>
                      <a:gs pos="0">
                        <a:srgbClr val="5C2D91"/>
                      </a:gs>
                      <a:gs pos="100000">
                        <a:srgbClr val="5C2D91"/>
                      </a:gs>
                    </a:gsLst>
                    <a:lin ang="5400000" scaled="0"/>
                  </a:gradFill>
                  <a:latin typeface="Segoe UI" panose="020B0502040204020203" pitchFamily="34" charset="0"/>
                  <a:cs typeface="Segoe UI" panose="020B0502040204020203" pitchFamily="34" charset="0"/>
                </a:rPr>
                <a:t>2017</a:t>
              </a:r>
              <a:endParaRPr lang="en-US" sz="1200" b="1">
                <a:gradFill>
                  <a:gsLst>
                    <a:gs pos="0">
                      <a:srgbClr val="5C2D91"/>
                    </a:gs>
                    <a:gs pos="100000">
                      <a:srgbClr val="5C2D91"/>
                    </a:gs>
                  </a:gsLst>
                  <a:lin ang="5400000" scaled="0"/>
                </a:gradFill>
                <a:latin typeface="Segoe UI"/>
              </a:endParaRPr>
            </a:p>
          </p:txBody>
        </p:sp>
        <p:grpSp>
          <p:nvGrpSpPr>
            <p:cNvPr id="107" name="Group 106">
              <a:extLst>
                <a:ext uri="{FF2B5EF4-FFF2-40B4-BE49-F238E27FC236}">
                  <a16:creationId xmlns:a16="http://schemas.microsoft.com/office/drawing/2014/main" id="{CB46B0DC-88E0-44C3-8CA5-2ED346405BA2}"/>
                </a:ext>
              </a:extLst>
            </p:cNvPr>
            <p:cNvGrpSpPr/>
            <p:nvPr/>
          </p:nvGrpSpPr>
          <p:grpSpPr>
            <a:xfrm>
              <a:off x="8389474" y="3221698"/>
              <a:ext cx="264060" cy="264058"/>
              <a:chOff x="3604473" y="3344465"/>
              <a:chExt cx="264060" cy="264058"/>
            </a:xfrm>
          </p:grpSpPr>
          <p:sp>
            <p:nvSpPr>
              <p:cNvPr id="108" name="Oval 107">
                <a:extLst>
                  <a:ext uri="{FF2B5EF4-FFF2-40B4-BE49-F238E27FC236}">
                    <a16:creationId xmlns:a16="http://schemas.microsoft.com/office/drawing/2014/main" id="{6F11A149-0DBF-48D4-9494-04DF75AA5A17}"/>
                  </a:ext>
                </a:extLst>
              </p:cNvPr>
              <p:cNvSpPr/>
              <p:nvPr/>
            </p:nvSpPr>
            <p:spPr bwMode="auto">
              <a:xfrm>
                <a:off x="3604473" y="3344465"/>
                <a:ext cx="264060" cy="264058"/>
              </a:xfrm>
              <a:prstGeom prst="ellipse">
                <a:avLst/>
              </a:prstGeom>
              <a:solidFill>
                <a:srgbClr val="613B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1800" err="1">
                  <a:solidFill>
                    <a:srgbClr val="613BA1"/>
                  </a:solidFill>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F7AC5A02-2290-4485-9749-D8600CB5E484}"/>
                  </a:ext>
                </a:extLst>
              </p:cNvPr>
              <p:cNvGrpSpPr/>
              <p:nvPr/>
            </p:nvGrpSpPr>
            <p:grpSpPr>
              <a:xfrm>
                <a:off x="3659747" y="3399739"/>
                <a:ext cx="153512" cy="153510"/>
                <a:chOff x="7563215" y="1276544"/>
                <a:chExt cx="509076" cy="509075"/>
              </a:xfrm>
              <a:solidFill>
                <a:schemeClr val="bg1"/>
              </a:solidFill>
            </p:grpSpPr>
            <p:sp>
              <p:nvSpPr>
                <p:cNvPr id="110" name="Freeform 1133">
                  <a:extLst>
                    <a:ext uri="{FF2B5EF4-FFF2-40B4-BE49-F238E27FC236}">
                      <a16:creationId xmlns:a16="http://schemas.microsoft.com/office/drawing/2014/main" id="{28A9423B-B3AF-43E4-AC73-D4BB7C5C4105}"/>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600">
                    <a:solidFill>
                      <a:srgbClr val="613BA1"/>
                    </a:solidFill>
                    <a:latin typeface="Segoe UI"/>
                  </a:endParaRPr>
                </a:p>
              </p:txBody>
            </p:sp>
            <p:sp>
              <p:nvSpPr>
                <p:cNvPr id="111" name="Oval 1134">
                  <a:extLst>
                    <a:ext uri="{FF2B5EF4-FFF2-40B4-BE49-F238E27FC236}">
                      <a16:creationId xmlns:a16="http://schemas.microsoft.com/office/drawing/2014/main" id="{09A6E429-0F6F-4038-9184-C52CEDB30853}"/>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600">
                    <a:solidFill>
                      <a:srgbClr val="613BA1"/>
                    </a:solidFill>
                    <a:latin typeface="Segoe UI"/>
                  </a:endParaRPr>
                </a:p>
              </p:txBody>
            </p:sp>
            <p:sp>
              <p:nvSpPr>
                <p:cNvPr id="112" name="Oval 1135">
                  <a:extLst>
                    <a:ext uri="{FF2B5EF4-FFF2-40B4-BE49-F238E27FC236}">
                      <a16:creationId xmlns:a16="http://schemas.microsoft.com/office/drawing/2014/main" id="{254D076F-6E4C-4428-B2F8-CA7903FFAF8E}"/>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600">
                    <a:solidFill>
                      <a:srgbClr val="613BA1"/>
                    </a:solidFill>
                    <a:latin typeface="Segoe UI"/>
                  </a:endParaRPr>
                </a:p>
              </p:txBody>
            </p:sp>
            <p:sp>
              <p:nvSpPr>
                <p:cNvPr id="113" name="Oval 1136">
                  <a:extLst>
                    <a:ext uri="{FF2B5EF4-FFF2-40B4-BE49-F238E27FC236}">
                      <a16:creationId xmlns:a16="http://schemas.microsoft.com/office/drawing/2014/main" id="{5589F25D-8175-4A62-A742-3090E727F594}"/>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600">
                    <a:solidFill>
                      <a:srgbClr val="613BA1"/>
                    </a:solidFill>
                    <a:latin typeface="Segoe UI"/>
                  </a:endParaRPr>
                </a:p>
              </p:txBody>
            </p:sp>
            <p:sp>
              <p:nvSpPr>
                <p:cNvPr id="114" name="Oval 1137">
                  <a:extLst>
                    <a:ext uri="{FF2B5EF4-FFF2-40B4-BE49-F238E27FC236}">
                      <a16:creationId xmlns:a16="http://schemas.microsoft.com/office/drawing/2014/main" id="{A400F6AD-1F49-4EC7-857C-BD8E67F41BB1}"/>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600">
                    <a:solidFill>
                      <a:srgbClr val="613BA1"/>
                    </a:solidFill>
                    <a:latin typeface="Segoe UI"/>
                  </a:endParaRPr>
                </a:p>
              </p:txBody>
            </p:sp>
            <p:sp>
              <p:nvSpPr>
                <p:cNvPr id="115" name="Oval 1138">
                  <a:extLst>
                    <a:ext uri="{FF2B5EF4-FFF2-40B4-BE49-F238E27FC236}">
                      <a16:creationId xmlns:a16="http://schemas.microsoft.com/office/drawing/2014/main" id="{F4812525-0E1F-4A42-BAB8-0C5526C67FD0}"/>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600">
                    <a:solidFill>
                      <a:srgbClr val="613BA1"/>
                    </a:solidFill>
                    <a:latin typeface="Segoe UI"/>
                  </a:endParaRPr>
                </a:p>
              </p:txBody>
            </p:sp>
            <p:sp>
              <p:nvSpPr>
                <p:cNvPr id="116" name="Oval 1139">
                  <a:extLst>
                    <a:ext uri="{FF2B5EF4-FFF2-40B4-BE49-F238E27FC236}">
                      <a16:creationId xmlns:a16="http://schemas.microsoft.com/office/drawing/2014/main" id="{0CCED4CC-5EB0-4E9D-8E21-9595516ADF11}"/>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600">
                    <a:solidFill>
                      <a:srgbClr val="613BA1"/>
                    </a:solidFill>
                    <a:latin typeface="Segoe UI"/>
                  </a:endParaRPr>
                </a:p>
              </p:txBody>
            </p:sp>
            <p:sp>
              <p:nvSpPr>
                <p:cNvPr id="117" name="Oval 1140">
                  <a:extLst>
                    <a:ext uri="{FF2B5EF4-FFF2-40B4-BE49-F238E27FC236}">
                      <a16:creationId xmlns:a16="http://schemas.microsoft.com/office/drawing/2014/main" id="{FBAC288C-EE3D-4FB5-B79A-28B4D21E76DE}"/>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600">
                    <a:solidFill>
                      <a:srgbClr val="613BA1"/>
                    </a:solidFill>
                    <a:latin typeface="Segoe UI"/>
                  </a:endParaRPr>
                </a:p>
              </p:txBody>
            </p:sp>
          </p:grpSp>
        </p:grpSp>
      </p:grpSp>
      <p:grpSp>
        <p:nvGrpSpPr>
          <p:cNvPr id="119" name="Group 118">
            <a:extLst>
              <a:ext uri="{FF2B5EF4-FFF2-40B4-BE49-F238E27FC236}">
                <a16:creationId xmlns:a16="http://schemas.microsoft.com/office/drawing/2014/main" id="{0C7F306D-CDD3-423A-A550-D54D15555667}"/>
              </a:ext>
            </a:extLst>
          </p:cNvPr>
          <p:cNvGrpSpPr/>
          <p:nvPr/>
        </p:nvGrpSpPr>
        <p:grpSpPr>
          <a:xfrm>
            <a:off x="694335" y="3250893"/>
            <a:ext cx="2190436" cy="948796"/>
            <a:chOff x="3820517" y="3221698"/>
            <a:chExt cx="2190467" cy="948810"/>
          </a:xfrm>
        </p:grpSpPr>
        <p:sp>
          <p:nvSpPr>
            <p:cNvPr id="120" name="Rectangle 119">
              <a:extLst>
                <a:ext uri="{FF2B5EF4-FFF2-40B4-BE49-F238E27FC236}">
                  <a16:creationId xmlns:a16="http://schemas.microsoft.com/office/drawing/2014/main" id="{55BE7671-5EE7-4D06-905C-7C875880D848}"/>
                </a:ext>
              </a:extLst>
            </p:cNvPr>
            <p:cNvSpPr/>
            <p:nvPr/>
          </p:nvSpPr>
          <p:spPr>
            <a:xfrm>
              <a:off x="3820517" y="3481665"/>
              <a:ext cx="2190467" cy="688843"/>
            </a:xfrm>
            <a:prstGeom prst="rect">
              <a:avLst/>
            </a:prstGeom>
          </p:spPr>
          <p:txBody>
            <a:bodyPr wrap="square" rIns="0">
              <a:spAutoFit/>
            </a:bodyPr>
            <a:lstStyle/>
            <a:p>
              <a:pPr defTabSz="932730">
                <a:spcBef>
                  <a:spcPct val="20000"/>
                </a:spcBef>
                <a:buSzPct val="90000"/>
                <a:defRPr/>
              </a:pPr>
              <a:r>
                <a:rPr lang="en-US" sz="1400" b="1">
                  <a:gradFill>
                    <a:gsLst>
                      <a:gs pos="0">
                        <a:srgbClr val="5C2D91"/>
                      </a:gs>
                      <a:gs pos="100000">
                        <a:srgbClr val="5C2D91"/>
                      </a:gs>
                    </a:gsLst>
                    <a:lin ang="5400000" scaled="0"/>
                  </a:gradFill>
                  <a:latin typeface="Segoe UI" panose="020B0502040204020203" pitchFamily="34" charset="0"/>
                  <a:cs typeface="Segoe UI" panose="020B0502040204020203" pitchFamily="34" charset="0"/>
                </a:rPr>
                <a:t>~2004</a:t>
              </a:r>
              <a:br>
                <a:rPr lang="en-US" sz="1400" b="1">
                  <a:gradFill>
                    <a:gsLst>
                      <a:gs pos="0">
                        <a:srgbClr val="5C2D91"/>
                      </a:gs>
                      <a:gs pos="100000">
                        <a:srgbClr val="5C2D91"/>
                      </a:gs>
                    </a:gsLst>
                    <a:lin ang="5400000" scaled="0"/>
                  </a:gradFill>
                  <a:latin typeface="Segoe UI" panose="020B0502040204020203" pitchFamily="34" charset="0"/>
                  <a:cs typeface="Segoe UI" panose="020B0502040204020203" pitchFamily="34" charset="0"/>
                </a:rPr>
              </a:br>
              <a:r>
                <a:rPr lang="en-US" sz="1200">
                  <a:gradFill>
                    <a:gsLst>
                      <a:gs pos="0">
                        <a:srgbClr val="5C2D91"/>
                      </a:gs>
                      <a:gs pos="100000">
                        <a:srgbClr val="5C2D91"/>
                      </a:gs>
                    </a:gsLst>
                    <a:lin ang="5400000" scaled="0"/>
                  </a:gradFill>
                  <a:latin typeface="Segoe UI"/>
                  <a:cs typeface="Segoe UI Semilight" panose="020B0402040204020203" pitchFamily="34" charset="0"/>
                </a:rPr>
                <a:t>Network Access Control</a:t>
              </a:r>
              <a:br>
                <a:rPr lang="en-US" sz="1200">
                  <a:gradFill>
                    <a:gsLst>
                      <a:gs pos="0">
                        <a:srgbClr val="5C2D91"/>
                      </a:gs>
                      <a:gs pos="100000">
                        <a:srgbClr val="5C2D91"/>
                      </a:gs>
                    </a:gsLst>
                    <a:lin ang="5400000" scaled="0"/>
                  </a:gradFill>
                  <a:latin typeface="Segoe UI"/>
                  <a:cs typeface="Segoe UI Semilight" panose="020B0402040204020203" pitchFamily="34" charset="0"/>
                </a:rPr>
              </a:br>
              <a:r>
                <a:rPr lang="en-US" sz="1200">
                  <a:gradFill>
                    <a:gsLst>
                      <a:gs pos="0">
                        <a:srgbClr val="5C2D91"/>
                      </a:gs>
                      <a:gs pos="100000">
                        <a:srgbClr val="5C2D91"/>
                      </a:gs>
                    </a:gsLst>
                    <a:lin ang="5400000" scaled="0"/>
                  </a:gradFill>
                  <a:latin typeface="Segoe UI"/>
                  <a:cs typeface="Segoe UI Semilight" panose="020B0402040204020203" pitchFamily="34" charset="0"/>
                </a:rPr>
                <a:t>(NAC) Architectures</a:t>
              </a:r>
            </a:p>
          </p:txBody>
        </p:sp>
        <p:grpSp>
          <p:nvGrpSpPr>
            <p:cNvPr id="121" name="Group 120">
              <a:extLst>
                <a:ext uri="{FF2B5EF4-FFF2-40B4-BE49-F238E27FC236}">
                  <a16:creationId xmlns:a16="http://schemas.microsoft.com/office/drawing/2014/main" id="{CE0B73FC-38B5-4AC7-A987-B2C37A54A1B0}"/>
                </a:ext>
              </a:extLst>
            </p:cNvPr>
            <p:cNvGrpSpPr/>
            <p:nvPr/>
          </p:nvGrpSpPr>
          <p:grpSpPr>
            <a:xfrm>
              <a:off x="3909448" y="3221698"/>
              <a:ext cx="264060" cy="264058"/>
              <a:chOff x="3604473" y="3344465"/>
              <a:chExt cx="264060" cy="264058"/>
            </a:xfrm>
          </p:grpSpPr>
          <p:sp>
            <p:nvSpPr>
              <p:cNvPr id="122" name="Oval 121">
                <a:extLst>
                  <a:ext uri="{FF2B5EF4-FFF2-40B4-BE49-F238E27FC236}">
                    <a16:creationId xmlns:a16="http://schemas.microsoft.com/office/drawing/2014/main" id="{7153EC6C-4C7E-4C74-A8C3-A59C0C5D40AC}"/>
                  </a:ext>
                </a:extLst>
              </p:cNvPr>
              <p:cNvSpPr/>
              <p:nvPr/>
            </p:nvSpPr>
            <p:spPr bwMode="auto">
              <a:xfrm>
                <a:off x="3604473" y="3344465"/>
                <a:ext cx="264060" cy="264058"/>
              </a:xfrm>
              <a:prstGeom prst="ellipse">
                <a:avLst/>
              </a:prstGeom>
              <a:solidFill>
                <a:srgbClr val="613B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1400" err="1">
                  <a:solidFill>
                    <a:srgbClr val="613BA1"/>
                  </a:soli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7B4A8F16-55D2-45DF-9685-5E5743717C19}"/>
                  </a:ext>
                </a:extLst>
              </p:cNvPr>
              <p:cNvGrpSpPr/>
              <p:nvPr/>
            </p:nvGrpSpPr>
            <p:grpSpPr>
              <a:xfrm>
                <a:off x="3659747" y="3399739"/>
                <a:ext cx="153512" cy="153510"/>
                <a:chOff x="7563215" y="1276544"/>
                <a:chExt cx="509076" cy="509075"/>
              </a:xfrm>
              <a:solidFill>
                <a:schemeClr val="bg1"/>
              </a:solidFill>
            </p:grpSpPr>
            <p:sp>
              <p:nvSpPr>
                <p:cNvPr id="124" name="Freeform 1133">
                  <a:extLst>
                    <a:ext uri="{FF2B5EF4-FFF2-40B4-BE49-F238E27FC236}">
                      <a16:creationId xmlns:a16="http://schemas.microsoft.com/office/drawing/2014/main" id="{B06BC81F-2B69-48B4-86B8-35F7022CDE01}"/>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613BA1"/>
                    </a:solidFill>
                    <a:latin typeface="Segoe UI"/>
                  </a:endParaRPr>
                </a:p>
              </p:txBody>
            </p:sp>
            <p:sp>
              <p:nvSpPr>
                <p:cNvPr id="125" name="Oval 1134">
                  <a:extLst>
                    <a:ext uri="{FF2B5EF4-FFF2-40B4-BE49-F238E27FC236}">
                      <a16:creationId xmlns:a16="http://schemas.microsoft.com/office/drawing/2014/main" id="{E070C32B-FFB2-44F3-876F-6CA6B01115B6}"/>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613BA1"/>
                    </a:solidFill>
                    <a:latin typeface="Segoe UI"/>
                  </a:endParaRPr>
                </a:p>
              </p:txBody>
            </p:sp>
            <p:sp>
              <p:nvSpPr>
                <p:cNvPr id="126" name="Oval 1135">
                  <a:extLst>
                    <a:ext uri="{FF2B5EF4-FFF2-40B4-BE49-F238E27FC236}">
                      <a16:creationId xmlns:a16="http://schemas.microsoft.com/office/drawing/2014/main" id="{1C154430-563E-4494-8743-98E468D3A682}"/>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613BA1"/>
                    </a:solidFill>
                    <a:latin typeface="Segoe UI"/>
                  </a:endParaRPr>
                </a:p>
              </p:txBody>
            </p:sp>
            <p:sp>
              <p:nvSpPr>
                <p:cNvPr id="127" name="Oval 1136">
                  <a:extLst>
                    <a:ext uri="{FF2B5EF4-FFF2-40B4-BE49-F238E27FC236}">
                      <a16:creationId xmlns:a16="http://schemas.microsoft.com/office/drawing/2014/main" id="{2C023F79-9147-4019-8719-256A2C72311A}"/>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613BA1"/>
                    </a:solidFill>
                    <a:latin typeface="Segoe UI"/>
                  </a:endParaRPr>
                </a:p>
              </p:txBody>
            </p:sp>
            <p:sp>
              <p:nvSpPr>
                <p:cNvPr id="128" name="Oval 1137">
                  <a:extLst>
                    <a:ext uri="{FF2B5EF4-FFF2-40B4-BE49-F238E27FC236}">
                      <a16:creationId xmlns:a16="http://schemas.microsoft.com/office/drawing/2014/main" id="{18119EC5-F7D6-4DD1-8AA4-6295B3970449}"/>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613BA1"/>
                    </a:solidFill>
                    <a:latin typeface="Segoe UI"/>
                  </a:endParaRPr>
                </a:p>
              </p:txBody>
            </p:sp>
            <p:sp>
              <p:nvSpPr>
                <p:cNvPr id="129" name="Oval 1138">
                  <a:extLst>
                    <a:ext uri="{FF2B5EF4-FFF2-40B4-BE49-F238E27FC236}">
                      <a16:creationId xmlns:a16="http://schemas.microsoft.com/office/drawing/2014/main" id="{B83D2060-CD7E-4C2F-969D-0BA94F1479B5}"/>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613BA1"/>
                    </a:solidFill>
                    <a:latin typeface="Segoe UI"/>
                  </a:endParaRPr>
                </a:p>
              </p:txBody>
            </p:sp>
            <p:sp>
              <p:nvSpPr>
                <p:cNvPr id="130" name="Oval 1139">
                  <a:extLst>
                    <a:ext uri="{FF2B5EF4-FFF2-40B4-BE49-F238E27FC236}">
                      <a16:creationId xmlns:a16="http://schemas.microsoft.com/office/drawing/2014/main" id="{9982612E-ABED-4D4C-B229-4A3C9BF66663}"/>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613BA1"/>
                    </a:solidFill>
                    <a:latin typeface="Segoe UI"/>
                  </a:endParaRPr>
                </a:p>
              </p:txBody>
            </p:sp>
            <p:sp>
              <p:nvSpPr>
                <p:cNvPr id="131" name="Oval 1140">
                  <a:extLst>
                    <a:ext uri="{FF2B5EF4-FFF2-40B4-BE49-F238E27FC236}">
                      <a16:creationId xmlns:a16="http://schemas.microsoft.com/office/drawing/2014/main" id="{D7ECA2D2-37E3-4BFF-97D0-2C0A196055B6}"/>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613BA1"/>
                    </a:solidFill>
                    <a:latin typeface="Segoe UI"/>
                  </a:endParaRPr>
                </a:p>
              </p:txBody>
            </p:sp>
          </p:grpSp>
        </p:grpSp>
      </p:grpSp>
      <p:grpSp>
        <p:nvGrpSpPr>
          <p:cNvPr id="133" name="Group 132">
            <a:extLst>
              <a:ext uri="{FF2B5EF4-FFF2-40B4-BE49-F238E27FC236}">
                <a16:creationId xmlns:a16="http://schemas.microsoft.com/office/drawing/2014/main" id="{E219A743-1088-4FB4-A2CB-A1F00E20E882}"/>
              </a:ext>
            </a:extLst>
          </p:cNvPr>
          <p:cNvGrpSpPr/>
          <p:nvPr/>
        </p:nvGrpSpPr>
        <p:grpSpPr>
          <a:xfrm>
            <a:off x="7507061" y="1942013"/>
            <a:ext cx="2027660" cy="986069"/>
            <a:chOff x="8299437" y="1452830"/>
            <a:chExt cx="2027689" cy="986083"/>
          </a:xfrm>
        </p:grpSpPr>
        <p:sp>
          <p:nvSpPr>
            <p:cNvPr id="134" name="Rectangle 133">
              <a:extLst>
                <a:ext uri="{FF2B5EF4-FFF2-40B4-BE49-F238E27FC236}">
                  <a16:creationId xmlns:a16="http://schemas.microsoft.com/office/drawing/2014/main" id="{B81A924A-855B-437D-A060-5AB3C73D9013}"/>
                </a:ext>
              </a:extLst>
            </p:cNvPr>
            <p:cNvSpPr/>
            <p:nvPr/>
          </p:nvSpPr>
          <p:spPr>
            <a:xfrm>
              <a:off x="8299437" y="1712367"/>
              <a:ext cx="2027689" cy="726546"/>
            </a:xfrm>
            <a:prstGeom prst="rect">
              <a:avLst/>
            </a:prstGeom>
          </p:spPr>
          <p:txBody>
            <a:bodyPr wrap="square">
              <a:spAutoFit/>
            </a:bodyPr>
            <a:lstStyle/>
            <a:p>
              <a:pPr defTabSz="932730">
                <a:spcBef>
                  <a:spcPct val="20000"/>
                </a:spcBef>
                <a:buSzPct val="90000"/>
                <a:defRPr/>
              </a:pPr>
              <a:r>
                <a:rPr lang="en-US" sz="1400" b="1">
                  <a:gradFill>
                    <a:gsLst>
                      <a:gs pos="0">
                        <a:srgbClr val="107C10"/>
                      </a:gs>
                      <a:gs pos="100000">
                        <a:srgbClr val="107C10"/>
                      </a:gs>
                    </a:gsLst>
                    <a:lin ang="5400000" scaled="1"/>
                  </a:gradFill>
                  <a:latin typeface="Segoe UI" panose="020B0502040204020203" pitchFamily="34" charset="0"/>
                  <a:cs typeface="Segoe UI" panose="020B0502040204020203" pitchFamily="34" charset="0"/>
                </a:rPr>
                <a:t>Ongoing</a:t>
              </a:r>
            </a:p>
            <a:p>
              <a:pPr defTabSz="932730">
                <a:spcBef>
                  <a:spcPct val="20000"/>
                </a:spcBef>
                <a:buSzPct val="90000"/>
                <a:defRPr/>
              </a:pPr>
              <a:r>
                <a:rPr lang="en-US" sz="1200" err="1">
                  <a:gradFill>
                    <a:gsLst>
                      <a:gs pos="0">
                        <a:srgbClr val="107C10"/>
                      </a:gs>
                      <a:gs pos="100000">
                        <a:srgbClr val="107C10"/>
                      </a:gs>
                    </a:gsLst>
                    <a:lin ang="5400000" scaled="1"/>
                  </a:gradFill>
                  <a:latin typeface="Segoe UI"/>
                  <a:cs typeface="Segoe UI Light" panose="020B0502040204020203" pitchFamily="34" charset="0"/>
                </a:rPr>
                <a:t>Passwordless</a:t>
              </a:r>
              <a:r>
                <a:rPr lang="en-US" sz="1200">
                  <a:gradFill>
                    <a:gsLst>
                      <a:gs pos="0">
                        <a:srgbClr val="107C10"/>
                      </a:gs>
                      <a:gs pos="100000">
                        <a:srgbClr val="107C10"/>
                      </a:gs>
                    </a:gsLst>
                    <a:lin ang="5400000" scaled="1"/>
                  </a:gradFill>
                  <a:latin typeface="Segoe UI"/>
                  <a:cs typeface="Segoe UI Light" panose="020B0502040204020203" pitchFamily="34" charset="0"/>
                </a:rPr>
                <a:t> </a:t>
              </a:r>
              <a:br>
                <a:rPr lang="en-US" sz="1200">
                  <a:gradFill>
                    <a:gsLst>
                      <a:gs pos="0">
                        <a:srgbClr val="107C10"/>
                      </a:gs>
                      <a:gs pos="100000">
                        <a:srgbClr val="107C10"/>
                      </a:gs>
                    </a:gsLst>
                    <a:lin ang="5400000" scaled="1"/>
                  </a:gradFill>
                  <a:latin typeface="Segoe UI"/>
                  <a:cs typeface="Segoe UI Light" panose="020B0502040204020203" pitchFamily="34" charset="0"/>
                </a:rPr>
              </a:br>
              <a:r>
                <a:rPr lang="en-US" sz="1200">
                  <a:gradFill>
                    <a:gsLst>
                      <a:gs pos="0">
                        <a:srgbClr val="107C10"/>
                      </a:gs>
                      <a:gs pos="100000">
                        <a:srgbClr val="107C10"/>
                      </a:gs>
                    </a:gsLst>
                    <a:lin ang="5400000" scaled="1"/>
                  </a:gradFill>
                  <a:latin typeface="Segoe UI"/>
                  <a:cs typeface="Segoe UI Light" panose="020B0502040204020203" pitchFamily="34" charset="0"/>
                </a:rPr>
                <a:t>Initiative</a:t>
              </a:r>
            </a:p>
          </p:txBody>
        </p:sp>
        <p:grpSp>
          <p:nvGrpSpPr>
            <p:cNvPr id="135" name="Group 134">
              <a:extLst>
                <a:ext uri="{FF2B5EF4-FFF2-40B4-BE49-F238E27FC236}">
                  <a16:creationId xmlns:a16="http://schemas.microsoft.com/office/drawing/2014/main" id="{49F062AC-E3BD-4BBC-9DD5-098973CDFE58}"/>
                </a:ext>
              </a:extLst>
            </p:cNvPr>
            <p:cNvGrpSpPr/>
            <p:nvPr/>
          </p:nvGrpSpPr>
          <p:grpSpPr>
            <a:xfrm>
              <a:off x="8389474" y="1452830"/>
              <a:ext cx="267188" cy="267188"/>
              <a:chOff x="6364588" y="5695686"/>
              <a:chExt cx="516315" cy="516315"/>
            </a:xfrm>
          </p:grpSpPr>
          <p:sp>
            <p:nvSpPr>
              <p:cNvPr id="136" name="Oval 135">
                <a:extLst>
                  <a:ext uri="{FF2B5EF4-FFF2-40B4-BE49-F238E27FC236}">
                    <a16:creationId xmlns:a16="http://schemas.microsoft.com/office/drawing/2014/main" id="{C100501A-723C-41FD-9952-3E1687D3964F}"/>
                  </a:ext>
                </a:extLst>
              </p:cNvPr>
              <p:cNvSpPr/>
              <p:nvPr/>
            </p:nvSpPr>
            <p:spPr bwMode="auto">
              <a:xfrm>
                <a:off x="6364588" y="5695686"/>
                <a:ext cx="516315" cy="516315"/>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1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7" name="Group 136">
                <a:extLst>
                  <a:ext uri="{FF2B5EF4-FFF2-40B4-BE49-F238E27FC236}">
                    <a16:creationId xmlns:a16="http://schemas.microsoft.com/office/drawing/2014/main" id="{1C0780EF-8301-47D5-B7FF-F4627D99F723}"/>
                  </a:ext>
                </a:extLst>
              </p:cNvPr>
              <p:cNvGrpSpPr/>
              <p:nvPr/>
            </p:nvGrpSpPr>
            <p:grpSpPr>
              <a:xfrm>
                <a:off x="6497358" y="5795347"/>
                <a:ext cx="250774" cy="280274"/>
                <a:chOff x="5593458" y="2766299"/>
                <a:chExt cx="268374" cy="299948"/>
              </a:xfrm>
              <a:solidFill>
                <a:schemeClr val="bg1"/>
              </a:solidFill>
            </p:grpSpPr>
            <p:sp>
              <p:nvSpPr>
                <p:cNvPr id="138" name="Freeform 1059">
                  <a:extLst>
                    <a:ext uri="{FF2B5EF4-FFF2-40B4-BE49-F238E27FC236}">
                      <a16:creationId xmlns:a16="http://schemas.microsoft.com/office/drawing/2014/main" id="{48D771AA-5B1C-4088-9BA0-E5A583487A3C}"/>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3C3C41"/>
                    </a:solidFill>
                    <a:latin typeface="Segoe UI"/>
                  </a:endParaRPr>
                </a:p>
              </p:txBody>
            </p:sp>
            <p:sp>
              <p:nvSpPr>
                <p:cNvPr id="139" name="Oval 1060">
                  <a:extLst>
                    <a:ext uri="{FF2B5EF4-FFF2-40B4-BE49-F238E27FC236}">
                      <a16:creationId xmlns:a16="http://schemas.microsoft.com/office/drawing/2014/main" id="{B0B3583C-222C-4002-98C1-501FA2425B53}"/>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3C3C41"/>
                    </a:solidFill>
                    <a:latin typeface="Segoe UI"/>
                  </a:endParaRPr>
                </a:p>
              </p:txBody>
            </p:sp>
          </p:grpSp>
        </p:grpSp>
      </p:grpSp>
      <p:cxnSp>
        <p:nvCxnSpPr>
          <p:cNvPr id="172" name="Straight Connector 171">
            <a:extLst>
              <a:ext uri="{FF2B5EF4-FFF2-40B4-BE49-F238E27FC236}">
                <a16:creationId xmlns:a16="http://schemas.microsoft.com/office/drawing/2014/main" id="{591FFF59-70D8-4DDD-8656-B3A9B5B6F6D9}"/>
              </a:ext>
            </a:extLst>
          </p:cNvPr>
          <p:cNvCxnSpPr>
            <a:cxnSpLocks/>
          </p:cNvCxnSpPr>
          <p:nvPr/>
        </p:nvCxnSpPr>
        <p:spPr>
          <a:xfrm flipV="1">
            <a:off x="8415570" y="3086312"/>
            <a:ext cx="542565" cy="302602"/>
          </a:xfrm>
          <a:prstGeom prst="line">
            <a:avLst/>
          </a:prstGeom>
          <a:ln w="34925" cap="flat">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nvGrpSpPr>
          <p:cNvPr id="195" name="Group 194">
            <a:extLst>
              <a:ext uri="{FF2B5EF4-FFF2-40B4-BE49-F238E27FC236}">
                <a16:creationId xmlns:a16="http://schemas.microsoft.com/office/drawing/2014/main" id="{06DC7073-8FC4-4372-A44B-A709925F3B4D}"/>
              </a:ext>
            </a:extLst>
          </p:cNvPr>
          <p:cNvGrpSpPr/>
          <p:nvPr/>
        </p:nvGrpSpPr>
        <p:grpSpPr>
          <a:xfrm>
            <a:off x="422234" y="3288643"/>
            <a:ext cx="8007260" cy="182878"/>
            <a:chOff x="591316" y="3261982"/>
            <a:chExt cx="8935527" cy="182880"/>
          </a:xfrm>
        </p:grpSpPr>
        <p:cxnSp>
          <p:nvCxnSpPr>
            <p:cNvPr id="167" name="Straight Connector 166">
              <a:extLst>
                <a:ext uri="{FF2B5EF4-FFF2-40B4-BE49-F238E27FC236}">
                  <a16:creationId xmlns:a16="http://schemas.microsoft.com/office/drawing/2014/main" id="{640DF505-BEC6-4AAD-9B5B-77F5A503E0D1}"/>
                </a:ext>
              </a:extLst>
            </p:cNvPr>
            <p:cNvCxnSpPr>
              <a:cxnSpLocks/>
            </p:cNvCxnSpPr>
            <p:nvPr/>
          </p:nvCxnSpPr>
          <p:spPr>
            <a:xfrm>
              <a:off x="1338707" y="3351376"/>
              <a:ext cx="1732475" cy="0"/>
            </a:xfrm>
            <a:prstGeom prst="line">
              <a:avLst/>
            </a:prstGeom>
            <a:ln w="349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03F61772-F56B-4859-878E-7CD7007EBED4}"/>
                </a:ext>
              </a:extLst>
            </p:cNvPr>
            <p:cNvCxnSpPr>
              <a:cxnSpLocks/>
            </p:cNvCxnSpPr>
            <p:nvPr/>
          </p:nvCxnSpPr>
          <p:spPr>
            <a:xfrm>
              <a:off x="5038764" y="3353033"/>
              <a:ext cx="1872684" cy="0"/>
            </a:xfrm>
            <a:prstGeom prst="line">
              <a:avLst/>
            </a:prstGeom>
            <a:ln w="349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951E6D-DD16-435F-915F-ED9A1207997B}"/>
                </a:ext>
              </a:extLst>
            </p:cNvPr>
            <p:cNvCxnSpPr>
              <a:cxnSpLocks/>
            </p:cNvCxnSpPr>
            <p:nvPr/>
          </p:nvCxnSpPr>
          <p:spPr>
            <a:xfrm>
              <a:off x="8711532" y="3351376"/>
              <a:ext cx="815311" cy="0"/>
            </a:xfrm>
            <a:prstGeom prst="line">
              <a:avLst/>
            </a:prstGeom>
            <a:ln w="349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0" name="Oval 169">
              <a:extLst>
                <a:ext uri="{FF2B5EF4-FFF2-40B4-BE49-F238E27FC236}">
                  <a16:creationId xmlns:a16="http://schemas.microsoft.com/office/drawing/2014/main" id="{FEF910CC-4245-4F40-A0D3-50AB20722A40}"/>
                </a:ext>
              </a:extLst>
            </p:cNvPr>
            <p:cNvSpPr/>
            <p:nvPr/>
          </p:nvSpPr>
          <p:spPr bwMode="auto">
            <a:xfrm>
              <a:off x="591316" y="3261982"/>
              <a:ext cx="198605" cy="1828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1" name="Straight Connector 170">
              <a:extLst>
                <a:ext uri="{FF2B5EF4-FFF2-40B4-BE49-F238E27FC236}">
                  <a16:creationId xmlns:a16="http://schemas.microsoft.com/office/drawing/2014/main" id="{2FD7EA4C-0EA9-4826-9239-197AE28A12CC}"/>
                </a:ext>
              </a:extLst>
            </p:cNvPr>
            <p:cNvCxnSpPr>
              <a:cxnSpLocks/>
            </p:cNvCxnSpPr>
            <p:nvPr/>
          </p:nvCxnSpPr>
          <p:spPr>
            <a:xfrm>
              <a:off x="610702" y="3351376"/>
              <a:ext cx="344896" cy="0"/>
            </a:xfrm>
            <a:prstGeom prst="line">
              <a:avLst/>
            </a:prstGeom>
            <a:ln w="349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0A42E9F7-EFF0-4AB4-8784-B8A40A974E5A}"/>
                </a:ext>
              </a:extLst>
            </p:cNvPr>
            <p:cNvCxnSpPr>
              <a:cxnSpLocks/>
            </p:cNvCxnSpPr>
            <p:nvPr/>
          </p:nvCxnSpPr>
          <p:spPr>
            <a:xfrm>
              <a:off x="3435938" y="3351376"/>
              <a:ext cx="1245381" cy="0"/>
            </a:xfrm>
            <a:prstGeom prst="line">
              <a:avLst/>
            </a:prstGeom>
            <a:ln w="349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549613C9-9719-4702-936B-A2EEC43EF5F2}"/>
              </a:ext>
            </a:extLst>
          </p:cNvPr>
          <p:cNvSpPr/>
          <p:nvPr/>
        </p:nvSpPr>
        <p:spPr>
          <a:xfrm>
            <a:off x="676688" y="6130464"/>
            <a:ext cx="10470211" cy="374840"/>
          </a:xfrm>
          <a:prstGeom prst="rect">
            <a:avLst/>
          </a:prstGeom>
        </p:spPr>
        <p:txBody>
          <a:bodyPr wrap="square">
            <a:spAutoFit/>
          </a:bodyPr>
          <a:lstStyle/>
          <a:p>
            <a:pPr defTabSz="914411">
              <a:defRPr/>
            </a:pPr>
            <a:r>
              <a:rPr lang="en-US" sz="1800" b="1">
                <a:solidFill>
                  <a:srgbClr val="0078D4"/>
                </a:solidFill>
                <a:latin typeface="Segoe UI"/>
              </a:rPr>
              <a:t>Increasing consensus and convergence (though still some variations)</a:t>
            </a:r>
          </a:p>
        </p:txBody>
      </p:sp>
      <p:grpSp>
        <p:nvGrpSpPr>
          <p:cNvPr id="25" name="Group 24">
            <a:extLst>
              <a:ext uri="{FF2B5EF4-FFF2-40B4-BE49-F238E27FC236}">
                <a16:creationId xmlns:a16="http://schemas.microsoft.com/office/drawing/2014/main" id="{F32ED97D-E038-4D6F-AC97-E486AC021DDD}"/>
              </a:ext>
            </a:extLst>
          </p:cNvPr>
          <p:cNvGrpSpPr/>
          <p:nvPr/>
        </p:nvGrpSpPr>
        <p:grpSpPr>
          <a:xfrm>
            <a:off x="9236822" y="1397834"/>
            <a:ext cx="1607445" cy="1842351"/>
            <a:chOff x="9998001" y="1369270"/>
            <a:chExt cx="1607467" cy="1842376"/>
          </a:xfrm>
        </p:grpSpPr>
        <p:pic>
          <p:nvPicPr>
            <p:cNvPr id="17" name="Picture 16">
              <a:extLst>
                <a:ext uri="{FF2B5EF4-FFF2-40B4-BE49-F238E27FC236}">
                  <a16:creationId xmlns:a16="http://schemas.microsoft.com/office/drawing/2014/main" id="{BA06BA49-82F8-424F-A97F-883BB062AA67}"/>
                </a:ext>
              </a:extLst>
            </p:cNvPr>
            <p:cNvPicPr>
              <a:picLocks noChangeAspect="1"/>
            </p:cNvPicPr>
            <p:nvPr/>
          </p:nvPicPr>
          <p:blipFill>
            <a:blip r:embed="rId5"/>
            <a:stretch>
              <a:fillRect/>
            </a:stretch>
          </p:blipFill>
          <p:spPr>
            <a:xfrm>
              <a:off x="10475650" y="1911892"/>
              <a:ext cx="1006261" cy="1299754"/>
            </a:xfrm>
            <a:prstGeom prst="rect">
              <a:avLst/>
            </a:prstGeom>
            <a:solidFill>
              <a:schemeClr val="bg1"/>
            </a:solidFill>
            <a:ln>
              <a:noFill/>
            </a:ln>
            <a:effectLst>
              <a:outerShdw blurRad="177800" dist="38100" dir="3600000" algn="tl" rotWithShape="0">
                <a:prstClr val="black">
                  <a:alpha val="41000"/>
                </a:prstClr>
              </a:outerShdw>
            </a:effectLst>
          </p:spPr>
        </p:pic>
        <p:sp>
          <p:nvSpPr>
            <p:cNvPr id="173" name="TextBox 172">
              <a:extLst>
                <a:ext uri="{FF2B5EF4-FFF2-40B4-BE49-F238E27FC236}">
                  <a16:creationId xmlns:a16="http://schemas.microsoft.com/office/drawing/2014/main" id="{AA715B43-51DA-409E-9C54-994A196F1929}"/>
                </a:ext>
              </a:extLst>
            </p:cNvPr>
            <p:cNvSpPr txBox="1"/>
            <p:nvPr/>
          </p:nvSpPr>
          <p:spPr>
            <a:xfrm>
              <a:off x="9998001" y="1369270"/>
              <a:ext cx="1607467" cy="552237"/>
            </a:xfrm>
            <a:prstGeom prst="rect">
              <a:avLst/>
            </a:prstGeom>
            <a:noFill/>
          </p:spPr>
          <p:txBody>
            <a:bodyPr wrap="square">
              <a:spAutoFit/>
            </a:bodyPr>
            <a:lstStyle/>
            <a:p>
              <a:pPr defTabSz="914411"/>
              <a:r>
                <a:rPr lang="en-US" sz="1200" b="1">
                  <a:solidFill>
                    <a:srgbClr val="000000"/>
                  </a:solidFill>
                  <a:latin typeface="Segoe UI"/>
                  <a:hlinkClick r:id="rId6"/>
                </a:rPr>
                <a:t>The Open Group</a:t>
              </a:r>
              <a:r>
                <a:rPr lang="en-US" sz="1200" b="1">
                  <a:solidFill>
                    <a:srgbClr val="000000"/>
                  </a:solidFill>
                  <a:latin typeface="Segoe UI"/>
                </a:rPr>
                <a:t> </a:t>
              </a:r>
            </a:p>
            <a:p>
              <a:pPr defTabSz="914411"/>
              <a:r>
                <a:rPr lang="en-US" sz="900" i="1">
                  <a:solidFill>
                    <a:srgbClr val="000000"/>
                  </a:solidFill>
                  <a:latin typeface="Segoe UI"/>
                </a:rPr>
                <a:t>(Home of the Jericho Forum, TOGAF, and more)</a:t>
              </a:r>
            </a:p>
          </p:txBody>
        </p:sp>
      </p:grpSp>
      <p:sp>
        <p:nvSpPr>
          <p:cNvPr id="153" name="Rectangle 152">
            <a:extLst>
              <a:ext uri="{FF2B5EF4-FFF2-40B4-BE49-F238E27FC236}">
                <a16:creationId xmlns:a16="http://schemas.microsoft.com/office/drawing/2014/main" id="{4B9B5053-2578-4EC4-9B2B-CAD2E1E8C10C}"/>
              </a:ext>
            </a:extLst>
          </p:cNvPr>
          <p:cNvSpPr/>
          <p:nvPr/>
        </p:nvSpPr>
        <p:spPr>
          <a:xfrm>
            <a:off x="8884036" y="3199300"/>
            <a:ext cx="916056" cy="374840"/>
          </a:xfrm>
          <a:prstGeom prst="rect">
            <a:avLst/>
          </a:prstGeom>
        </p:spPr>
        <p:txBody>
          <a:bodyPr wrap="square">
            <a:spAutoFit/>
          </a:bodyPr>
          <a:lstStyle/>
          <a:p>
            <a:pPr defTabSz="914411">
              <a:defRPr/>
            </a:pPr>
            <a:r>
              <a:rPr lang="en-US" sz="1800" b="1">
                <a:gradFill>
                  <a:gsLst>
                    <a:gs pos="0">
                      <a:srgbClr val="0078D4"/>
                    </a:gs>
                    <a:gs pos="100000">
                      <a:srgbClr val="0078D4"/>
                    </a:gs>
                  </a:gsLst>
                  <a:lin ang="5400000" scaled="0"/>
                </a:gradFill>
                <a:latin typeface="Segoe UI" panose="020B0502040204020203" pitchFamily="34" charset="0"/>
                <a:cs typeface="Segoe UI" panose="020B0502040204020203" pitchFamily="34" charset="0"/>
              </a:rPr>
              <a:t>Today</a:t>
            </a:r>
            <a:endParaRPr lang="en-US" sz="1200" b="1">
              <a:gradFill>
                <a:gsLst>
                  <a:gs pos="0">
                    <a:srgbClr val="0078D4"/>
                  </a:gs>
                  <a:gs pos="100000">
                    <a:srgbClr val="0078D4"/>
                  </a:gs>
                </a:gsLst>
                <a:lin ang="5400000" scaled="0"/>
              </a:gradFill>
              <a:latin typeface="Segoe UI"/>
            </a:endParaRPr>
          </a:p>
        </p:txBody>
      </p:sp>
      <p:grpSp>
        <p:nvGrpSpPr>
          <p:cNvPr id="14" name="Group 13">
            <a:extLst>
              <a:ext uri="{FF2B5EF4-FFF2-40B4-BE49-F238E27FC236}">
                <a16:creationId xmlns:a16="http://schemas.microsoft.com/office/drawing/2014/main" id="{24210BC0-C114-4E5B-AF51-D155829628A9}"/>
              </a:ext>
            </a:extLst>
          </p:cNvPr>
          <p:cNvGrpSpPr/>
          <p:nvPr/>
        </p:nvGrpSpPr>
        <p:grpSpPr>
          <a:xfrm>
            <a:off x="9018601" y="2412889"/>
            <a:ext cx="513427" cy="758275"/>
            <a:chOff x="9840555" y="2589917"/>
            <a:chExt cx="513434" cy="758286"/>
          </a:xfrm>
        </p:grpSpPr>
        <p:grpSp>
          <p:nvGrpSpPr>
            <p:cNvPr id="146" name="Group 145">
              <a:extLst>
                <a:ext uri="{FF2B5EF4-FFF2-40B4-BE49-F238E27FC236}">
                  <a16:creationId xmlns:a16="http://schemas.microsoft.com/office/drawing/2014/main" id="{850CD851-2638-4861-BD15-C28048E7C3E9}"/>
                </a:ext>
              </a:extLst>
            </p:cNvPr>
            <p:cNvGrpSpPr/>
            <p:nvPr/>
          </p:nvGrpSpPr>
          <p:grpSpPr>
            <a:xfrm>
              <a:off x="10086801" y="2589917"/>
              <a:ext cx="267188" cy="267188"/>
              <a:chOff x="6364588" y="5695686"/>
              <a:chExt cx="516315" cy="516315"/>
            </a:xfrm>
          </p:grpSpPr>
          <p:sp>
            <p:nvSpPr>
              <p:cNvPr id="147" name="Oval 146">
                <a:extLst>
                  <a:ext uri="{FF2B5EF4-FFF2-40B4-BE49-F238E27FC236}">
                    <a16:creationId xmlns:a16="http://schemas.microsoft.com/office/drawing/2014/main" id="{6BBFE05F-E6EC-454B-90FC-D1BBB063BEEF}"/>
                  </a:ext>
                </a:extLst>
              </p:cNvPr>
              <p:cNvSpPr/>
              <p:nvPr/>
            </p:nvSpPr>
            <p:spPr bwMode="auto">
              <a:xfrm>
                <a:off x="6364588" y="5695686"/>
                <a:ext cx="516315" cy="51631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1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C64DE702-A4C1-4945-BC75-23A6DB890120}"/>
                  </a:ext>
                </a:extLst>
              </p:cNvPr>
              <p:cNvGrpSpPr/>
              <p:nvPr/>
            </p:nvGrpSpPr>
            <p:grpSpPr>
              <a:xfrm>
                <a:off x="6497358" y="5795347"/>
                <a:ext cx="250774" cy="280274"/>
                <a:chOff x="5593458" y="2766299"/>
                <a:chExt cx="268374" cy="299948"/>
              </a:xfrm>
              <a:solidFill>
                <a:schemeClr val="bg1"/>
              </a:solidFill>
            </p:grpSpPr>
            <p:sp>
              <p:nvSpPr>
                <p:cNvPr id="149" name="Freeform 1059">
                  <a:extLst>
                    <a:ext uri="{FF2B5EF4-FFF2-40B4-BE49-F238E27FC236}">
                      <a16:creationId xmlns:a16="http://schemas.microsoft.com/office/drawing/2014/main" id="{8B1BE2EC-D1CD-4FA1-AF88-66F603788EDB}"/>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3C3C41"/>
                    </a:solidFill>
                    <a:latin typeface="Segoe UI"/>
                  </a:endParaRPr>
                </a:p>
              </p:txBody>
            </p:sp>
            <p:sp>
              <p:nvSpPr>
                <p:cNvPr id="150" name="Oval 1060">
                  <a:extLst>
                    <a:ext uri="{FF2B5EF4-FFF2-40B4-BE49-F238E27FC236}">
                      <a16:creationId xmlns:a16="http://schemas.microsoft.com/office/drawing/2014/main" id="{4C000A84-E616-42D2-8E86-DA13A3DD0A76}"/>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200">
                    <a:solidFill>
                      <a:srgbClr val="3C3C41"/>
                    </a:solidFill>
                    <a:latin typeface="Segoe UI"/>
                  </a:endParaRPr>
                </a:p>
              </p:txBody>
            </p:sp>
          </p:grpSp>
        </p:grpSp>
        <p:grpSp>
          <p:nvGrpSpPr>
            <p:cNvPr id="154" name="Group 153">
              <a:extLst>
                <a:ext uri="{FF2B5EF4-FFF2-40B4-BE49-F238E27FC236}">
                  <a16:creationId xmlns:a16="http://schemas.microsoft.com/office/drawing/2014/main" id="{4D0D4501-B878-4C15-9E7E-F7E3A82C6975}"/>
                </a:ext>
              </a:extLst>
            </p:cNvPr>
            <p:cNvGrpSpPr/>
            <p:nvPr/>
          </p:nvGrpSpPr>
          <p:grpSpPr>
            <a:xfrm>
              <a:off x="9841671" y="2589917"/>
              <a:ext cx="264060" cy="264058"/>
              <a:chOff x="3604473" y="3344465"/>
              <a:chExt cx="264060" cy="264058"/>
            </a:xfrm>
          </p:grpSpPr>
          <p:sp>
            <p:nvSpPr>
              <p:cNvPr id="155" name="Oval 154">
                <a:extLst>
                  <a:ext uri="{FF2B5EF4-FFF2-40B4-BE49-F238E27FC236}">
                    <a16:creationId xmlns:a16="http://schemas.microsoft.com/office/drawing/2014/main" id="{2984F9F9-7642-489F-BA6C-1BA8CCAF5DAC}"/>
                  </a:ext>
                </a:extLst>
              </p:cNvPr>
              <p:cNvSpPr/>
              <p:nvPr/>
            </p:nvSpPr>
            <p:spPr bwMode="auto">
              <a:xfrm>
                <a:off x="3604473" y="3344465"/>
                <a:ext cx="264060" cy="264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1800">
                  <a:solidFill>
                    <a:srgbClr val="613BA1"/>
                  </a:solidFill>
                  <a:latin typeface="Segoe UI"/>
                  <a:ea typeface="Segoe UI" pitchFamily="34" charset="0"/>
                  <a:cs typeface="Segoe UI" pitchFamily="34" charset="0"/>
                </a:endParaRPr>
              </a:p>
            </p:txBody>
          </p:sp>
          <p:grpSp>
            <p:nvGrpSpPr>
              <p:cNvPr id="156" name="Group 155">
                <a:extLst>
                  <a:ext uri="{FF2B5EF4-FFF2-40B4-BE49-F238E27FC236}">
                    <a16:creationId xmlns:a16="http://schemas.microsoft.com/office/drawing/2014/main" id="{5B3CCD9C-5DF1-4D98-84BE-44649BD6A7EE}"/>
                  </a:ext>
                </a:extLst>
              </p:cNvPr>
              <p:cNvGrpSpPr/>
              <p:nvPr/>
            </p:nvGrpSpPr>
            <p:grpSpPr>
              <a:xfrm>
                <a:off x="3659747" y="3399739"/>
                <a:ext cx="153512" cy="153510"/>
                <a:chOff x="7563215" y="1276544"/>
                <a:chExt cx="509076" cy="509075"/>
              </a:xfrm>
              <a:solidFill>
                <a:schemeClr val="bg1"/>
              </a:solidFill>
            </p:grpSpPr>
            <p:sp>
              <p:nvSpPr>
                <p:cNvPr id="157" name="Freeform 1133">
                  <a:extLst>
                    <a:ext uri="{FF2B5EF4-FFF2-40B4-BE49-F238E27FC236}">
                      <a16:creationId xmlns:a16="http://schemas.microsoft.com/office/drawing/2014/main" id="{A270E2DF-595B-4394-AED6-39A7F36EFECE}"/>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600">
                    <a:solidFill>
                      <a:srgbClr val="613BA1"/>
                    </a:solidFill>
                    <a:latin typeface="Segoe UI"/>
                  </a:endParaRPr>
                </a:p>
              </p:txBody>
            </p:sp>
            <p:sp>
              <p:nvSpPr>
                <p:cNvPr id="158" name="Oval 1134">
                  <a:extLst>
                    <a:ext uri="{FF2B5EF4-FFF2-40B4-BE49-F238E27FC236}">
                      <a16:creationId xmlns:a16="http://schemas.microsoft.com/office/drawing/2014/main" id="{02C1AA00-7AEC-4A10-84B2-93EBA4B8613F}"/>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600">
                    <a:solidFill>
                      <a:srgbClr val="613BA1"/>
                    </a:solidFill>
                    <a:latin typeface="Segoe UI"/>
                  </a:endParaRPr>
                </a:p>
              </p:txBody>
            </p:sp>
            <p:sp>
              <p:nvSpPr>
                <p:cNvPr id="159" name="Oval 1135">
                  <a:extLst>
                    <a:ext uri="{FF2B5EF4-FFF2-40B4-BE49-F238E27FC236}">
                      <a16:creationId xmlns:a16="http://schemas.microsoft.com/office/drawing/2014/main" id="{7345B60E-2668-49F7-8C87-3F0882EBCB92}"/>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600">
                    <a:solidFill>
                      <a:srgbClr val="613BA1"/>
                    </a:solidFill>
                    <a:latin typeface="Segoe UI"/>
                  </a:endParaRPr>
                </a:p>
              </p:txBody>
            </p:sp>
            <p:sp>
              <p:nvSpPr>
                <p:cNvPr id="160" name="Oval 1136">
                  <a:extLst>
                    <a:ext uri="{FF2B5EF4-FFF2-40B4-BE49-F238E27FC236}">
                      <a16:creationId xmlns:a16="http://schemas.microsoft.com/office/drawing/2014/main" id="{7416A27F-A3F5-4E7D-9E51-7F33B6FDBA26}"/>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600">
                    <a:solidFill>
                      <a:srgbClr val="613BA1"/>
                    </a:solidFill>
                    <a:latin typeface="Segoe UI"/>
                  </a:endParaRPr>
                </a:p>
              </p:txBody>
            </p:sp>
            <p:sp>
              <p:nvSpPr>
                <p:cNvPr id="161" name="Oval 1137">
                  <a:extLst>
                    <a:ext uri="{FF2B5EF4-FFF2-40B4-BE49-F238E27FC236}">
                      <a16:creationId xmlns:a16="http://schemas.microsoft.com/office/drawing/2014/main" id="{697D559C-EA8B-4AFD-8389-FC03DE1FE49A}"/>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600">
                    <a:solidFill>
                      <a:srgbClr val="613BA1"/>
                    </a:solidFill>
                    <a:latin typeface="Segoe UI"/>
                  </a:endParaRPr>
                </a:p>
              </p:txBody>
            </p:sp>
            <p:sp>
              <p:nvSpPr>
                <p:cNvPr id="162" name="Oval 1138">
                  <a:extLst>
                    <a:ext uri="{FF2B5EF4-FFF2-40B4-BE49-F238E27FC236}">
                      <a16:creationId xmlns:a16="http://schemas.microsoft.com/office/drawing/2014/main" id="{D6744353-C60A-4730-A8A5-AF668EF33147}"/>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600">
                    <a:solidFill>
                      <a:srgbClr val="613BA1"/>
                    </a:solidFill>
                    <a:latin typeface="Segoe UI"/>
                  </a:endParaRPr>
                </a:p>
              </p:txBody>
            </p:sp>
            <p:sp>
              <p:nvSpPr>
                <p:cNvPr id="163" name="Oval 1139">
                  <a:extLst>
                    <a:ext uri="{FF2B5EF4-FFF2-40B4-BE49-F238E27FC236}">
                      <a16:creationId xmlns:a16="http://schemas.microsoft.com/office/drawing/2014/main" id="{7B56654A-3C87-48FC-8CCE-A93DD238C953}"/>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600">
                    <a:solidFill>
                      <a:srgbClr val="613BA1"/>
                    </a:solidFill>
                    <a:latin typeface="Segoe UI"/>
                  </a:endParaRPr>
                </a:p>
              </p:txBody>
            </p:sp>
            <p:sp>
              <p:nvSpPr>
                <p:cNvPr id="164" name="Oval 1140">
                  <a:extLst>
                    <a:ext uri="{FF2B5EF4-FFF2-40B4-BE49-F238E27FC236}">
                      <a16:creationId xmlns:a16="http://schemas.microsoft.com/office/drawing/2014/main" id="{BEBA20E0-5B05-4C28-81C6-4A7AFE29F06A}"/>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6" tIns="54863" rIns="109726" bIns="54863" numCol="1" anchor="t" anchorCtr="0" compatLnSpc="1">
                  <a:prstTxWarp prst="textNoShape">
                    <a:avLst/>
                  </a:prstTxWarp>
                </a:bodyPr>
                <a:lstStyle/>
                <a:p>
                  <a:pPr defTabSz="914411">
                    <a:defRPr/>
                  </a:pPr>
                  <a:endParaRPr lang="en-US" sz="1600">
                    <a:solidFill>
                      <a:srgbClr val="613BA1"/>
                    </a:solidFill>
                    <a:latin typeface="Segoe UI"/>
                  </a:endParaRPr>
                </a:p>
              </p:txBody>
            </p:sp>
          </p:grpSp>
        </p:grpSp>
        <p:grpSp>
          <p:nvGrpSpPr>
            <p:cNvPr id="179" name="Group 178">
              <a:extLst>
                <a:ext uri="{FF2B5EF4-FFF2-40B4-BE49-F238E27FC236}">
                  <a16:creationId xmlns:a16="http://schemas.microsoft.com/office/drawing/2014/main" id="{51EE7248-2C94-499A-B90B-4CA274C6B907}"/>
                </a:ext>
              </a:extLst>
            </p:cNvPr>
            <p:cNvGrpSpPr/>
            <p:nvPr/>
          </p:nvGrpSpPr>
          <p:grpSpPr>
            <a:xfrm>
              <a:off x="10086801" y="2837478"/>
              <a:ext cx="265176" cy="265176"/>
              <a:chOff x="9565913" y="2971800"/>
              <a:chExt cx="457200" cy="457200"/>
            </a:xfrm>
          </p:grpSpPr>
          <p:sp>
            <p:nvSpPr>
              <p:cNvPr id="180" name="Oval 179">
                <a:extLst>
                  <a:ext uri="{FF2B5EF4-FFF2-40B4-BE49-F238E27FC236}">
                    <a16:creationId xmlns:a16="http://schemas.microsoft.com/office/drawing/2014/main" id="{58E378C7-4373-4714-8169-FFD030064DFC}"/>
                  </a:ext>
                </a:extLst>
              </p:cNvPr>
              <p:cNvSpPr/>
              <p:nvPr/>
            </p:nvSpPr>
            <p:spPr bwMode="auto">
              <a:xfrm>
                <a:off x="9565913" y="2971800"/>
                <a:ext cx="457200" cy="45720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2" name="Group 4">
                <a:extLst>
                  <a:ext uri="{FF2B5EF4-FFF2-40B4-BE49-F238E27FC236}">
                    <a16:creationId xmlns:a16="http://schemas.microsoft.com/office/drawing/2014/main" id="{D7A0DC56-0803-4C80-89E7-DEB566E1714A}"/>
                  </a:ext>
                </a:extLst>
              </p:cNvPr>
              <p:cNvGrpSpPr>
                <a:grpSpLocks noChangeAspect="1"/>
              </p:cNvGrpSpPr>
              <p:nvPr/>
            </p:nvGrpSpPr>
            <p:grpSpPr bwMode="auto">
              <a:xfrm>
                <a:off x="9656679" y="3087560"/>
                <a:ext cx="275667" cy="225680"/>
                <a:chOff x="7741" y="3296"/>
                <a:chExt cx="375" cy="307"/>
              </a:xfrm>
              <a:noFill/>
            </p:grpSpPr>
            <p:sp>
              <p:nvSpPr>
                <p:cNvPr id="183" name="Rectangle 5">
                  <a:extLst>
                    <a:ext uri="{FF2B5EF4-FFF2-40B4-BE49-F238E27FC236}">
                      <a16:creationId xmlns:a16="http://schemas.microsoft.com/office/drawing/2014/main" id="{AB9C89FF-F631-43D0-90B3-4968CF6BA523}"/>
                    </a:ext>
                  </a:extLst>
                </p:cNvPr>
                <p:cNvSpPr>
                  <a:spLocks noChangeArrowheads="1"/>
                </p:cNvSpPr>
                <p:nvPr/>
              </p:nvSpPr>
              <p:spPr bwMode="auto">
                <a:xfrm>
                  <a:off x="7741" y="3296"/>
                  <a:ext cx="375" cy="307"/>
                </a:xfrm>
                <a:prstGeom prst="rect">
                  <a:avLst/>
                </a:pr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411"/>
                  <a:endParaRPr lang="en-US" sz="800" kern="0">
                    <a:gradFill>
                      <a:gsLst>
                        <a:gs pos="0">
                          <a:srgbClr val="505050"/>
                        </a:gs>
                        <a:gs pos="100000">
                          <a:srgbClr val="505050"/>
                        </a:gs>
                      </a:gsLst>
                      <a:lin ang="5400000" scaled="1"/>
                    </a:gradFill>
                    <a:latin typeface="Segoe UI"/>
                  </a:endParaRPr>
                </a:p>
              </p:txBody>
            </p:sp>
            <p:sp>
              <p:nvSpPr>
                <p:cNvPr id="184" name="Rectangle 6">
                  <a:extLst>
                    <a:ext uri="{FF2B5EF4-FFF2-40B4-BE49-F238E27FC236}">
                      <a16:creationId xmlns:a16="http://schemas.microsoft.com/office/drawing/2014/main" id="{F074613A-5C38-4993-9345-7D0335D61997}"/>
                    </a:ext>
                  </a:extLst>
                </p:cNvPr>
                <p:cNvSpPr>
                  <a:spLocks noChangeArrowheads="1"/>
                </p:cNvSpPr>
                <p:nvPr/>
              </p:nvSpPr>
              <p:spPr bwMode="auto">
                <a:xfrm>
                  <a:off x="7741" y="3296"/>
                  <a:ext cx="375" cy="62"/>
                </a:xfrm>
                <a:prstGeom prst="rect">
                  <a:avLst/>
                </a:pr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411"/>
                  <a:endParaRPr lang="en-US" sz="800" kern="0">
                    <a:gradFill>
                      <a:gsLst>
                        <a:gs pos="0">
                          <a:srgbClr val="505050"/>
                        </a:gs>
                        <a:gs pos="100000">
                          <a:srgbClr val="505050"/>
                        </a:gs>
                      </a:gsLst>
                      <a:lin ang="5400000" scaled="1"/>
                    </a:gradFill>
                    <a:latin typeface="Segoe UI"/>
                  </a:endParaRPr>
                </a:p>
              </p:txBody>
            </p:sp>
            <p:sp>
              <p:nvSpPr>
                <p:cNvPr id="185" name="Rectangle 10">
                  <a:extLst>
                    <a:ext uri="{FF2B5EF4-FFF2-40B4-BE49-F238E27FC236}">
                      <a16:creationId xmlns:a16="http://schemas.microsoft.com/office/drawing/2014/main" id="{005390EC-89CF-492F-8D2E-9B4AD618D020}"/>
                    </a:ext>
                  </a:extLst>
                </p:cNvPr>
                <p:cNvSpPr>
                  <a:spLocks noChangeArrowheads="1"/>
                </p:cNvSpPr>
                <p:nvPr/>
              </p:nvSpPr>
              <p:spPr bwMode="auto">
                <a:xfrm>
                  <a:off x="7811" y="3414"/>
                  <a:ext cx="87" cy="137"/>
                </a:xfrm>
                <a:prstGeom prst="rect">
                  <a:avLst/>
                </a:prstGeom>
                <a:solidFill>
                  <a:srgbClr val="FFFFFF"/>
                </a:solidFill>
                <a:ln w="19050" cap="sq">
                  <a:noFill/>
                  <a:prstDash val="solid"/>
                  <a:miter lim="800000"/>
                  <a:headEnd/>
                  <a:tailEnd/>
                </a:ln>
              </p:spPr>
              <p:txBody>
                <a:bodyPr vert="horz" wrap="square" lIns="91438" tIns="45719" rIns="91438" bIns="45719" numCol="1" anchor="t" anchorCtr="0" compatLnSpc="1">
                  <a:prstTxWarp prst="textNoShape">
                    <a:avLst/>
                  </a:prstTxWarp>
                </a:bodyPr>
                <a:lstStyle/>
                <a:p>
                  <a:pPr defTabSz="914411"/>
                  <a:endParaRPr lang="en-US" sz="800" kern="0">
                    <a:gradFill>
                      <a:gsLst>
                        <a:gs pos="0">
                          <a:srgbClr val="505050"/>
                        </a:gs>
                        <a:gs pos="100000">
                          <a:srgbClr val="505050"/>
                        </a:gs>
                      </a:gsLst>
                      <a:lin ang="5400000" scaled="1"/>
                    </a:gradFill>
                    <a:latin typeface="Segoe UI"/>
                  </a:endParaRPr>
                </a:p>
              </p:txBody>
            </p:sp>
            <p:sp>
              <p:nvSpPr>
                <p:cNvPr id="186" name="Rectangle 12">
                  <a:extLst>
                    <a:ext uri="{FF2B5EF4-FFF2-40B4-BE49-F238E27FC236}">
                      <a16:creationId xmlns:a16="http://schemas.microsoft.com/office/drawing/2014/main" id="{3CBC6AE8-C8B7-4431-A243-9D1C91E67DD9}"/>
                    </a:ext>
                  </a:extLst>
                </p:cNvPr>
                <p:cNvSpPr>
                  <a:spLocks noChangeArrowheads="1"/>
                </p:cNvSpPr>
                <p:nvPr/>
              </p:nvSpPr>
              <p:spPr bwMode="auto">
                <a:xfrm>
                  <a:off x="7959" y="3414"/>
                  <a:ext cx="100" cy="100"/>
                </a:xfrm>
                <a:prstGeom prst="rect">
                  <a:avLst/>
                </a:prstGeom>
                <a:solidFill>
                  <a:srgbClr val="FFFFFF"/>
                </a:solidFill>
                <a:ln w="19050" cap="sq">
                  <a:noFill/>
                  <a:prstDash val="solid"/>
                  <a:miter lim="800000"/>
                  <a:headEnd/>
                  <a:tailEnd/>
                </a:ln>
              </p:spPr>
              <p:txBody>
                <a:bodyPr vert="horz" wrap="square" lIns="91438" tIns="45719" rIns="91438" bIns="45719" numCol="1" anchor="t" anchorCtr="0" compatLnSpc="1">
                  <a:prstTxWarp prst="textNoShape">
                    <a:avLst/>
                  </a:prstTxWarp>
                </a:bodyPr>
                <a:lstStyle/>
                <a:p>
                  <a:pPr defTabSz="914411"/>
                  <a:endParaRPr lang="en-US" sz="800" kern="0">
                    <a:gradFill>
                      <a:gsLst>
                        <a:gs pos="0">
                          <a:srgbClr val="505050"/>
                        </a:gs>
                        <a:gs pos="100000">
                          <a:srgbClr val="505050"/>
                        </a:gs>
                      </a:gsLst>
                      <a:lin ang="5400000" scaled="1"/>
                    </a:gradFill>
                    <a:latin typeface="Segoe UI"/>
                  </a:endParaRPr>
                </a:p>
              </p:txBody>
            </p:sp>
          </p:grpSp>
        </p:grpSp>
        <p:grpSp>
          <p:nvGrpSpPr>
            <p:cNvPr id="7" name="Group 6">
              <a:extLst>
                <a:ext uri="{FF2B5EF4-FFF2-40B4-BE49-F238E27FC236}">
                  <a16:creationId xmlns:a16="http://schemas.microsoft.com/office/drawing/2014/main" id="{B5E5B7B1-DB59-476F-8069-4EE4E81306D7}"/>
                </a:ext>
              </a:extLst>
            </p:cNvPr>
            <p:cNvGrpSpPr/>
            <p:nvPr/>
          </p:nvGrpSpPr>
          <p:grpSpPr>
            <a:xfrm>
              <a:off x="9840555" y="2835913"/>
              <a:ext cx="265176" cy="265176"/>
              <a:chOff x="2461871" y="1351538"/>
              <a:chExt cx="433089" cy="433089"/>
            </a:xfrm>
          </p:grpSpPr>
          <p:sp>
            <p:nvSpPr>
              <p:cNvPr id="202" name="Oval 201">
                <a:extLst>
                  <a:ext uri="{FF2B5EF4-FFF2-40B4-BE49-F238E27FC236}">
                    <a16:creationId xmlns:a16="http://schemas.microsoft.com/office/drawing/2014/main" id="{BB5AA020-4C76-47B0-A570-0606F2230CCE}"/>
                  </a:ext>
                </a:extLst>
              </p:cNvPr>
              <p:cNvSpPr/>
              <p:nvPr/>
            </p:nvSpPr>
            <p:spPr bwMode="auto">
              <a:xfrm>
                <a:off x="2461871" y="1351538"/>
                <a:ext cx="433089" cy="43308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5" name="binary">
                <a:extLst>
                  <a:ext uri="{FF2B5EF4-FFF2-40B4-BE49-F238E27FC236}">
                    <a16:creationId xmlns:a16="http://schemas.microsoft.com/office/drawing/2014/main" id="{994F58F7-B775-4429-B896-B60A5A5AC94C}"/>
                  </a:ext>
                </a:extLst>
              </p:cNvPr>
              <p:cNvSpPr>
                <a:spLocks noChangeAspect="1" noEditPoints="1"/>
              </p:cNvSpPr>
              <p:nvPr/>
            </p:nvSpPr>
            <p:spPr bwMode="auto">
              <a:xfrm>
                <a:off x="2561964" y="1467527"/>
                <a:ext cx="232902" cy="2011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411">
                  <a:defRPr/>
                </a:pPr>
                <a:endParaRPr lang="en-US" sz="1800">
                  <a:solidFill>
                    <a:srgbClr val="1A1A1A"/>
                  </a:solidFill>
                  <a:latin typeface="Segoe UI"/>
                </a:endParaRPr>
              </a:p>
            </p:txBody>
          </p:sp>
        </p:grpSp>
        <p:grpSp>
          <p:nvGrpSpPr>
            <p:cNvPr id="12" name="Group 11">
              <a:extLst>
                <a:ext uri="{FF2B5EF4-FFF2-40B4-BE49-F238E27FC236}">
                  <a16:creationId xmlns:a16="http://schemas.microsoft.com/office/drawing/2014/main" id="{67C24550-0178-42AB-9351-2B4B76090C78}"/>
                </a:ext>
              </a:extLst>
            </p:cNvPr>
            <p:cNvGrpSpPr/>
            <p:nvPr/>
          </p:nvGrpSpPr>
          <p:grpSpPr>
            <a:xfrm>
              <a:off x="9840555" y="3083027"/>
              <a:ext cx="265176" cy="265176"/>
              <a:chOff x="3085026" y="1316532"/>
              <a:chExt cx="433089" cy="433089"/>
            </a:xfrm>
          </p:grpSpPr>
          <p:sp>
            <p:nvSpPr>
              <p:cNvPr id="203" name="Oval 202">
                <a:extLst>
                  <a:ext uri="{FF2B5EF4-FFF2-40B4-BE49-F238E27FC236}">
                    <a16:creationId xmlns:a16="http://schemas.microsoft.com/office/drawing/2014/main" id="{AE55A221-8690-45F5-8A2F-6739B6A4D980}"/>
                  </a:ext>
                </a:extLst>
              </p:cNvPr>
              <p:cNvSpPr/>
              <p:nvPr/>
            </p:nvSpPr>
            <p:spPr bwMode="auto">
              <a:xfrm>
                <a:off x="3085026" y="1316532"/>
                <a:ext cx="433089" cy="43308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Laptop_E770" title="Icon of a laptop">
                <a:extLst>
                  <a:ext uri="{FF2B5EF4-FFF2-40B4-BE49-F238E27FC236}">
                    <a16:creationId xmlns:a16="http://schemas.microsoft.com/office/drawing/2014/main" id="{C4E692A2-BB13-4867-A8A5-EDE2A31FFE2A}"/>
                  </a:ext>
                </a:extLst>
              </p:cNvPr>
              <p:cNvSpPr>
                <a:spLocks noChangeAspect="1" noEditPoints="1"/>
              </p:cNvSpPr>
              <p:nvPr/>
            </p:nvSpPr>
            <p:spPr bwMode="auto">
              <a:xfrm>
                <a:off x="3165163" y="1440520"/>
                <a:ext cx="272815" cy="18511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411">
                  <a:defRPr/>
                </a:pPr>
                <a:endParaRPr lang="en-US" sz="800" kern="0">
                  <a:gradFill>
                    <a:gsLst>
                      <a:gs pos="0">
                        <a:srgbClr val="505050"/>
                      </a:gs>
                      <a:gs pos="100000">
                        <a:srgbClr val="505050"/>
                      </a:gs>
                    </a:gsLst>
                    <a:lin ang="5400000" scaled="1"/>
                  </a:gradFill>
                  <a:latin typeface="Segoe UI"/>
                </a:endParaRPr>
              </a:p>
            </p:txBody>
          </p:sp>
        </p:grpSp>
        <p:grpSp>
          <p:nvGrpSpPr>
            <p:cNvPr id="13" name="Group 12">
              <a:extLst>
                <a:ext uri="{FF2B5EF4-FFF2-40B4-BE49-F238E27FC236}">
                  <a16:creationId xmlns:a16="http://schemas.microsoft.com/office/drawing/2014/main" id="{F1990DC3-01A0-48C0-B795-99B795E763B4}"/>
                </a:ext>
              </a:extLst>
            </p:cNvPr>
            <p:cNvGrpSpPr/>
            <p:nvPr/>
          </p:nvGrpSpPr>
          <p:grpSpPr>
            <a:xfrm>
              <a:off x="10086801" y="3083027"/>
              <a:ext cx="265176" cy="265176"/>
              <a:chOff x="4234219" y="1355469"/>
              <a:chExt cx="433089" cy="433089"/>
            </a:xfrm>
          </p:grpSpPr>
          <p:sp>
            <p:nvSpPr>
              <p:cNvPr id="188" name="Oval 187">
                <a:extLst>
                  <a:ext uri="{FF2B5EF4-FFF2-40B4-BE49-F238E27FC236}">
                    <a16:creationId xmlns:a16="http://schemas.microsoft.com/office/drawing/2014/main" id="{64EF1213-AA11-4AFB-A965-1499B89920EC}"/>
                  </a:ext>
                </a:extLst>
              </p:cNvPr>
              <p:cNvSpPr/>
              <p:nvPr/>
            </p:nvSpPr>
            <p:spPr bwMode="auto">
              <a:xfrm>
                <a:off x="4234219" y="1355469"/>
                <a:ext cx="433089" cy="43308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E5909EAB-828A-4276-A55F-31825006EE60}"/>
                  </a:ext>
                </a:extLst>
              </p:cNvPr>
              <p:cNvGrpSpPr/>
              <p:nvPr/>
            </p:nvGrpSpPr>
            <p:grpSpPr>
              <a:xfrm>
                <a:off x="4312276" y="1451400"/>
                <a:ext cx="276975" cy="241227"/>
                <a:chOff x="4312276" y="1451400"/>
                <a:chExt cx="276975" cy="241227"/>
              </a:xfrm>
            </p:grpSpPr>
            <p:sp>
              <p:nvSpPr>
                <p:cNvPr id="189" name="Processing_E9F5">
                  <a:extLst>
                    <a:ext uri="{FF2B5EF4-FFF2-40B4-BE49-F238E27FC236}">
                      <a16:creationId xmlns:a16="http://schemas.microsoft.com/office/drawing/2014/main" id="{4939C757-A688-4EB6-9AF9-312B46EBE2C3}"/>
                    </a:ext>
                  </a:extLst>
                </p:cNvPr>
                <p:cNvSpPr>
                  <a:spLocks noChangeAspect="1" noEditPoints="1"/>
                </p:cNvSpPr>
                <p:nvPr/>
              </p:nvSpPr>
              <p:spPr bwMode="auto">
                <a:xfrm>
                  <a:off x="4312276" y="1451400"/>
                  <a:ext cx="276975" cy="241227"/>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411"/>
                  <a:endParaRPr lang="en-US" sz="800" kern="0">
                    <a:gradFill>
                      <a:gsLst>
                        <a:gs pos="0">
                          <a:srgbClr val="505050"/>
                        </a:gs>
                        <a:gs pos="100000">
                          <a:srgbClr val="505050"/>
                        </a:gs>
                      </a:gsLst>
                      <a:lin ang="5400000" scaled="1"/>
                    </a:gradFill>
                    <a:latin typeface="Segoe UI"/>
                  </a:endParaRPr>
                </a:p>
              </p:txBody>
            </p:sp>
            <p:sp>
              <p:nvSpPr>
                <p:cNvPr id="10" name="Oval 9">
                  <a:extLst>
                    <a:ext uri="{FF2B5EF4-FFF2-40B4-BE49-F238E27FC236}">
                      <a16:creationId xmlns:a16="http://schemas.microsoft.com/office/drawing/2014/main" id="{CDA7F354-1BED-4BCF-A037-3316E35D2D63}"/>
                    </a:ext>
                  </a:extLst>
                </p:cNvPr>
                <p:cNvSpPr/>
                <p:nvPr/>
              </p:nvSpPr>
              <p:spPr bwMode="auto">
                <a:xfrm>
                  <a:off x="4449581" y="1565531"/>
                  <a:ext cx="124401" cy="9837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4" name="Oval 203">
                  <a:extLst>
                    <a:ext uri="{FF2B5EF4-FFF2-40B4-BE49-F238E27FC236}">
                      <a16:creationId xmlns:a16="http://schemas.microsoft.com/office/drawing/2014/main" id="{C5A912C0-37DC-4CA2-B89F-08E84951FC73}"/>
                    </a:ext>
                  </a:extLst>
                </p:cNvPr>
                <p:cNvSpPr/>
                <p:nvPr/>
              </p:nvSpPr>
              <p:spPr bwMode="auto">
                <a:xfrm>
                  <a:off x="4329242" y="1467154"/>
                  <a:ext cx="98377" cy="9837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nvGrpSpPr>
          <p:cNvPr id="24" name="Group 23">
            <a:extLst>
              <a:ext uri="{FF2B5EF4-FFF2-40B4-BE49-F238E27FC236}">
                <a16:creationId xmlns:a16="http://schemas.microsoft.com/office/drawing/2014/main" id="{8EA69F89-AD96-416A-8838-D599D54FDD58}"/>
              </a:ext>
            </a:extLst>
          </p:cNvPr>
          <p:cNvGrpSpPr/>
          <p:nvPr/>
        </p:nvGrpSpPr>
        <p:grpSpPr>
          <a:xfrm>
            <a:off x="422234" y="1994667"/>
            <a:ext cx="8117349" cy="577582"/>
            <a:chOff x="585172" y="1966114"/>
            <a:chExt cx="8715580" cy="577591"/>
          </a:xfrm>
        </p:grpSpPr>
        <p:grpSp>
          <p:nvGrpSpPr>
            <p:cNvPr id="33" name="Group 32">
              <a:extLst>
                <a:ext uri="{FF2B5EF4-FFF2-40B4-BE49-F238E27FC236}">
                  <a16:creationId xmlns:a16="http://schemas.microsoft.com/office/drawing/2014/main" id="{AAA5E513-47A5-4080-8171-C94D1FC5E2F6}"/>
                </a:ext>
              </a:extLst>
            </p:cNvPr>
            <p:cNvGrpSpPr/>
            <p:nvPr/>
          </p:nvGrpSpPr>
          <p:grpSpPr>
            <a:xfrm>
              <a:off x="585172" y="1966114"/>
              <a:ext cx="8715580" cy="182880"/>
              <a:chOff x="768054" y="1512308"/>
              <a:chExt cx="8715580" cy="182880"/>
            </a:xfrm>
          </p:grpSpPr>
          <p:cxnSp>
            <p:nvCxnSpPr>
              <p:cNvPr id="47" name="Straight Connector 46">
                <a:extLst>
                  <a:ext uri="{FF2B5EF4-FFF2-40B4-BE49-F238E27FC236}">
                    <a16:creationId xmlns:a16="http://schemas.microsoft.com/office/drawing/2014/main" id="{9D2E355D-80A9-4801-AABE-2299FF347E12}"/>
                  </a:ext>
                </a:extLst>
              </p:cNvPr>
              <p:cNvCxnSpPr>
                <a:cxnSpLocks/>
              </p:cNvCxnSpPr>
              <p:nvPr/>
            </p:nvCxnSpPr>
            <p:spPr>
              <a:xfrm>
                <a:off x="1383423" y="1601702"/>
                <a:ext cx="3306904" cy="0"/>
              </a:xfrm>
              <a:prstGeom prst="line">
                <a:avLst/>
              </a:prstGeom>
              <a:ln w="349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1414D36-2636-4D88-BE64-903942B54DA5}"/>
                  </a:ext>
                </a:extLst>
              </p:cNvPr>
              <p:cNvCxnSpPr>
                <a:cxnSpLocks/>
              </p:cNvCxnSpPr>
              <p:nvPr/>
            </p:nvCxnSpPr>
            <p:spPr>
              <a:xfrm>
                <a:off x="5047196" y="1599499"/>
                <a:ext cx="1499418" cy="0"/>
              </a:xfrm>
              <a:prstGeom prst="line">
                <a:avLst/>
              </a:prstGeom>
              <a:ln w="349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CF1546-0B66-4411-9E02-A0FA7F388235}"/>
                  </a:ext>
                </a:extLst>
              </p:cNvPr>
              <p:cNvCxnSpPr>
                <a:cxnSpLocks/>
              </p:cNvCxnSpPr>
              <p:nvPr/>
            </p:nvCxnSpPr>
            <p:spPr>
              <a:xfrm>
                <a:off x="6906640" y="1601702"/>
                <a:ext cx="1528850" cy="0"/>
              </a:xfrm>
              <a:prstGeom prst="line">
                <a:avLst/>
              </a:prstGeom>
              <a:ln w="349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376FC4DA-BA8A-4148-841B-0BBD1ACA3EF0}"/>
                  </a:ext>
                </a:extLst>
              </p:cNvPr>
              <p:cNvSpPr/>
              <p:nvPr/>
            </p:nvSpPr>
            <p:spPr bwMode="auto">
              <a:xfrm>
                <a:off x="768054" y="1512308"/>
                <a:ext cx="190670" cy="1828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3C33256B-DEAF-4047-BED7-6BE54581B60E}"/>
                  </a:ext>
                </a:extLst>
              </p:cNvPr>
              <p:cNvCxnSpPr>
                <a:cxnSpLocks/>
              </p:cNvCxnSpPr>
              <p:nvPr/>
            </p:nvCxnSpPr>
            <p:spPr>
              <a:xfrm>
                <a:off x="793584" y="1601702"/>
                <a:ext cx="237623" cy="0"/>
              </a:xfrm>
              <a:prstGeom prst="line">
                <a:avLst/>
              </a:prstGeom>
              <a:ln w="349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AD07B0F7-DDBD-427E-8B01-75CA0BDDBF11}"/>
                  </a:ext>
                </a:extLst>
              </p:cNvPr>
              <p:cNvCxnSpPr>
                <a:cxnSpLocks/>
              </p:cNvCxnSpPr>
              <p:nvPr/>
            </p:nvCxnSpPr>
            <p:spPr>
              <a:xfrm>
                <a:off x="8826887" y="1601702"/>
                <a:ext cx="656747" cy="0"/>
              </a:xfrm>
              <a:prstGeom prst="line">
                <a:avLst/>
              </a:prstGeom>
              <a:ln w="349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22" name="Picture 21">
              <a:extLst>
                <a:ext uri="{FF2B5EF4-FFF2-40B4-BE49-F238E27FC236}">
                  <a16:creationId xmlns:a16="http://schemas.microsoft.com/office/drawing/2014/main" id="{7062ABD7-20E2-4CF7-91B6-9ED96E021067}"/>
                </a:ext>
              </a:extLst>
            </p:cNvPr>
            <p:cNvPicPr>
              <a:picLocks noChangeAspect="1"/>
            </p:cNvPicPr>
            <p:nvPr/>
          </p:nvPicPr>
          <p:blipFill>
            <a:blip r:embed="rId7"/>
            <a:stretch>
              <a:fillRect/>
            </a:stretch>
          </p:blipFill>
          <p:spPr>
            <a:xfrm>
              <a:off x="1975897" y="2174983"/>
              <a:ext cx="1267239" cy="368722"/>
            </a:xfrm>
            <a:prstGeom prst="rect">
              <a:avLst/>
            </a:prstGeom>
          </p:spPr>
        </p:pic>
      </p:grpSp>
      <p:pic>
        <p:nvPicPr>
          <p:cNvPr id="2050" name="Picture 2">
            <a:extLst>
              <a:ext uri="{FF2B5EF4-FFF2-40B4-BE49-F238E27FC236}">
                <a16:creationId xmlns:a16="http://schemas.microsoft.com/office/drawing/2014/main" id="{BEC0FF02-38F9-48C9-988C-FEE04B6CCC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56817" y="2448390"/>
            <a:ext cx="954279" cy="1345457"/>
          </a:xfrm>
          <a:prstGeom prst="rect">
            <a:avLst/>
          </a:prstGeom>
          <a:solidFill>
            <a:schemeClr val="bg1"/>
          </a:solidFill>
          <a:ln>
            <a:noFill/>
          </a:ln>
          <a:effectLst>
            <a:outerShdw blurRad="177800" dist="38100" dir="3600000" algn="tl" rotWithShape="0">
              <a:prstClr val="black">
                <a:alpha val="41000"/>
              </a:prstClr>
            </a:outerShdw>
          </a:effectLst>
        </p:spPr>
      </p:pic>
      <p:pic>
        <p:nvPicPr>
          <p:cNvPr id="6" name="Picture 5">
            <a:extLst>
              <a:ext uri="{FF2B5EF4-FFF2-40B4-BE49-F238E27FC236}">
                <a16:creationId xmlns:a16="http://schemas.microsoft.com/office/drawing/2014/main" id="{F0FA29DE-35C5-41AB-8F05-2CF791D80158}"/>
              </a:ext>
            </a:extLst>
          </p:cNvPr>
          <p:cNvPicPr>
            <a:picLocks noChangeAspect="1"/>
          </p:cNvPicPr>
          <p:nvPr/>
        </p:nvPicPr>
        <p:blipFill>
          <a:blip r:embed="rId9"/>
          <a:stretch>
            <a:fillRect/>
          </a:stretch>
        </p:blipFill>
        <p:spPr>
          <a:xfrm>
            <a:off x="10637394" y="2079829"/>
            <a:ext cx="954172" cy="1243274"/>
          </a:xfrm>
          <a:prstGeom prst="rect">
            <a:avLst/>
          </a:prstGeom>
          <a:solidFill>
            <a:schemeClr val="bg1"/>
          </a:solidFill>
          <a:ln>
            <a:noFill/>
          </a:ln>
          <a:effectLst>
            <a:outerShdw blurRad="177800" dist="38100" dir="3600000" algn="tl" rotWithShape="0">
              <a:prstClr val="black">
                <a:alpha val="41000"/>
              </a:prstClr>
            </a:outerShdw>
          </a:effectLst>
        </p:spPr>
      </p:pic>
      <p:sp>
        <p:nvSpPr>
          <p:cNvPr id="3" name="TextBox 2">
            <a:extLst>
              <a:ext uri="{FF2B5EF4-FFF2-40B4-BE49-F238E27FC236}">
                <a16:creationId xmlns:a16="http://schemas.microsoft.com/office/drawing/2014/main" id="{D7C96D84-D2C7-453B-916B-6621D5F68407}"/>
              </a:ext>
            </a:extLst>
          </p:cNvPr>
          <p:cNvSpPr txBox="1"/>
          <p:nvPr/>
        </p:nvSpPr>
        <p:spPr>
          <a:xfrm>
            <a:off x="11223054" y="1858841"/>
            <a:ext cx="346249" cy="184666"/>
          </a:xfrm>
          <a:prstGeom prst="rect">
            <a:avLst/>
          </a:prstGeom>
          <a:noFill/>
        </p:spPr>
        <p:txBody>
          <a:bodyPr wrap="none" lIns="0" tIns="0" rIns="0" bIns="0" rtlCol="0">
            <a:spAutoFit/>
          </a:bodyPr>
          <a:lstStyle/>
          <a:p>
            <a:pPr defTabSz="914411"/>
            <a:r>
              <a:rPr lang="en-US" sz="1200" b="1">
                <a:gradFill>
                  <a:gsLst>
                    <a:gs pos="2917">
                      <a:srgbClr val="0078D4"/>
                    </a:gs>
                    <a:gs pos="30000">
                      <a:srgbClr val="0078D4"/>
                    </a:gs>
                  </a:gsLst>
                  <a:lin ang="5400000" scaled="0"/>
                </a:gradFill>
                <a:latin typeface="Segoe UI"/>
                <a:hlinkClick r:id="rId10">
                  <a:extLst>
                    <a:ext uri="{A12FA001-AC4F-418D-AE19-62706E023703}">
                      <ahyp:hlinkClr xmlns:ahyp="http://schemas.microsoft.com/office/drawing/2018/hyperlinkcolor" val="tx"/>
                    </a:ext>
                  </a:extLst>
                </a:hlinkClick>
              </a:rPr>
              <a:t>NIST</a:t>
            </a:r>
            <a:endParaRPr lang="en-US" sz="1200" b="1">
              <a:gradFill>
                <a:gsLst>
                  <a:gs pos="2917">
                    <a:srgbClr val="0078D4"/>
                  </a:gs>
                  <a:gs pos="30000">
                    <a:srgbClr val="0078D4"/>
                  </a:gs>
                </a:gsLst>
                <a:lin ang="5400000" scaled="0"/>
              </a:gradFill>
              <a:latin typeface="Segoe UI"/>
            </a:endParaRPr>
          </a:p>
        </p:txBody>
      </p:sp>
      <p:sp>
        <p:nvSpPr>
          <p:cNvPr id="16" name="TextBox 15">
            <a:extLst>
              <a:ext uri="{FF2B5EF4-FFF2-40B4-BE49-F238E27FC236}">
                <a16:creationId xmlns:a16="http://schemas.microsoft.com/office/drawing/2014/main" id="{05BC55B2-A0E2-4D76-82AF-FB733096945B}"/>
              </a:ext>
            </a:extLst>
          </p:cNvPr>
          <p:cNvSpPr txBox="1"/>
          <p:nvPr/>
        </p:nvSpPr>
        <p:spPr>
          <a:xfrm>
            <a:off x="9935668" y="3840120"/>
            <a:ext cx="1607445" cy="413733"/>
          </a:xfrm>
          <a:prstGeom prst="rect">
            <a:avLst/>
          </a:prstGeom>
          <a:noFill/>
        </p:spPr>
        <p:txBody>
          <a:bodyPr wrap="square">
            <a:spAutoFit/>
          </a:bodyPr>
          <a:lstStyle/>
          <a:p>
            <a:pPr defTabSz="914411"/>
            <a:r>
              <a:rPr lang="en-US" sz="1200" b="1">
                <a:solidFill>
                  <a:srgbClr val="000000"/>
                </a:solidFill>
                <a:latin typeface="Segoe UI"/>
                <a:hlinkClick r:id="rId11"/>
              </a:rPr>
              <a:t>Forrester</a:t>
            </a:r>
            <a:r>
              <a:rPr lang="en-US" sz="1200" b="1">
                <a:solidFill>
                  <a:srgbClr val="000000"/>
                </a:solidFill>
                <a:latin typeface="Segoe UI"/>
              </a:rPr>
              <a:t> </a:t>
            </a:r>
          </a:p>
          <a:p>
            <a:pPr defTabSz="914411"/>
            <a:r>
              <a:rPr lang="en-US" sz="900" i="1">
                <a:solidFill>
                  <a:srgbClr val="000000"/>
                </a:solidFill>
                <a:latin typeface="Segoe UI"/>
              </a:rPr>
              <a:t>ZTX Model</a:t>
            </a:r>
          </a:p>
        </p:txBody>
      </p:sp>
    </p:spTree>
    <p:extLst>
      <p:ext uri="{BB962C8B-B14F-4D97-AF65-F5344CB8AC3E}">
        <p14:creationId xmlns:p14="http://schemas.microsoft.com/office/powerpoint/2010/main" val="19012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1500"/>
                                        <p:tgtEl>
                                          <p:spTgt spid="24"/>
                                        </p:tgtEl>
                                      </p:cBhvr>
                                    </p:animEffect>
                                  </p:childTnLst>
                                </p:cTn>
                              </p:par>
                              <p:par>
                                <p:cTn id="8" presetID="22" presetClass="entr" presetSubtype="8" fill="hold"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wipe(left)">
                                      <p:cBhvr>
                                        <p:cTn id="10" dur="1500"/>
                                        <p:tgtEl>
                                          <p:spTgt spid="195"/>
                                        </p:tgtEl>
                                      </p:cBhvr>
                                    </p:animEffect>
                                  </p:childTnLst>
                                </p:cTn>
                              </p:par>
                              <p:par>
                                <p:cTn id="11" presetID="10"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par>
                                <p:cTn id="14" presetID="10" presetClass="entr" presetSubtype="0" fill="hold" nodeType="withEffect">
                                  <p:stCondLst>
                                    <p:cond delay="20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par>
                                <p:cTn id="17" presetID="10" presetClass="entr" presetSubtype="0" fill="hold" nodeType="withEffect">
                                  <p:stCondLst>
                                    <p:cond delay="400"/>
                                  </p:stCondLst>
                                  <p:childTnLst>
                                    <p:set>
                                      <p:cBhvr>
                                        <p:cTn id="18" dur="1" fill="hold">
                                          <p:stCondLst>
                                            <p:cond delay="0"/>
                                          </p:stCondLst>
                                        </p:cTn>
                                        <p:tgtEl>
                                          <p:spTgt spid="90"/>
                                        </p:tgtEl>
                                        <p:attrNameLst>
                                          <p:attrName>style.visibility</p:attrName>
                                        </p:attrNameLst>
                                      </p:cBhvr>
                                      <p:to>
                                        <p:strVal val="visible"/>
                                      </p:to>
                                    </p:set>
                                    <p:animEffect transition="in" filter="fade">
                                      <p:cBhvr>
                                        <p:cTn id="19" dur="500"/>
                                        <p:tgtEl>
                                          <p:spTgt spid="90"/>
                                        </p:tgtEl>
                                      </p:cBhvr>
                                    </p:animEffect>
                                  </p:childTnLst>
                                </p:cTn>
                              </p:par>
                              <p:par>
                                <p:cTn id="20" presetID="10" presetClass="entr" presetSubtype="0" fill="hold" nodeType="withEffect">
                                  <p:stCondLst>
                                    <p:cond delay="60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500"/>
                                        <p:tgtEl>
                                          <p:spTgt spid="77"/>
                                        </p:tgtEl>
                                      </p:cBhvr>
                                    </p:animEffect>
                                  </p:childTnLst>
                                </p:cTn>
                              </p:par>
                              <p:par>
                                <p:cTn id="23" presetID="10" presetClass="entr" presetSubtype="0" fill="hold" nodeType="withEffect">
                                  <p:stCondLst>
                                    <p:cond delay="80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10" presetClass="entr" presetSubtype="0" fill="hold" nodeType="withEffect">
                                  <p:stCondLst>
                                    <p:cond delay="100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nodeType="withEffect">
                                  <p:stCondLst>
                                    <p:cond delay="200"/>
                                  </p:stCondLst>
                                  <p:childTnLst>
                                    <p:set>
                                      <p:cBhvr>
                                        <p:cTn id="30" dur="1" fill="hold">
                                          <p:stCondLst>
                                            <p:cond delay="0"/>
                                          </p:stCondLst>
                                        </p:cTn>
                                        <p:tgtEl>
                                          <p:spTgt spid="119"/>
                                        </p:tgtEl>
                                        <p:attrNameLst>
                                          <p:attrName>style.visibility</p:attrName>
                                        </p:attrNameLst>
                                      </p:cBhvr>
                                      <p:to>
                                        <p:strVal val="visible"/>
                                      </p:to>
                                    </p:set>
                                    <p:animEffect transition="in" filter="fade">
                                      <p:cBhvr>
                                        <p:cTn id="31" dur="500"/>
                                        <p:tgtEl>
                                          <p:spTgt spid="119"/>
                                        </p:tgtEl>
                                      </p:cBhvr>
                                    </p:animEffect>
                                  </p:childTnLst>
                                </p:cTn>
                              </p:par>
                              <p:par>
                                <p:cTn id="32" presetID="10" presetClass="entr" presetSubtype="0" fill="hold" nodeType="withEffect">
                                  <p:stCondLst>
                                    <p:cond delay="1000"/>
                                  </p:stCondLst>
                                  <p:childTnLst>
                                    <p:set>
                                      <p:cBhvr>
                                        <p:cTn id="33" dur="1" fill="hold">
                                          <p:stCondLst>
                                            <p:cond delay="0"/>
                                          </p:stCondLst>
                                        </p:cTn>
                                        <p:tgtEl>
                                          <p:spTgt spid="133"/>
                                        </p:tgtEl>
                                        <p:attrNameLst>
                                          <p:attrName>style.visibility</p:attrName>
                                        </p:attrNameLst>
                                      </p:cBhvr>
                                      <p:to>
                                        <p:strVal val="visible"/>
                                      </p:to>
                                    </p:set>
                                    <p:animEffect transition="in" filter="fade">
                                      <p:cBhvr>
                                        <p:cTn id="34" dur="500"/>
                                        <p:tgtEl>
                                          <p:spTgt spid="133"/>
                                        </p:tgtEl>
                                      </p:cBhvr>
                                    </p:animEffect>
                                  </p:childTnLst>
                                </p:cTn>
                              </p:par>
                            </p:childTnLst>
                          </p:cTn>
                        </p:par>
                        <p:par>
                          <p:cTn id="35" fill="hold">
                            <p:stCondLst>
                              <p:cond delay="1500"/>
                            </p:stCondLst>
                            <p:childTnLst>
                              <p:par>
                                <p:cTn id="36" presetID="10" presetClass="entr" presetSubtype="0" fill="hold" grpId="0" nodeType="after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72"/>
                                        </p:tgtEl>
                                        <p:attrNameLst>
                                          <p:attrName>style.visibility</p:attrName>
                                        </p:attrNameLst>
                                      </p:cBhvr>
                                      <p:to>
                                        <p:strVal val="visible"/>
                                      </p:to>
                                    </p:set>
                                    <p:animEffect transition="in" filter="wipe(down)">
                                      <p:cBhvr>
                                        <p:cTn id="60" dur="500"/>
                                        <p:tgtEl>
                                          <p:spTgt spid="172"/>
                                        </p:tgtEl>
                                      </p:cBhvr>
                                    </p:animEffect>
                                  </p:childTnLst>
                                </p:cTn>
                              </p:par>
                              <p:par>
                                <p:cTn id="61" presetID="22" presetClass="entr" presetSubtype="1" fill="hold" nodeType="withEffect">
                                  <p:stCondLst>
                                    <p:cond delay="0"/>
                                  </p:stCondLst>
                                  <p:childTnLst>
                                    <p:set>
                                      <p:cBhvr>
                                        <p:cTn id="62" dur="1" fill="hold">
                                          <p:stCondLst>
                                            <p:cond delay="0"/>
                                          </p:stCondLst>
                                        </p:cTn>
                                        <p:tgtEl>
                                          <p:spTgt spid="141"/>
                                        </p:tgtEl>
                                        <p:attrNameLst>
                                          <p:attrName>style.visibility</p:attrName>
                                        </p:attrNameLst>
                                      </p:cBhvr>
                                      <p:to>
                                        <p:strVal val="visible"/>
                                      </p:to>
                                    </p:set>
                                    <p:animEffect transition="in" filter="wipe(up)">
                                      <p:cBhvr>
                                        <p:cTn id="63" dur="500"/>
                                        <p:tgtEl>
                                          <p:spTgt spid="141"/>
                                        </p:tgtEl>
                                      </p:cBhvr>
                                    </p:animEffect>
                                  </p:childTnLst>
                                </p:cTn>
                              </p:par>
                              <p:par>
                                <p:cTn id="64" presetID="10" presetClass="entr" presetSubtype="0" fill="hold"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par>
                                <p:cTn id="67" presetID="10" presetClass="entr" presetSubtype="0" fill="hold"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500"/>
                                        <p:tgtEl>
                                          <p:spTgt spid="1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53"/>
                                        </p:tgtEl>
                                        <p:attrNameLst>
                                          <p:attrName>style.visibility</p:attrName>
                                        </p:attrNameLst>
                                      </p:cBhvr>
                                      <p:to>
                                        <p:strVal val="visible"/>
                                      </p:to>
                                    </p:set>
                                    <p:animEffect transition="in" filter="fade">
                                      <p:cBhvr>
                                        <p:cTn id="72" dur="500"/>
                                        <p:tgtEl>
                                          <p:spTgt spid="153"/>
                                        </p:tgtEl>
                                      </p:cBhvr>
                                    </p:animEffect>
                                  </p:childTnLst>
                                </p:cTn>
                              </p:par>
                            </p:childTnLst>
                          </p:cTn>
                        </p:par>
                        <p:par>
                          <p:cTn id="73" fill="hold">
                            <p:stCondLst>
                              <p:cond delay="500"/>
                            </p:stCondLst>
                            <p:childTnLst>
                              <p:par>
                                <p:cTn id="74" presetID="22" presetClass="entr" presetSubtype="8" fill="hold" grpId="0" nodeType="after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wipe(left)">
                                      <p:cBhvr>
                                        <p:cTn id="76" dur="500"/>
                                        <p:tgtEl>
                                          <p:spTgt spid="4"/>
                                        </p:tgtEl>
                                      </p:cBhvr>
                                    </p:animEffect>
                                  </p:childTnLst>
                                </p:cTn>
                              </p:par>
                              <p:par>
                                <p:cTn id="77" presetID="10" presetClass="entr" presetSubtype="0" fill="hold" nodeType="withEffect">
                                  <p:stCondLst>
                                    <p:cond delay="0"/>
                                  </p:stCondLst>
                                  <p:childTnLst>
                                    <p:set>
                                      <p:cBhvr>
                                        <p:cTn id="78" dur="1" fill="hold">
                                          <p:stCondLst>
                                            <p:cond delay="0"/>
                                          </p:stCondLst>
                                        </p:cTn>
                                        <p:tgtEl>
                                          <p:spTgt spid="2050"/>
                                        </p:tgtEl>
                                        <p:attrNameLst>
                                          <p:attrName>style.visibility</p:attrName>
                                        </p:attrNameLst>
                                      </p:cBhvr>
                                      <p:to>
                                        <p:strVal val="visible"/>
                                      </p:to>
                                    </p:set>
                                    <p:animEffect transition="in" filter="fade">
                                      <p:cBhvr>
                                        <p:cTn id="79" dur="500"/>
                                        <p:tgtEl>
                                          <p:spTgt spid="205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fade">
                                      <p:cBhvr>
                                        <p:cTn id="82" dur="500"/>
                                        <p:tgtEl>
                                          <p:spTgt spid="16"/>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fade">
                                      <p:cBhvr>
                                        <p:cTn id="86" dur="500"/>
                                        <p:tgtEl>
                                          <p:spTgt spid="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fade">
                                      <p:cBhvr>
                                        <p:cTn id="8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44" grpId="0"/>
      <p:bldP spid="45" grpId="0"/>
      <p:bldP spid="4" grpId="0"/>
      <p:bldP spid="153" grpId="0"/>
      <p:bldP spid="3"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838BCEDF-422B-464E-8CF1-3415807B2A90}"/>
              </a:ext>
            </a:extLst>
          </p:cNvPr>
          <p:cNvPicPr>
            <a:picLocks noChangeAspect="1"/>
          </p:cNvPicPr>
          <p:nvPr/>
        </p:nvPicPr>
        <p:blipFill>
          <a:blip r:embed="rId3"/>
          <a:stretch>
            <a:fillRect/>
          </a:stretch>
        </p:blipFill>
        <p:spPr>
          <a:xfrm>
            <a:off x="3873300" y="2689762"/>
            <a:ext cx="8176306" cy="39786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Chart&#10;&#10;Description automatically generated">
            <a:extLst>
              <a:ext uri="{FF2B5EF4-FFF2-40B4-BE49-F238E27FC236}">
                <a16:creationId xmlns:a16="http://schemas.microsoft.com/office/drawing/2014/main" id="{66E30784-79A7-4430-A1B4-2914CA726687}"/>
              </a:ext>
            </a:extLst>
          </p:cNvPr>
          <p:cNvPicPr>
            <a:picLocks noChangeAspect="1"/>
          </p:cNvPicPr>
          <p:nvPr/>
        </p:nvPicPr>
        <p:blipFill>
          <a:blip r:embed="rId4"/>
          <a:stretch>
            <a:fillRect/>
          </a:stretch>
        </p:blipFill>
        <p:spPr>
          <a:xfrm>
            <a:off x="239833" y="113992"/>
            <a:ext cx="3482280" cy="66300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itle 7">
            <a:extLst>
              <a:ext uri="{FF2B5EF4-FFF2-40B4-BE49-F238E27FC236}">
                <a16:creationId xmlns:a16="http://schemas.microsoft.com/office/drawing/2014/main" id="{2457B0A8-2C86-4EF9-A2B6-D097B4BD50AC}"/>
              </a:ext>
            </a:extLst>
          </p:cNvPr>
          <p:cNvSpPr txBox="1">
            <a:spLocks noGrp="1"/>
          </p:cNvSpPr>
          <p:nvPr>
            <p:ph type="title" idx="4294967295"/>
          </p:nvPr>
        </p:nvSpPr>
        <p:spPr>
          <a:xfrm>
            <a:off x="4088963" y="887166"/>
            <a:ext cx="7960643" cy="724143"/>
          </a:xfrm>
          <a:prstGeom prst="rect">
            <a:avLst/>
          </a:prstGeom>
          <a:noFill/>
          <a:ln>
            <a:noFill/>
            <a:prstDash/>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AU" sz="3137"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Zero Trust Adaption report 2020 /21 </a:t>
            </a:r>
          </a:p>
        </p:txBody>
      </p:sp>
    </p:spTree>
    <p:extLst>
      <p:ext uri="{BB962C8B-B14F-4D97-AF65-F5344CB8AC3E}">
        <p14:creationId xmlns:p14="http://schemas.microsoft.com/office/powerpoint/2010/main" val="1567653732"/>
      </p:ext>
    </p:extLst>
  </p:cSld>
  <p:clrMapOvr>
    <a:overrideClrMapping bg1="lt1" tx1="dk1" bg2="lt2" tx2="dk2" accent1="accent1" accent2="accent2" accent3="accent3" accent4="accent4" accent5="accent5" accent6="accent6" hlink="hlink" folHlink="folHlink"/>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428BEEE9-95B9-425C-9F99-5157ADE91DF6}"/>
              </a:ext>
            </a:extLst>
          </p:cNvPr>
          <p:cNvPicPr>
            <a:picLocks noChangeAspect="1"/>
          </p:cNvPicPr>
          <p:nvPr/>
        </p:nvPicPr>
        <p:blipFill>
          <a:blip r:embed="rId3"/>
          <a:stretch>
            <a:fillRect/>
          </a:stretch>
        </p:blipFill>
        <p:spPr>
          <a:xfrm>
            <a:off x="68207" y="100827"/>
            <a:ext cx="7072150" cy="28225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Table&#10;&#10;Description automatically generated with low confidence">
            <a:extLst>
              <a:ext uri="{FF2B5EF4-FFF2-40B4-BE49-F238E27FC236}">
                <a16:creationId xmlns:a16="http://schemas.microsoft.com/office/drawing/2014/main" id="{055E0B41-585E-4387-BB8E-F5C8A20B7776}"/>
              </a:ext>
            </a:extLst>
          </p:cNvPr>
          <p:cNvPicPr>
            <a:picLocks noChangeAspect="1"/>
          </p:cNvPicPr>
          <p:nvPr/>
        </p:nvPicPr>
        <p:blipFill>
          <a:blip r:embed="rId4"/>
          <a:stretch>
            <a:fillRect/>
          </a:stretch>
        </p:blipFill>
        <p:spPr>
          <a:xfrm>
            <a:off x="6274974" y="3021885"/>
            <a:ext cx="5838318" cy="38235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descr="Findings from Zero Trust adaption report">
            <a:extLst>
              <a:ext uri="{FF2B5EF4-FFF2-40B4-BE49-F238E27FC236}">
                <a16:creationId xmlns:a16="http://schemas.microsoft.com/office/drawing/2014/main" id="{743B2272-1A6F-462E-9D0E-B3BA07E2F80D}"/>
              </a:ext>
            </a:extLst>
          </p:cNvPr>
          <p:cNvSpPr/>
          <p:nvPr/>
        </p:nvSpPr>
        <p:spPr bwMode="auto">
          <a:xfrm>
            <a:off x="4133590" y="1415441"/>
            <a:ext cx="2667548" cy="400834"/>
          </a:xfrm>
          <a:prstGeom prst="rect">
            <a:avLst/>
          </a:prstGeom>
          <a:noFill/>
          <a:ln w="38100">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AU"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FB0883FA-FF56-4974-8CF6-635D7E01F28E}"/>
              </a:ext>
              <a:ext uri="{C183D7F6-B498-43B3-948B-1728B52AA6E4}">
                <adec:decorative xmlns:adec="http://schemas.microsoft.com/office/drawing/2017/decorative" val="1"/>
              </a:ext>
            </a:extLst>
          </p:cNvPr>
          <p:cNvSpPr/>
          <p:nvPr/>
        </p:nvSpPr>
        <p:spPr bwMode="auto">
          <a:xfrm>
            <a:off x="6391900" y="3105572"/>
            <a:ext cx="5592910" cy="1113957"/>
          </a:xfrm>
          <a:prstGeom prst="rect">
            <a:avLst/>
          </a:prstGeom>
          <a:noFill/>
          <a:ln w="38100">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AU"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7C84E15-34B2-494A-BF8A-811B3B47E3BD}"/>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AU"/>
              <a:t>ZT Adaption Report findings</a:t>
            </a:r>
          </a:p>
        </p:txBody>
      </p:sp>
    </p:spTree>
    <p:extLst>
      <p:ext uri="{BB962C8B-B14F-4D97-AF65-F5344CB8AC3E}">
        <p14:creationId xmlns:p14="http://schemas.microsoft.com/office/powerpoint/2010/main" val="1539077315"/>
      </p:ext>
    </p:extLst>
  </p:cSld>
  <p:clrMapOvr>
    <a:overrideClrMapping bg1="lt1" tx1="dk1" bg2="lt2" tx2="dk2" accent1="accent1" accent2="accent2" accent3="accent3" accent4="accent4" accent5="accent5" accent6="accent6" hlink="hlink" folHlink="folHlink"/>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DA3AFA8A-3957-4A3D-B667-6AEF0F4EEAB3}"/>
              </a:ext>
            </a:extLst>
          </p:cNvPr>
          <p:cNvGrpSpPr/>
          <p:nvPr/>
        </p:nvGrpSpPr>
        <p:grpSpPr>
          <a:xfrm>
            <a:off x="1446439" y="4944065"/>
            <a:ext cx="6349287" cy="1365383"/>
            <a:chOff x="1511236" y="4915058"/>
            <a:chExt cx="6349377" cy="1365402"/>
          </a:xfrm>
        </p:grpSpPr>
        <p:sp>
          <p:nvSpPr>
            <p:cNvPr id="91" name="Rectangle 90">
              <a:extLst>
                <a:ext uri="{FF2B5EF4-FFF2-40B4-BE49-F238E27FC236}">
                  <a16:creationId xmlns:a16="http://schemas.microsoft.com/office/drawing/2014/main" id="{85D5EC60-347B-4562-B681-A24B2DC63283}"/>
                </a:ext>
              </a:extLst>
            </p:cNvPr>
            <p:cNvSpPr/>
            <p:nvPr/>
          </p:nvSpPr>
          <p:spPr bwMode="auto">
            <a:xfrm>
              <a:off x="1511236" y="4915059"/>
              <a:ext cx="5977506" cy="1365401"/>
            </a:xfrm>
            <a:prstGeom prst="rect">
              <a:avLst/>
            </a:prstGeom>
            <a:solidFill>
              <a:srgbClr val="0078D2">
                <a:alpha val="23000"/>
              </a:srgbClr>
            </a:solidFill>
            <a:ln w="19050">
              <a:gradFill flip="none" rotWithShape="1">
                <a:gsLst>
                  <a:gs pos="0">
                    <a:schemeClr val="bg1">
                      <a:lumMod val="75000"/>
                    </a:schemeClr>
                  </a:gs>
                  <a:gs pos="22000">
                    <a:schemeClr val="accent2">
                      <a:lumMod val="90000"/>
                      <a:lumOff val="10000"/>
                    </a:schemeClr>
                  </a:gs>
                  <a:gs pos="100000">
                    <a:schemeClr val="accent2">
                      <a:lumMod val="90000"/>
                      <a:lumOff val="1000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411">
                <a:defRPr/>
              </a:pPr>
              <a:endParaRPr lang="en-US" sz="1800" err="1">
                <a:solidFill>
                  <a:srgbClr val="1A1A1A"/>
                </a:solidFill>
                <a:latin typeface="Segoe UI"/>
              </a:endParaRPr>
            </a:p>
          </p:txBody>
        </p:sp>
        <p:sp>
          <p:nvSpPr>
            <p:cNvPr id="92" name="Right Brace 91">
              <a:extLst>
                <a:ext uri="{FF2B5EF4-FFF2-40B4-BE49-F238E27FC236}">
                  <a16:creationId xmlns:a16="http://schemas.microsoft.com/office/drawing/2014/main" id="{02296B3A-5FEA-49E0-9339-CDB75E2621E4}"/>
                </a:ext>
              </a:extLst>
            </p:cNvPr>
            <p:cNvSpPr/>
            <p:nvPr/>
          </p:nvSpPr>
          <p:spPr>
            <a:xfrm>
              <a:off x="7116871" y="4915058"/>
              <a:ext cx="743742" cy="1365402"/>
            </a:xfrm>
            <a:prstGeom prst="rightBrace">
              <a:avLst>
                <a:gd name="adj1" fmla="val 0"/>
                <a:gd name="adj2" fmla="val 65364"/>
              </a:avLst>
            </a:prstGeom>
            <a:ln w="19050">
              <a:gradFill flip="none" rotWithShape="1">
                <a:gsLst>
                  <a:gs pos="0">
                    <a:schemeClr val="bg1">
                      <a:lumMod val="75000"/>
                    </a:schemeClr>
                  </a:gs>
                  <a:gs pos="22000">
                    <a:schemeClr val="accent2">
                      <a:lumMod val="90000"/>
                      <a:lumOff val="10000"/>
                    </a:schemeClr>
                  </a:gs>
                  <a:gs pos="100000">
                    <a:schemeClr val="accent2">
                      <a:lumMod val="90000"/>
                      <a:lumOff val="1000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411">
                <a:defRPr/>
              </a:pPr>
              <a:endParaRPr lang="en-US" sz="1800">
                <a:solidFill>
                  <a:srgbClr val="1A1A1A"/>
                </a:solidFill>
                <a:latin typeface="Segoe UI"/>
              </a:endParaRPr>
            </a:p>
          </p:txBody>
        </p:sp>
      </p:grpSp>
      <p:sp>
        <p:nvSpPr>
          <p:cNvPr id="93" name="TextBox 92">
            <a:extLst>
              <a:ext uri="{FF2B5EF4-FFF2-40B4-BE49-F238E27FC236}">
                <a16:creationId xmlns:a16="http://schemas.microsoft.com/office/drawing/2014/main" id="{335C6D19-010D-4B81-B75E-7357C81D0151}"/>
              </a:ext>
            </a:extLst>
          </p:cNvPr>
          <p:cNvSpPr txBox="1"/>
          <p:nvPr/>
        </p:nvSpPr>
        <p:spPr>
          <a:xfrm>
            <a:off x="7860016" y="5562239"/>
            <a:ext cx="2179956" cy="492443"/>
          </a:xfrm>
          <a:prstGeom prst="rect">
            <a:avLst/>
          </a:prstGeom>
          <a:noFill/>
        </p:spPr>
        <p:txBody>
          <a:bodyPr wrap="none" lIns="0" tIns="0" rIns="0" bIns="0" rtlCol="0">
            <a:spAutoFit/>
          </a:bodyPr>
          <a:lstStyle/>
          <a:p>
            <a:pPr defTabSz="914411">
              <a:defRPr/>
            </a:pPr>
            <a:r>
              <a:rPr lang="en-US" sz="1600" b="1">
                <a:gradFill>
                  <a:gsLst>
                    <a:gs pos="2917">
                      <a:srgbClr val="1A1A1A"/>
                    </a:gs>
                    <a:gs pos="30000">
                      <a:srgbClr val="1A1A1A"/>
                    </a:gs>
                  </a:gsLst>
                  <a:lin ang="5400000" scaled="0"/>
                </a:gradFill>
                <a:latin typeface="Segoe UI"/>
              </a:rPr>
              <a:t>Technical Architecture </a:t>
            </a:r>
            <a:br>
              <a:rPr lang="en-US" sz="1600" b="1">
                <a:gradFill>
                  <a:gsLst>
                    <a:gs pos="2917">
                      <a:srgbClr val="1A1A1A"/>
                    </a:gs>
                    <a:gs pos="30000">
                      <a:srgbClr val="1A1A1A"/>
                    </a:gs>
                  </a:gsLst>
                  <a:lin ang="5400000" scaled="0"/>
                </a:gradFill>
                <a:latin typeface="Segoe UI"/>
              </a:rPr>
            </a:br>
            <a:r>
              <a:rPr lang="en-US" sz="1600" b="1">
                <a:gradFill>
                  <a:gsLst>
                    <a:gs pos="2917">
                      <a:srgbClr val="1A1A1A"/>
                    </a:gs>
                    <a:gs pos="30000">
                      <a:srgbClr val="1A1A1A"/>
                    </a:gs>
                  </a:gsLst>
                  <a:lin ang="5400000" scaled="0"/>
                </a:gradFill>
                <a:latin typeface="Segoe UI"/>
              </a:rPr>
              <a:t>and Implementation </a:t>
            </a:r>
          </a:p>
        </p:txBody>
      </p:sp>
      <p:sp>
        <p:nvSpPr>
          <p:cNvPr id="97" name="TextBox 96">
            <a:extLst>
              <a:ext uri="{FF2B5EF4-FFF2-40B4-BE49-F238E27FC236}">
                <a16:creationId xmlns:a16="http://schemas.microsoft.com/office/drawing/2014/main" id="{E6CA34D2-C4EA-4DC7-B091-B6686634682A}"/>
              </a:ext>
            </a:extLst>
          </p:cNvPr>
          <p:cNvSpPr txBox="1"/>
          <p:nvPr/>
        </p:nvSpPr>
        <p:spPr>
          <a:xfrm>
            <a:off x="7766224" y="5239899"/>
            <a:ext cx="2690798" cy="312069"/>
          </a:xfrm>
          <a:prstGeom prst="rect">
            <a:avLst/>
          </a:prstGeom>
          <a:noFill/>
        </p:spPr>
        <p:txBody>
          <a:bodyPr wrap="square" anchor="ctr" anchorCtr="0">
            <a:spAutoFit/>
          </a:bodyPr>
          <a:lstStyle/>
          <a:p>
            <a:pPr defTabSz="914411">
              <a:defRPr/>
            </a:pPr>
            <a:r>
              <a:rPr lang="en-US" sz="1400" b="1" i="1">
                <a:solidFill>
                  <a:srgbClr val="738CB5"/>
                </a:solidFill>
                <a:latin typeface="Segoe UI"/>
              </a:rPr>
              <a:t>Zero Trust Implementation</a:t>
            </a:r>
          </a:p>
        </p:txBody>
      </p:sp>
      <p:grpSp>
        <p:nvGrpSpPr>
          <p:cNvPr id="98" name="Group 97">
            <a:extLst>
              <a:ext uri="{FF2B5EF4-FFF2-40B4-BE49-F238E27FC236}">
                <a16:creationId xmlns:a16="http://schemas.microsoft.com/office/drawing/2014/main" id="{4D51F76B-B826-4F2D-8CE8-3B36BA9713C2}"/>
              </a:ext>
            </a:extLst>
          </p:cNvPr>
          <p:cNvGrpSpPr/>
          <p:nvPr/>
        </p:nvGrpSpPr>
        <p:grpSpPr>
          <a:xfrm>
            <a:off x="7627923" y="5207016"/>
            <a:ext cx="94239" cy="397611"/>
            <a:chOff x="6452747" y="1103034"/>
            <a:chExt cx="165802" cy="630848"/>
          </a:xfrm>
          <a:solidFill>
            <a:srgbClr val="C4E0F5"/>
          </a:solidFill>
        </p:grpSpPr>
        <p:sp>
          <p:nvSpPr>
            <p:cNvPr id="99" name="Flowchart: Display 10">
              <a:extLst>
                <a:ext uri="{FF2B5EF4-FFF2-40B4-BE49-F238E27FC236}">
                  <a16:creationId xmlns:a16="http://schemas.microsoft.com/office/drawing/2014/main" id="{732BE935-A46D-4E16-A827-0C23AB0C23CE}"/>
                </a:ext>
              </a:extLst>
            </p:cNvPr>
            <p:cNvSpPr/>
            <p:nvPr/>
          </p:nvSpPr>
          <p:spPr bwMode="auto">
            <a:xfrm>
              <a:off x="6534106" y="1103034"/>
              <a:ext cx="84443" cy="630848"/>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0 w 10000"/>
                <a:gd name="connsiteY5" fmla="*/ 5000 h 10000"/>
                <a:gd name="connsiteX0" fmla="*/ 0 w 10000"/>
                <a:gd name="connsiteY0" fmla="*/ 5000 h 10000"/>
                <a:gd name="connsiteX1" fmla="*/ 8333 w 10000"/>
                <a:gd name="connsiteY1" fmla="*/ 0 h 10000"/>
                <a:gd name="connsiteX2" fmla="*/ 10000 w 10000"/>
                <a:gd name="connsiteY2" fmla="*/ 5000 h 10000"/>
                <a:gd name="connsiteX3" fmla="*/ 8333 w 10000"/>
                <a:gd name="connsiteY3" fmla="*/ 10000 h 10000"/>
                <a:gd name="connsiteX4" fmla="*/ 0 w 10000"/>
                <a:gd name="connsiteY4" fmla="*/ 5000 h 10000"/>
                <a:gd name="connsiteX0" fmla="*/ 0 w 1667"/>
                <a:gd name="connsiteY0" fmla="*/ 10000 h 10000"/>
                <a:gd name="connsiteX1" fmla="*/ 0 w 1667"/>
                <a:gd name="connsiteY1" fmla="*/ 0 h 10000"/>
                <a:gd name="connsiteX2" fmla="*/ 1667 w 1667"/>
                <a:gd name="connsiteY2" fmla="*/ 5000 h 10000"/>
                <a:gd name="connsiteX3" fmla="*/ 0 w 1667"/>
                <a:gd name="connsiteY3" fmla="*/ 10000 h 10000"/>
                <a:gd name="connsiteX0" fmla="*/ 0 w 10829"/>
                <a:gd name="connsiteY0" fmla="*/ 0 h 10000"/>
                <a:gd name="connsiteX1" fmla="*/ 10000 w 10829"/>
                <a:gd name="connsiteY1" fmla="*/ 5000 h 10000"/>
                <a:gd name="connsiteX2" fmla="*/ 0 w 10829"/>
                <a:gd name="connsiteY2" fmla="*/ 10000 h 10000"/>
                <a:gd name="connsiteX3" fmla="*/ 10829 w 10829"/>
                <a:gd name="connsiteY3" fmla="*/ 1449 h 10000"/>
                <a:gd name="connsiteX0" fmla="*/ 0 w 10000"/>
                <a:gd name="connsiteY0" fmla="*/ 0 h 10000"/>
                <a:gd name="connsiteX1" fmla="*/ 10000 w 10000"/>
                <a:gd name="connsiteY1" fmla="*/ 5000 h 10000"/>
                <a:gd name="connsiteX2" fmla="*/ 0 w 10000"/>
                <a:gd name="connsiteY2" fmla="*/ 10000 h 10000"/>
              </a:gdLst>
              <a:ahLst/>
              <a:cxnLst>
                <a:cxn ang="0">
                  <a:pos x="connsiteX0" y="connsiteY0"/>
                </a:cxn>
                <a:cxn ang="0">
                  <a:pos x="connsiteX1" y="connsiteY1"/>
                </a:cxn>
                <a:cxn ang="0">
                  <a:pos x="connsiteX2" y="connsiteY2"/>
                </a:cxn>
              </a:cxnLst>
              <a:rect l="l" t="t" r="r" b="b"/>
              <a:pathLst>
                <a:path w="10000" h="10000">
                  <a:moveTo>
                    <a:pt x="0" y="0"/>
                  </a:moveTo>
                  <a:cubicBezTo>
                    <a:pt x="5525" y="0"/>
                    <a:pt x="10000" y="2239"/>
                    <a:pt x="10000" y="5000"/>
                  </a:cubicBezTo>
                  <a:cubicBezTo>
                    <a:pt x="10000" y="7761"/>
                    <a:pt x="5525" y="10000"/>
                    <a:pt x="0" y="10000"/>
                  </a:cubicBezTo>
                </a:path>
              </a:pathLst>
            </a:custGeom>
            <a:grpFill/>
            <a:ln w="19050">
              <a:solidFill>
                <a:srgbClr val="00317A"/>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t"/>
            <a:lstStyle/>
            <a:p>
              <a:pPr algn="r" defTabSz="914411">
                <a:defRPr/>
              </a:pPr>
              <a:endParaRPr lang="en-US" sz="1800" err="1">
                <a:solidFill>
                  <a:srgbClr val="00B050"/>
                </a:solidFill>
                <a:latin typeface="Segoe UI"/>
              </a:endParaRPr>
            </a:p>
          </p:txBody>
        </p:sp>
        <p:sp>
          <p:nvSpPr>
            <p:cNvPr id="100" name="Flowchart: Display 10">
              <a:extLst>
                <a:ext uri="{FF2B5EF4-FFF2-40B4-BE49-F238E27FC236}">
                  <a16:creationId xmlns:a16="http://schemas.microsoft.com/office/drawing/2014/main" id="{E2DBDABC-5997-4464-8374-9D19DB82758F}"/>
                </a:ext>
              </a:extLst>
            </p:cNvPr>
            <p:cNvSpPr/>
            <p:nvPr/>
          </p:nvSpPr>
          <p:spPr bwMode="auto">
            <a:xfrm rot="10800000">
              <a:off x="6452747" y="1103034"/>
              <a:ext cx="84443" cy="630848"/>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0 w 10000"/>
                <a:gd name="connsiteY5" fmla="*/ 5000 h 10000"/>
                <a:gd name="connsiteX0" fmla="*/ 0 w 10000"/>
                <a:gd name="connsiteY0" fmla="*/ 5000 h 10000"/>
                <a:gd name="connsiteX1" fmla="*/ 8333 w 10000"/>
                <a:gd name="connsiteY1" fmla="*/ 0 h 10000"/>
                <a:gd name="connsiteX2" fmla="*/ 10000 w 10000"/>
                <a:gd name="connsiteY2" fmla="*/ 5000 h 10000"/>
                <a:gd name="connsiteX3" fmla="*/ 8333 w 10000"/>
                <a:gd name="connsiteY3" fmla="*/ 10000 h 10000"/>
                <a:gd name="connsiteX4" fmla="*/ 0 w 10000"/>
                <a:gd name="connsiteY4" fmla="*/ 5000 h 10000"/>
                <a:gd name="connsiteX0" fmla="*/ 0 w 1667"/>
                <a:gd name="connsiteY0" fmla="*/ 10000 h 10000"/>
                <a:gd name="connsiteX1" fmla="*/ 0 w 1667"/>
                <a:gd name="connsiteY1" fmla="*/ 0 h 10000"/>
                <a:gd name="connsiteX2" fmla="*/ 1667 w 1667"/>
                <a:gd name="connsiteY2" fmla="*/ 5000 h 10000"/>
                <a:gd name="connsiteX3" fmla="*/ 0 w 1667"/>
                <a:gd name="connsiteY3" fmla="*/ 10000 h 10000"/>
                <a:gd name="connsiteX0" fmla="*/ 0 w 10829"/>
                <a:gd name="connsiteY0" fmla="*/ 0 h 10000"/>
                <a:gd name="connsiteX1" fmla="*/ 10000 w 10829"/>
                <a:gd name="connsiteY1" fmla="*/ 5000 h 10000"/>
                <a:gd name="connsiteX2" fmla="*/ 0 w 10829"/>
                <a:gd name="connsiteY2" fmla="*/ 10000 h 10000"/>
                <a:gd name="connsiteX3" fmla="*/ 10829 w 10829"/>
                <a:gd name="connsiteY3" fmla="*/ 1449 h 10000"/>
                <a:gd name="connsiteX0" fmla="*/ 0 w 10000"/>
                <a:gd name="connsiteY0" fmla="*/ 0 h 10000"/>
                <a:gd name="connsiteX1" fmla="*/ 10000 w 10000"/>
                <a:gd name="connsiteY1" fmla="*/ 5000 h 10000"/>
                <a:gd name="connsiteX2" fmla="*/ 0 w 10000"/>
                <a:gd name="connsiteY2" fmla="*/ 10000 h 10000"/>
              </a:gdLst>
              <a:ahLst/>
              <a:cxnLst>
                <a:cxn ang="0">
                  <a:pos x="connsiteX0" y="connsiteY0"/>
                </a:cxn>
                <a:cxn ang="0">
                  <a:pos x="connsiteX1" y="connsiteY1"/>
                </a:cxn>
                <a:cxn ang="0">
                  <a:pos x="connsiteX2" y="connsiteY2"/>
                </a:cxn>
              </a:cxnLst>
              <a:rect l="l" t="t" r="r" b="b"/>
              <a:pathLst>
                <a:path w="10000" h="10000">
                  <a:moveTo>
                    <a:pt x="0" y="0"/>
                  </a:moveTo>
                  <a:cubicBezTo>
                    <a:pt x="5525" y="0"/>
                    <a:pt x="10000" y="2239"/>
                    <a:pt x="10000" y="5000"/>
                  </a:cubicBezTo>
                  <a:cubicBezTo>
                    <a:pt x="10000" y="7761"/>
                    <a:pt x="5525" y="10000"/>
                    <a:pt x="0" y="10000"/>
                  </a:cubicBezTo>
                </a:path>
              </a:pathLst>
            </a:custGeom>
            <a:grpFill/>
            <a:ln w="19050">
              <a:solidFill>
                <a:srgbClr val="00317A"/>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t"/>
            <a:lstStyle/>
            <a:p>
              <a:pPr algn="r" defTabSz="914411">
                <a:defRPr/>
              </a:pPr>
              <a:endParaRPr lang="en-US" sz="1800" err="1">
                <a:solidFill>
                  <a:srgbClr val="00B050"/>
                </a:solidFill>
                <a:latin typeface="Segoe UI"/>
              </a:endParaRPr>
            </a:p>
          </p:txBody>
        </p:sp>
      </p:grpSp>
      <p:grpSp>
        <p:nvGrpSpPr>
          <p:cNvPr id="94" name="Group 93">
            <a:extLst>
              <a:ext uri="{FF2B5EF4-FFF2-40B4-BE49-F238E27FC236}">
                <a16:creationId xmlns:a16="http://schemas.microsoft.com/office/drawing/2014/main" id="{7115D88C-9A50-47E4-960A-FF79B4DAD3EB}"/>
              </a:ext>
            </a:extLst>
          </p:cNvPr>
          <p:cNvGrpSpPr/>
          <p:nvPr/>
        </p:nvGrpSpPr>
        <p:grpSpPr>
          <a:xfrm>
            <a:off x="2213716" y="3711179"/>
            <a:ext cx="5076329" cy="2122268"/>
            <a:chOff x="2097546" y="3682153"/>
            <a:chExt cx="5076401" cy="2122299"/>
          </a:xfrm>
        </p:grpSpPr>
        <p:sp>
          <p:nvSpPr>
            <p:cNvPr id="95" name="Rectangle 94">
              <a:extLst>
                <a:ext uri="{FF2B5EF4-FFF2-40B4-BE49-F238E27FC236}">
                  <a16:creationId xmlns:a16="http://schemas.microsoft.com/office/drawing/2014/main" id="{4A2D35C3-9755-4CF6-BFEA-520DF42F93D8}"/>
                </a:ext>
              </a:extLst>
            </p:cNvPr>
            <p:cNvSpPr/>
            <p:nvPr/>
          </p:nvSpPr>
          <p:spPr bwMode="auto">
            <a:xfrm>
              <a:off x="2097546" y="3682153"/>
              <a:ext cx="4692031" cy="2122299"/>
            </a:xfrm>
            <a:prstGeom prst="rect">
              <a:avLst/>
            </a:prstGeom>
            <a:solidFill>
              <a:schemeClr val="accent1">
                <a:lumMod val="20000"/>
                <a:lumOff val="80000"/>
                <a:alpha val="36000"/>
              </a:schemeClr>
            </a:solidFill>
            <a:ln w="19050">
              <a:gradFill flip="none" rotWithShape="1">
                <a:gsLst>
                  <a:gs pos="0">
                    <a:schemeClr val="bg1">
                      <a:lumMod val="75000"/>
                    </a:schemeClr>
                  </a:gs>
                  <a:gs pos="22000">
                    <a:schemeClr val="accent2">
                      <a:lumMod val="75000"/>
                      <a:lumOff val="25000"/>
                    </a:schemeClr>
                  </a:gs>
                  <a:gs pos="67000">
                    <a:schemeClr val="accent2">
                      <a:lumMod val="75000"/>
                      <a:lumOff val="25000"/>
                    </a:schemeClr>
                  </a:gs>
                  <a:gs pos="100000">
                    <a:schemeClr val="bg1">
                      <a:lumMod val="7500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lIns="91438" rIns="182878" rtlCol="0" anchor="t"/>
            <a:lstStyle/>
            <a:p>
              <a:pPr algn="r" defTabSz="914411">
                <a:defRPr/>
              </a:pPr>
              <a:endParaRPr lang="en-US" sz="1800">
                <a:solidFill>
                  <a:srgbClr val="1A1A1A"/>
                </a:solidFill>
                <a:latin typeface="Segoe UI"/>
              </a:endParaRPr>
            </a:p>
          </p:txBody>
        </p:sp>
        <p:sp>
          <p:nvSpPr>
            <p:cNvPr id="96" name="Right Brace 95">
              <a:extLst>
                <a:ext uri="{FF2B5EF4-FFF2-40B4-BE49-F238E27FC236}">
                  <a16:creationId xmlns:a16="http://schemas.microsoft.com/office/drawing/2014/main" id="{C5AFBB0A-1131-472C-989B-862CEFFAB74D}"/>
                </a:ext>
              </a:extLst>
            </p:cNvPr>
            <p:cNvSpPr/>
            <p:nvPr/>
          </p:nvSpPr>
          <p:spPr>
            <a:xfrm>
              <a:off x="6396306" y="3682153"/>
              <a:ext cx="777641" cy="2122299"/>
            </a:xfrm>
            <a:prstGeom prst="rightBrace">
              <a:avLst>
                <a:gd name="adj1" fmla="val 0"/>
                <a:gd name="adj2" fmla="val 19303"/>
              </a:avLst>
            </a:prstGeom>
            <a:noFill/>
            <a:ln w="19050">
              <a:gradFill flip="none" rotWithShape="1">
                <a:gsLst>
                  <a:gs pos="0">
                    <a:schemeClr val="bg1">
                      <a:lumMod val="75000"/>
                    </a:schemeClr>
                  </a:gs>
                  <a:gs pos="22000">
                    <a:schemeClr val="accent2">
                      <a:lumMod val="75000"/>
                      <a:lumOff val="25000"/>
                    </a:schemeClr>
                  </a:gs>
                  <a:gs pos="67000">
                    <a:schemeClr val="accent2">
                      <a:lumMod val="75000"/>
                      <a:lumOff val="25000"/>
                    </a:schemeClr>
                  </a:gs>
                  <a:gs pos="100000">
                    <a:schemeClr val="bg1">
                      <a:lumMod val="7500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411">
                <a:defRPr/>
              </a:pPr>
              <a:endParaRPr lang="en-US" sz="1800">
                <a:solidFill>
                  <a:srgbClr val="1A1A1A"/>
                </a:solidFill>
                <a:latin typeface="Segoe UI"/>
              </a:endParaRPr>
            </a:p>
          </p:txBody>
        </p:sp>
      </p:grpSp>
      <p:sp>
        <p:nvSpPr>
          <p:cNvPr id="32" name="Rectangle 31">
            <a:extLst>
              <a:ext uri="{FF2B5EF4-FFF2-40B4-BE49-F238E27FC236}">
                <a16:creationId xmlns:a16="http://schemas.microsoft.com/office/drawing/2014/main" id="{F8753819-78A2-4B06-9784-06676CD9F4E2}"/>
              </a:ext>
            </a:extLst>
          </p:cNvPr>
          <p:cNvSpPr/>
          <p:nvPr/>
        </p:nvSpPr>
        <p:spPr bwMode="auto">
          <a:xfrm>
            <a:off x="309017" y="1606461"/>
            <a:ext cx="5992682" cy="3200530"/>
          </a:xfrm>
          <a:prstGeom prst="rect">
            <a:avLst/>
          </a:prstGeom>
          <a:solidFill>
            <a:schemeClr val="accent3">
              <a:lumMod val="20000"/>
              <a:lumOff val="80000"/>
              <a:alpha val="34000"/>
            </a:schemeClr>
          </a:solidFill>
          <a:ln w="19050">
            <a:gradFill flip="none" rotWithShape="1">
              <a:gsLst>
                <a:gs pos="0">
                  <a:schemeClr val="bg1">
                    <a:lumMod val="75000"/>
                  </a:schemeClr>
                </a:gs>
                <a:gs pos="0">
                  <a:schemeClr val="accent3">
                    <a:lumMod val="75000"/>
                  </a:schemeClr>
                </a:gs>
                <a:gs pos="67000">
                  <a:schemeClr val="accent3">
                    <a:lumMod val="75000"/>
                  </a:schemeClr>
                </a:gs>
                <a:gs pos="75000">
                  <a:schemeClr val="bg1">
                    <a:lumMod val="7500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411">
              <a:defRPr/>
            </a:pPr>
            <a:endParaRPr lang="en-US" sz="1800" err="1">
              <a:solidFill>
                <a:srgbClr val="1A1A1A"/>
              </a:solidFill>
              <a:latin typeface="Segoe UI"/>
            </a:endParaRPr>
          </a:p>
        </p:txBody>
      </p:sp>
      <p:sp>
        <p:nvSpPr>
          <p:cNvPr id="2" name="Title 1">
            <a:extLst>
              <a:ext uri="{FF2B5EF4-FFF2-40B4-BE49-F238E27FC236}">
                <a16:creationId xmlns:a16="http://schemas.microsoft.com/office/drawing/2014/main" id="{A0863FC6-6225-4BD2-8EA1-3A0E5AA13799}"/>
              </a:ext>
            </a:extLst>
          </p:cNvPr>
          <p:cNvSpPr>
            <a:spLocks noGrp="1"/>
          </p:cNvSpPr>
          <p:nvPr>
            <p:ph type="title"/>
          </p:nvPr>
        </p:nvSpPr>
        <p:spPr>
          <a:xfrm>
            <a:off x="588341" y="457244"/>
            <a:ext cx="11018364" cy="830997"/>
          </a:xfrm>
        </p:spPr>
        <p:txBody>
          <a:bodyPr/>
          <a:lstStyle/>
          <a:p>
            <a:r>
              <a:rPr lang="en-US"/>
              <a:t>Perspectives on</a:t>
            </a:r>
            <a:br>
              <a:rPr lang="en-US"/>
            </a:br>
            <a:r>
              <a:rPr lang="en-US" sz="1800" b="0" i="1">
                <a:gradFill>
                  <a:gsLst>
                    <a:gs pos="2917">
                      <a:schemeClr val="tx1"/>
                    </a:gs>
                    <a:gs pos="30000">
                      <a:schemeClr val="tx1"/>
                    </a:gs>
                  </a:gsLst>
                  <a:lin ang="5400000" scaled="0"/>
                </a:gradFill>
                <a:latin typeface="+mn-lt"/>
                <a:cs typeface="+mn-cs"/>
              </a:rPr>
              <a:t>A Journey that affects everyone a little differently</a:t>
            </a:r>
            <a:endParaRPr lang="en-US" sz="1200" b="0" i="1">
              <a:gradFill>
                <a:gsLst>
                  <a:gs pos="2917">
                    <a:schemeClr val="tx1"/>
                  </a:gs>
                  <a:gs pos="30000">
                    <a:schemeClr val="tx1"/>
                  </a:gs>
                </a:gsLst>
                <a:lin ang="5400000" scaled="0"/>
              </a:gradFill>
              <a:latin typeface="+mn-lt"/>
              <a:cs typeface="+mn-cs"/>
            </a:endParaRPr>
          </a:p>
        </p:txBody>
      </p:sp>
      <p:sp>
        <p:nvSpPr>
          <p:cNvPr id="34" name="Right Brace 33">
            <a:extLst>
              <a:ext uri="{FF2B5EF4-FFF2-40B4-BE49-F238E27FC236}">
                <a16:creationId xmlns:a16="http://schemas.microsoft.com/office/drawing/2014/main" id="{E0DF5B5A-4C42-4309-B7C5-3C2A76B3E55D}"/>
              </a:ext>
            </a:extLst>
          </p:cNvPr>
          <p:cNvSpPr/>
          <p:nvPr/>
        </p:nvSpPr>
        <p:spPr>
          <a:xfrm>
            <a:off x="5929686" y="1606461"/>
            <a:ext cx="758543" cy="3200530"/>
          </a:xfrm>
          <a:prstGeom prst="rightBrace">
            <a:avLst>
              <a:gd name="adj1" fmla="val 0"/>
              <a:gd name="adj2" fmla="val 19543"/>
            </a:avLst>
          </a:prstGeom>
          <a:ln w="19050">
            <a:gradFill flip="none" rotWithShape="1">
              <a:gsLst>
                <a:gs pos="0">
                  <a:schemeClr val="bg1">
                    <a:lumMod val="75000"/>
                  </a:schemeClr>
                </a:gs>
                <a:gs pos="0">
                  <a:schemeClr val="accent3"/>
                </a:gs>
                <a:gs pos="67000">
                  <a:schemeClr val="accent3"/>
                </a:gs>
                <a:gs pos="75000">
                  <a:schemeClr val="bg1">
                    <a:lumMod val="7500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411">
              <a:defRPr/>
            </a:pPr>
            <a:endParaRPr lang="en-US" sz="1800">
              <a:solidFill>
                <a:srgbClr val="1A1A1A"/>
              </a:solidFill>
              <a:latin typeface="Segoe UI"/>
            </a:endParaRPr>
          </a:p>
        </p:txBody>
      </p:sp>
      <p:grpSp>
        <p:nvGrpSpPr>
          <p:cNvPr id="47" name="Group 46">
            <a:extLst>
              <a:ext uri="{FF2B5EF4-FFF2-40B4-BE49-F238E27FC236}">
                <a16:creationId xmlns:a16="http://schemas.microsoft.com/office/drawing/2014/main" id="{41714201-0E60-40DE-9E16-69B9BEBA9C17}"/>
              </a:ext>
            </a:extLst>
          </p:cNvPr>
          <p:cNvGrpSpPr/>
          <p:nvPr/>
        </p:nvGrpSpPr>
        <p:grpSpPr>
          <a:xfrm>
            <a:off x="4633012" y="4598763"/>
            <a:ext cx="1473229" cy="460169"/>
            <a:chOff x="4632991" y="4598779"/>
            <a:chExt cx="1473249" cy="460175"/>
          </a:xfrm>
        </p:grpSpPr>
        <p:grpSp>
          <p:nvGrpSpPr>
            <p:cNvPr id="46" name="Group 45">
              <a:extLst>
                <a:ext uri="{FF2B5EF4-FFF2-40B4-BE49-F238E27FC236}">
                  <a16:creationId xmlns:a16="http://schemas.microsoft.com/office/drawing/2014/main" id="{05424761-55E3-4577-9DC4-E824AF9DC9A0}"/>
                </a:ext>
              </a:extLst>
            </p:cNvPr>
            <p:cNvGrpSpPr/>
            <p:nvPr/>
          </p:nvGrpSpPr>
          <p:grpSpPr>
            <a:xfrm>
              <a:off x="4632991" y="4601754"/>
              <a:ext cx="772729" cy="457200"/>
              <a:chOff x="4632991" y="4601754"/>
              <a:chExt cx="772729" cy="457200"/>
            </a:xfrm>
          </p:grpSpPr>
          <p:sp>
            <p:nvSpPr>
              <p:cNvPr id="70" name="Rectangle 69">
                <a:extLst>
                  <a:ext uri="{FF2B5EF4-FFF2-40B4-BE49-F238E27FC236}">
                    <a16:creationId xmlns:a16="http://schemas.microsoft.com/office/drawing/2014/main" id="{CD2B5229-B726-4C5D-A46C-C686E79B637D}"/>
                  </a:ext>
                </a:extLst>
              </p:cNvPr>
              <p:cNvSpPr/>
              <p:nvPr/>
            </p:nvSpPr>
            <p:spPr bwMode="auto">
              <a:xfrm>
                <a:off x="4632991" y="4601754"/>
                <a:ext cx="772729" cy="457200"/>
              </a:xfrm>
              <a:prstGeom prst="rect">
                <a:avLst/>
              </a:prstGeom>
              <a:solidFill>
                <a:srgbClr val="DCC5ED"/>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err="1">
                  <a:solidFill>
                    <a:srgbClr val="1A1A1A"/>
                  </a:solidFill>
                  <a:latin typeface="Calibri" panose="020F0502020204030204" pitchFamily="34" charset="0"/>
                </a:endParaRPr>
              </a:p>
            </p:txBody>
          </p:sp>
          <p:pic>
            <p:nvPicPr>
              <p:cNvPr id="58" name="Graphic 57" descr="Lock">
                <a:extLst>
                  <a:ext uri="{FF2B5EF4-FFF2-40B4-BE49-F238E27FC236}">
                    <a16:creationId xmlns:a16="http://schemas.microsoft.com/office/drawing/2014/main" id="{8CAA2619-814A-4A78-8388-DE0C3BBCD99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59969" y="4674017"/>
                <a:ext cx="316588" cy="316588"/>
              </a:xfrm>
              <a:prstGeom prst="rect">
                <a:avLst/>
              </a:prstGeom>
            </p:spPr>
          </p:pic>
        </p:grpSp>
        <p:sp>
          <p:nvSpPr>
            <p:cNvPr id="72" name="Rectangle 71">
              <a:extLst>
                <a:ext uri="{FF2B5EF4-FFF2-40B4-BE49-F238E27FC236}">
                  <a16:creationId xmlns:a16="http://schemas.microsoft.com/office/drawing/2014/main" id="{B8F8A789-D40B-4B4F-A3EE-B69788317098}"/>
                </a:ext>
              </a:extLst>
            </p:cNvPr>
            <p:cNvSpPr/>
            <p:nvPr/>
          </p:nvSpPr>
          <p:spPr bwMode="auto">
            <a:xfrm>
              <a:off x="5467249" y="4598779"/>
              <a:ext cx="288601" cy="457200"/>
            </a:xfrm>
            <a:prstGeom prst="rect">
              <a:avLst/>
            </a:prstGeom>
            <a:solidFill>
              <a:srgbClr val="DCC5ED"/>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err="1">
                <a:solidFill>
                  <a:srgbClr val="1A1A1A"/>
                </a:solidFill>
                <a:latin typeface="Calibri" panose="020F0502020204030204" pitchFamily="34" charset="0"/>
              </a:endParaRPr>
            </a:p>
          </p:txBody>
        </p:sp>
        <p:sp>
          <p:nvSpPr>
            <p:cNvPr id="74" name="Rectangle 73">
              <a:extLst>
                <a:ext uri="{FF2B5EF4-FFF2-40B4-BE49-F238E27FC236}">
                  <a16:creationId xmlns:a16="http://schemas.microsoft.com/office/drawing/2014/main" id="{D08F4AB8-D2E4-4C1F-AE31-B2EBD81A4C89}"/>
                </a:ext>
              </a:extLst>
            </p:cNvPr>
            <p:cNvSpPr/>
            <p:nvPr/>
          </p:nvSpPr>
          <p:spPr bwMode="auto">
            <a:xfrm>
              <a:off x="5817639" y="4598779"/>
              <a:ext cx="288601" cy="457200"/>
            </a:xfrm>
            <a:prstGeom prst="rect">
              <a:avLst/>
            </a:prstGeom>
            <a:solidFill>
              <a:srgbClr val="DCC5ED"/>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err="1">
                <a:solidFill>
                  <a:srgbClr val="1A1A1A"/>
                </a:solidFill>
                <a:latin typeface="Calibri" panose="020F0502020204030204" pitchFamily="34" charset="0"/>
              </a:endParaRPr>
            </a:p>
          </p:txBody>
        </p:sp>
      </p:grpSp>
      <p:grpSp>
        <p:nvGrpSpPr>
          <p:cNvPr id="42" name="Group 41">
            <a:extLst>
              <a:ext uri="{FF2B5EF4-FFF2-40B4-BE49-F238E27FC236}">
                <a16:creationId xmlns:a16="http://schemas.microsoft.com/office/drawing/2014/main" id="{8D0534E7-55AB-4DD3-9062-BB16096D0578}"/>
              </a:ext>
            </a:extLst>
          </p:cNvPr>
          <p:cNvGrpSpPr/>
          <p:nvPr/>
        </p:nvGrpSpPr>
        <p:grpSpPr>
          <a:xfrm>
            <a:off x="2614180" y="4601738"/>
            <a:ext cx="1473229" cy="460169"/>
            <a:chOff x="2614131" y="4601754"/>
            <a:chExt cx="1473249" cy="460175"/>
          </a:xfrm>
        </p:grpSpPr>
        <p:sp>
          <p:nvSpPr>
            <p:cNvPr id="64" name="Rectangle 63">
              <a:extLst>
                <a:ext uri="{FF2B5EF4-FFF2-40B4-BE49-F238E27FC236}">
                  <a16:creationId xmlns:a16="http://schemas.microsoft.com/office/drawing/2014/main" id="{B861ECC1-C6CB-480F-84D1-21C28829215F}"/>
                </a:ext>
              </a:extLst>
            </p:cNvPr>
            <p:cNvSpPr/>
            <p:nvPr/>
          </p:nvSpPr>
          <p:spPr bwMode="auto">
            <a:xfrm>
              <a:off x="2614131" y="4604729"/>
              <a:ext cx="772729" cy="457200"/>
            </a:xfrm>
            <a:prstGeom prst="rect">
              <a:avLst/>
            </a:prstGeom>
            <a:solidFill>
              <a:schemeClr val="accent1">
                <a:lumMod val="20000"/>
                <a:lumOff val="80000"/>
              </a:schemeClr>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err="1">
                <a:solidFill>
                  <a:srgbClr val="1A1A1A"/>
                </a:solidFill>
                <a:latin typeface="Calibri" panose="020F0502020204030204" pitchFamily="34" charset="0"/>
              </a:endParaRPr>
            </a:p>
          </p:txBody>
        </p:sp>
        <p:sp>
          <p:nvSpPr>
            <p:cNvPr id="66" name="Rectangle 65">
              <a:extLst>
                <a:ext uri="{FF2B5EF4-FFF2-40B4-BE49-F238E27FC236}">
                  <a16:creationId xmlns:a16="http://schemas.microsoft.com/office/drawing/2014/main" id="{E9D592E4-C996-488D-9068-A82329B646B1}"/>
                </a:ext>
              </a:extLst>
            </p:cNvPr>
            <p:cNvSpPr/>
            <p:nvPr/>
          </p:nvSpPr>
          <p:spPr bwMode="auto">
            <a:xfrm>
              <a:off x="3448389" y="4601754"/>
              <a:ext cx="288601" cy="457200"/>
            </a:xfrm>
            <a:prstGeom prst="rect">
              <a:avLst/>
            </a:prstGeom>
            <a:solidFill>
              <a:schemeClr val="accent1">
                <a:lumMod val="20000"/>
                <a:lumOff val="80000"/>
              </a:schemeClr>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err="1">
                <a:solidFill>
                  <a:srgbClr val="1A1A1A"/>
                </a:solidFill>
                <a:latin typeface="Calibri" panose="020F0502020204030204" pitchFamily="34" charset="0"/>
              </a:endParaRPr>
            </a:p>
          </p:txBody>
        </p:sp>
        <p:sp>
          <p:nvSpPr>
            <p:cNvPr id="68" name="Rectangle 67">
              <a:extLst>
                <a:ext uri="{FF2B5EF4-FFF2-40B4-BE49-F238E27FC236}">
                  <a16:creationId xmlns:a16="http://schemas.microsoft.com/office/drawing/2014/main" id="{03A76A84-AE0E-4427-B5BD-7C2906EEB660}"/>
                </a:ext>
              </a:extLst>
            </p:cNvPr>
            <p:cNvSpPr/>
            <p:nvPr/>
          </p:nvSpPr>
          <p:spPr bwMode="auto">
            <a:xfrm>
              <a:off x="3798779" y="4601754"/>
              <a:ext cx="288601" cy="457200"/>
            </a:xfrm>
            <a:prstGeom prst="rect">
              <a:avLst/>
            </a:prstGeom>
            <a:solidFill>
              <a:schemeClr val="accent1">
                <a:lumMod val="20000"/>
                <a:lumOff val="80000"/>
              </a:schemeClr>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err="1">
                <a:solidFill>
                  <a:srgbClr val="1A1A1A"/>
                </a:solidFill>
                <a:latin typeface="Calibri" panose="020F0502020204030204" pitchFamily="34" charset="0"/>
              </a:endParaRPr>
            </a:p>
          </p:txBody>
        </p:sp>
        <p:pic>
          <p:nvPicPr>
            <p:cNvPr id="30" name="Graphic 29" descr="Gears">
              <a:extLst>
                <a:ext uri="{FF2B5EF4-FFF2-40B4-BE49-F238E27FC236}">
                  <a16:creationId xmlns:a16="http://schemas.microsoft.com/office/drawing/2014/main" id="{B14EC21B-689A-4D00-A907-0176E515010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659155" y="4739308"/>
              <a:ext cx="217096" cy="217096"/>
            </a:xfrm>
            <a:prstGeom prst="rect">
              <a:avLst/>
            </a:prstGeom>
          </p:spPr>
        </p:pic>
      </p:grpSp>
      <p:grpSp>
        <p:nvGrpSpPr>
          <p:cNvPr id="48" name="Group 47">
            <a:extLst>
              <a:ext uri="{FF2B5EF4-FFF2-40B4-BE49-F238E27FC236}">
                <a16:creationId xmlns:a16="http://schemas.microsoft.com/office/drawing/2014/main" id="{ABFD1F6E-7E83-427B-BB99-A5D09DE416E7}"/>
              </a:ext>
            </a:extLst>
          </p:cNvPr>
          <p:cNvGrpSpPr/>
          <p:nvPr/>
        </p:nvGrpSpPr>
        <p:grpSpPr>
          <a:xfrm>
            <a:off x="2280543" y="5552879"/>
            <a:ext cx="2159940" cy="460169"/>
            <a:chOff x="2280488" y="5552909"/>
            <a:chExt cx="2159971" cy="460175"/>
          </a:xfrm>
        </p:grpSpPr>
        <p:sp>
          <p:nvSpPr>
            <p:cNvPr id="21" name="Rectangle 20">
              <a:extLst>
                <a:ext uri="{FF2B5EF4-FFF2-40B4-BE49-F238E27FC236}">
                  <a16:creationId xmlns:a16="http://schemas.microsoft.com/office/drawing/2014/main" id="{C2562884-6B4A-4000-B0DA-E5197BC1A7B7}"/>
                </a:ext>
              </a:extLst>
            </p:cNvPr>
            <p:cNvSpPr/>
            <p:nvPr/>
          </p:nvSpPr>
          <p:spPr bwMode="auto">
            <a:xfrm>
              <a:off x="2280488" y="5555884"/>
              <a:ext cx="772729" cy="457200"/>
            </a:xfrm>
            <a:prstGeom prst="rect">
              <a:avLst/>
            </a:prstGeom>
            <a:solidFill>
              <a:schemeClr val="accent1">
                <a:lumMod val="20000"/>
                <a:lumOff val="80000"/>
              </a:schemeClr>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err="1">
                <a:solidFill>
                  <a:srgbClr val="1A1A1A"/>
                </a:solidFill>
                <a:latin typeface="Calibri" panose="020F0502020204030204" pitchFamily="34" charset="0"/>
              </a:endParaRPr>
            </a:p>
          </p:txBody>
        </p:sp>
        <p:pic>
          <p:nvPicPr>
            <p:cNvPr id="28" name="Graphic 27" descr="Gears">
              <a:extLst>
                <a:ext uri="{FF2B5EF4-FFF2-40B4-BE49-F238E27FC236}">
                  <a16:creationId xmlns:a16="http://schemas.microsoft.com/office/drawing/2014/main" id="{96472A25-C8F0-4FE6-B0C9-9A30B1408019}"/>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359697" y="5670055"/>
              <a:ext cx="217096" cy="217096"/>
            </a:xfrm>
            <a:prstGeom prst="rect">
              <a:avLst/>
            </a:prstGeom>
          </p:spPr>
        </p:pic>
        <p:sp>
          <p:nvSpPr>
            <p:cNvPr id="25" name="Rectangle 24">
              <a:extLst>
                <a:ext uri="{FF2B5EF4-FFF2-40B4-BE49-F238E27FC236}">
                  <a16:creationId xmlns:a16="http://schemas.microsoft.com/office/drawing/2014/main" id="{68CAF62E-58DC-4CE3-AC94-9014D84299A2}"/>
                </a:ext>
              </a:extLst>
            </p:cNvPr>
            <p:cNvSpPr/>
            <p:nvPr/>
          </p:nvSpPr>
          <p:spPr bwMode="auto">
            <a:xfrm>
              <a:off x="3114746" y="5552909"/>
              <a:ext cx="288601" cy="457200"/>
            </a:xfrm>
            <a:prstGeom prst="rect">
              <a:avLst/>
            </a:prstGeom>
            <a:solidFill>
              <a:schemeClr val="accent1">
                <a:lumMod val="20000"/>
                <a:lumOff val="80000"/>
              </a:schemeClr>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err="1">
                <a:solidFill>
                  <a:srgbClr val="1A1A1A"/>
                </a:solidFill>
                <a:latin typeface="Calibri" panose="020F0502020204030204" pitchFamily="34" charset="0"/>
              </a:endParaRPr>
            </a:p>
          </p:txBody>
        </p:sp>
        <p:sp>
          <p:nvSpPr>
            <p:cNvPr id="27" name="Rectangle 26">
              <a:extLst>
                <a:ext uri="{FF2B5EF4-FFF2-40B4-BE49-F238E27FC236}">
                  <a16:creationId xmlns:a16="http://schemas.microsoft.com/office/drawing/2014/main" id="{1BAC8B1C-148C-4937-B71E-7466D140CA9C}"/>
                </a:ext>
              </a:extLst>
            </p:cNvPr>
            <p:cNvSpPr/>
            <p:nvPr/>
          </p:nvSpPr>
          <p:spPr bwMode="auto">
            <a:xfrm>
              <a:off x="3465136" y="5552909"/>
              <a:ext cx="288601" cy="457200"/>
            </a:xfrm>
            <a:prstGeom prst="rect">
              <a:avLst/>
            </a:prstGeom>
            <a:solidFill>
              <a:schemeClr val="accent1">
                <a:lumMod val="20000"/>
                <a:lumOff val="80000"/>
              </a:schemeClr>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err="1">
                <a:solidFill>
                  <a:srgbClr val="1A1A1A"/>
                </a:solidFill>
                <a:latin typeface="Calibri" panose="020F0502020204030204" pitchFamily="34" charset="0"/>
              </a:endParaRPr>
            </a:p>
          </p:txBody>
        </p:sp>
        <p:sp>
          <p:nvSpPr>
            <p:cNvPr id="29" name="Rectangle 28">
              <a:extLst>
                <a:ext uri="{FF2B5EF4-FFF2-40B4-BE49-F238E27FC236}">
                  <a16:creationId xmlns:a16="http://schemas.microsoft.com/office/drawing/2014/main" id="{B81B18A0-C554-43F2-A83D-AA3C11F47373}"/>
                </a:ext>
              </a:extLst>
            </p:cNvPr>
            <p:cNvSpPr/>
            <p:nvPr/>
          </p:nvSpPr>
          <p:spPr bwMode="auto">
            <a:xfrm>
              <a:off x="3801468" y="5552909"/>
              <a:ext cx="288601" cy="457200"/>
            </a:xfrm>
            <a:prstGeom prst="rect">
              <a:avLst/>
            </a:prstGeom>
            <a:solidFill>
              <a:schemeClr val="accent1">
                <a:lumMod val="20000"/>
                <a:lumOff val="80000"/>
              </a:schemeClr>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err="1">
                <a:solidFill>
                  <a:srgbClr val="1A1A1A"/>
                </a:solidFill>
                <a:latin typeface="Calibri" panose="020F0502020204030204" pitchFamily="34" charset="0"/>
              </a:endParaRPr>
            </a:p>
          </p:txBody>
        </p:sp>
        <p:sp>
          <p:nvSpPr>
            <p:cNvPr id="31" name="Rectangle 30">
              <a:extLst>
                <a:ext uri="{FF2B5EF4-FFF2-40B4-BE49-F238E27FC236}">
                  <a16:creationId xmlns:a16="http://schemas.microsoft.com/office/drawing/2014/main" id="{0AE57764-19DF-4317-88BE-65F7B5B31D80}"/>
                </a:ext>
              </a:extLst>
            </p:cNvPr>
            <p:cNvSpPr/>
            <p:nvPr/>
          </p:nvSpPr>
          <p:spPr bwMode="auto">
            <a:xfrm>
              <a:off x="4151858" y="5552909"/>
              <a:ext cx="288601" cy="457200"/>
            </a:xfrm>
            <a:prstGeom prst="rect">
              <a:avLst/>
            </a:prstGeom>
            <a:solidFill>
              <a:schemeClr val="accent1">
                <a:lumMod val="20000"/>
                <a:lumOff val="80000"/>
              </a:schemeClr>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err="1">
                <a:solidFill>
                  <a:srgbClr val="1A1A1A"/>
                </a:solidFill>
                <a:latin typeface="Calibri" panose="020F0502020204030204" pitchFamily="34" charset="0"/>
              </a:endParaRPr>
            </a:p>
          </p:txBody>
        </p:sp>
      </p:grpSp>
      <p:grpSp>
        <p:nvGrpSpPr>
          <p:cNvPr id="44" name="Group 43">
            <a:extLst>
              <a:ext uri="{FF2B5EF4-FFF2-40B4-BE49-F238E27FC236}">
                <a16:creationId xmlns:a16="http://schemas.microsoft.com/office/drawing/2014/main" id="{2E00E2FA-3238-4F80-A489-05798B5B7256}"/>
              </a:ext>
            </a:extLst>
          </p:cNvPr>
          <p:cNvGrpSpPr/>
          <p:nvPr/>
        </p:nvGrpSpPr>
        <p:grpSpPr>
          <a:xfrm>
            <a:off x="4828793" y="3486932"/>
            <a:ext cx="772718" cy="457194"/>
            <a:chOff x="4828775" y="3486933"/>
            <a:chExt cx="772729" cy="457200"/>
          </a:xfrm>
        </p:grpSpPr>
        <p:sp>
          <p:nvSpPr>
            <p:cNvPr id="12" name="Rectangle 11">
              <a:extLst>
                <a:ext uri="{FF2B5EF4-FFF2-40B4-BE49-F238E27FC236}">
                  <a16:creationId xmlns:a16="http://schemas.microsoft.com/office/drawing/2014/main" id="{54A9D955-E262-4896-94D9-A126B739915B}"/>
                </a:ext>
              </a:extLst>
            </p:cNvPr>
            <p:cNvSpPr/>
            <p:nvPr/>
          </p:nvSpPr>
          <p:spPr bwMode="auto">
            <a:xfrm>
              <a:off x="4828775" y="3486933"/>
              <a:ext cx="772729" cy="457200"/>
            </a:xfrm>
            <a:prstGeom prst="rect">
              <a:avLst/>
            </a:prstGeom>
            <a:solidFill>
              <a:srgbClr val="DCC5ED"/>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marL="171452" indent="-57150" algn="ctr" defTabSz="932483" fontAlgn="base">
                <a:spcBef>
                  <a:spcPct val="0"/>
                </a:spcBef>
                <a:spcAft>
                  <a:spcPts val="300"/>
                </a:spcAft>
                <a:defRPr/>
              </a:pPr>
              <a:r>
                <a:rPr lang="en-US" sz="1600" b="1">
                  <a:solidFill>
                    <a:srgbClr val="5A2781"/>
                  </a:solidFill>
                  <a:latin typeface="Segoe UI Semibold"/>
                </a:rPr>
                <a:t>CISO</a:t>
              </a:r>
            </a:p>
          </p:txBody>
        </p:sp>
        <p:pic>
          <p:nvPicPr>
            <p:cNvPr id="15" name="Graphic 14" descr="Lock">
              <a:extLst>
                <a:ext uri="{FF2B5EF4-FFF2-40B4-BE49-F238E27FC236}">
                  <a16:creationId xmlns:a16="http://schemas.microsoft.com/office/drawing/2014/main" id="{A0C6128E-5878-4AD3-A4CF-014045D036B2}"/>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848733" y="3610749"/>
              <a:ext cx="187312" cy="187310"/>
            </a:xfrm>
            <a:prstGeom prst="rect">
              <a:avLst/>
            </a:prstGeom>
          </p:spPr>
        </p:pic>
      </p:grpSp>
      <p:grpSp>
        <p:nvGrpSpPr>
          <p:cNvPr id="40" name="Group 39">
            <a:extLst>
              <a:ext uri="{FF2B5EF4-FFF2-40B4-BE49-F238E27FC236}">
                <a16:creationId xmlns:a16="http://schemas.microsoft.com/office/drawing/2014/main" id="{FF818E8F-D23F-4C2D-8234-96F9525CFE38}"/>
              </a:ext>
            </a:extLst>
          </p:cNvPr>
          <p:cNvGrpSpPr/>
          <p:nvPr/>
        </p:nvGrpSpPr>
        <p:grpSpPr>
          <a:xfrm>
            <a:off x="3167215" y="3486932"/>
            <a:ext cx="772718" cy="457194"/>
            <a:chOff x="3167173" y="3486933"/>
            <a:chExt cx="772729" cy="457200"/>
          </a:xfrm>
        </p:grpSpPr>
        <p:sp>
          <p:nvSpPr>
            <p:cNvPr id="10" name="Rectangle 9">
              <a:extLst>
                <a:ext uri="{FF2B5EF4-FFF2-40B4-BE49-F238E27FC236}">
                  <a16:creationId xmlns:a16="http://schemas.microsoft.com/office/drawing/2014/main" id="{484B0DE8-8DAE-4AA8-94D5-AF7F0134A600}"/>
                </a:ext>
              </a:extLst>
            </p:cNvPr>
            <p:cNvSpPr/>
            <p:nvPr/>
          </p:nvSpPr>
          <p:spPr bwMode="auto">
            <a:xfrm>
              <a:off x="3167173" y="3486933"/>
              <a:ext cx="772729" cy="457200"/>
            </a:xfrm>
            <a:prstGeom prst="rect">
              <a:avLst/>
            </a:prstGeom>
            <a:solidFill>
              <a:schemeClr val="accent1">
                <a:lumMod val="20000"/>
                <a:lumOff val="80000"/>
              </a:schemeClr>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marL="114302" algn="ctr" defTabSz="932483" fontAlgn="base">
                <a:spcBef>
                  <a:spcPct val="0"/>
                </a:spcBef>
                <a:spcAft>
                  <a:spcPts val="300"/>
                </a:spcAft>
                <a:defRPr/>
              </a:pPr>
              <a:r>
                <a:rPr lang="en-US" sz="1600" b="1">
                  <a:solidFill>
                    <a:srgbClr val="002050">
                      <a:lumMod val="90000"/>
                      <a:lumOff val="10000"/>
                    </a:srgbClr>
                  </a:solidFill>
                  <a:latin typeface="Segoe UI Semibold"/>
                </a:rPr>
                <a:t>CIO</a:t>
              </a:r>
            </a:p>
          </p:txBody>
        </p:sp>
        <p:pic>
          <p:nvPicPr>
            <p:cNvPr id="16" name="Graphic 15" descr="Gears">
              <a:extLst>
                <a:ext uri="{FF2B5EF4-FFF2-40B4-BE49-F238E27FC236}">
                  <a16:creationId xmlns:a16="http://schemas.microsoft.com/office/drawing/2014/main" id="{173FCFAB-6442-44FF-9577-7EA80FA6B1B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193425" y="3602634"/>
              <a:ext cx="217096" cy="217096"/>
            </a:xfrm>
            <a:prstGeom prst="rect">
              <a:avLst/>
            </a:prstGeom>
          </p:spPr>
        </p:pic>
      </p:grpSp>
      <p:sp>
        <p:nvSpPr>
          <p:cNvPr id="3" name="Rectangle 2">
            <a:extLst>
              <a:ext uri="{FF2B5EF4-FFF2-40B4-BE49-F238E27FC236}">
                <a16:creationId xmlns:a16="http://schemas.microsoft.com/office/drawing/2014/main" id="{32569A64-AB09-4B36-93D5-7B42F19B58C3}"/>
              </a:ext>
            </a:extLst>
          </p:cNvPr>
          <p:cNvSpPr/>
          <p:nvPr/>
        </p:nvSpPr>
        <p:spPr bwMode="auto">
          <a:xfrm>
            <a:off x="2624638" y="1837949"/>
            <a:ext cx="772718" cy="457194"/>
          </a:xfrm>
          <a:prstGeom prst="rect">
            <a:avLst/>
          </a:prstGeom>
          <a:solidFill>
            <a:srgbClr val="62FAB5"/>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38" tIns="91438" rIns="91438" bIns="91438" numCol="1" spcCol="0" rtlCol="0" fromWordArt="0" anchor="ctr" anchorCtr="1" forceAA="0" compatLnSpc="1">
            <a:prstTxWarp prst="textNoShape">
              <a:avLst/>
            </a:prstTxWarp>
            <a:noAutofit/>
          </a:bodyPr>
          <a:lstStyle/>
          <a:p>
            <a:pPr algn="ctr" defTabSz="932483" fontAlgn="base">
              <a:spcBef>
                <a:spcPct val="0"/>
              </a:spcBef>
              <a:spcAft>
                <a:spcPts val="300"/>
              </a:spcAft>
              <a:defRPr/>
            </a:pPr>
            <a:r>
              <a:rPr lang="en-US" sz="1600" b="1">
                <a:solidFill>
                  <a:srgbClr val="1A1A1A"/>
                </a:solidFill>
                <a:latin typeface="Segoe UI Semibold"/>
              </a:rPr>
              <a:t>CEO</a:t>
            </a:r>
          </a:p>
        </p:txBody>
      </p:sp>
      <p:sp>
        <p:nvSpPr>
          <p:cNvPr id="5" name="Rectangle 4">
            <a:extLst>
              <a:ext uri="{FF2B5EF4-FFF2-40B4-BE49-F238E27FC236}">
                <a16:creationId xmlns:a16="http://schemas.microsoft.com/office/drawing/2014/main" id="{C6266809-7383-4C2B-941F-50483D98FB5E}"/>
              </a:ext>
            </a:extLst>
          </p:cNvPr>
          <p:cNvSpPr/>
          <p:nvPr/>
        </p:nvSpPr>
        <p:spPr bwMode="auto">
          <a:xfrm>
            <a:off x="2177829" y="2481229"/>
            <a:ext cx="772718" cy="457194"/>
          </a:xfrm>
          <a:prstGeom prst="rect">
            <a:avLst/>
          </a:prstGeom>
          <a:solidFill>
            <a:srgbClr val="62FAB5"/>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38" tIns="91438" rIns="91438" bIns="91438" numCol="1" spcCol="0" rtlCol="0" fromWordArt="0" anchor="ctr" anchorCtr="1" forceAA="0" compatLnSpc="1">
            <a:prstTxWarp prst="textNoShape">
              <a:avLst/>
            </a:prstTxWarp>
            <a:noAutofit/>
          </a:bodyPr>
          <a:lstStyle/>
          <a:p>
            <a:pPr algn="ctr" defTabSz="932483" fontAlgn="base">
              <a:spcBef>
                <a:spcPct val="0"/>
              </a:spcBef>
              <a:spcAft>
                <a:spcPts val="300"/>
              </a:spcAft>
              <a:defRPr/>
            </a:pPr>
            <a:r>
              <a:rPr lang="en-US" sz="1600" b="1">
                <a:solidFill>
                  <a:srgbClr val="1A1A1A"/>
                </a:solidFill>
                <a:latin typeface="Segoe UI Semibold"/>
              </a:rPr>
              <a:t>CFO</a:t>
            </a:r>
          </a:p>
        </p:txBody>
      </p:sp>
      <p:sp>
        <p:nvSpPr>
          <p:cNvPr id="8" name="Rectangle 7">
            <a:extLst>
              <a:ext uri="{FF2B5EF4-FFF2-40B4-BE49-F238E27FC236}">
                <a16:creationId xmlns:a16="http://schemas.microsoft.com/office/drawing/2014/main" id="{21D7C7F6-283C-4931-B4FB-30946CE323CA}"/>
              </a:ext>
            </a:extLst>
          </p:cNvPr>
          <p:cNvSpPr/>
          <p:nvPr/>
        </p:nvSpPr>
        <p:spPr bwMode="auto">
          <a:xfrm>
            <a:off x="3094844" y="2481229"/>
            <a:ext cx="772718" cy="457194"/>
          </a:xfrm>
          <a:prstGeom prst="rect">
            <a:avLst/>
          </a:prstGeom>
          <a:solidFill>
            <a:srgbClr val="62FAB5"/>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38" tIns="91438" rIns="91438" bIns="91438" numCol="1" spcCol="0" rtlCol="0" fromWordArt="0" anchor="ctr" anchorCtr="1" forceAA="0" compatLnSpc="1">
            <a:prstTxWarp prst="textNoShape">
              <a:avLst/>
            </a:prstTxWarp>
            <a:noAutofit/>
          </a:bodyPr>
          <a:lstStyle/>
          <a:p>
            <a:pPr algn="ctr" defTabSz="932483" fontAlgn="base">
              <a:spcBef>
                <a:spcPct val="0"/>
              </a:spcBef>
              <a:spcAft>
                <a:spcPts val="300"/>
              </a:spcAft>
              <a:defRPr/>
            </a:pPr>
            <a:r>
              <a:rPr lang="en-US" sz="1600" b="1">
                <a:solidFill>
                  <a:srgbClr val="1A1A1A"/>
                </a:solidFill>
                <a:latin typeface="Segoe UI Semibold"/>
              </a:rPr>
              <a:t>COO</a:t>
            </a:r>
          </a:p>
        </p:txBody>
      </p:sp>
      <p:sp>
        <p:nvSpPr>
          <p:cNvPr id="80" name="Rectangle 79">
            <a:extLst>
              <a:ext uri="{FF2B5EF4-FFF2-40B4-BE49-F238E27FC236}">
                <a16:creationId xmlns:a16="http://schemas.microsoft.com/office/drawing/2014/main" id="{491F8E54-4C37-4570-AE4D-3924D4BC1858}"/>
              </a:ext>
            </a:extLst>
          </p:cNvPr>
          <p:cNvSpPr/>
          <p:nvPr/>
        </p:nvSpPr>
        <p:spPr bwMode="auto">
          <a:xfrm>
            <a:off x="541604" y="3485642"/>
            <a:ext cx="288597" cy="457194"/>
          </a:xfrm>
          <a:prstGeom prst="rect">
            <a:avLst/>
          </a:prstGeom>
          <a:solidFill>
            <a:schemeClr val="accent3">
              <a:lumMod val="20000"/>
              <a:lumOff val="80000"/>
            </a:schemeClr>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err="1">
              <a:solidFill>
                <a:srgbClr val="1A1A1A"/>
              </a:solidFill>
              <a:latin typeface="Calibri" panose="020F0502020204030204" pitchFamily="34" charset="0"/>
            </a:endParaRPr>
          </a:p>
        </p:txBody>
      </p:sp>
      <p:sp>
        <p:nvSpPr>
          <p:cNvPr id="82" name="Rectangle 81">
            <a:extLst>
              <a:ext uri="{FF2B5EF4-FFF2-40B4-BE49-F238E27FC236}">
                <a16:creationId xmlns:a16="http://schemas.microsoft.com/office/drawing/2014/main" id="{DDBDFE40-5768-4E75-8404-6E7E76472DE0}"/>
              </a:ext>
            </a:extLst>
          </p:cNvPr>
          <p:cNvSpPr/>
          <p:nvPr/>
        </p:nvSpPr>
        <p:spPr bwMode="auto">
          <a:xfrm>
            <a:off x="891989" y="3485642"/>
            <a:ext cx="288597" cy="457194"/>
          </a:xfrm>
          <a:prstGeom prst="rect">
            <a:avLst/>
          </a:prstGeom>
          <a:solidFill>
            <a:schemeClr val="accent3">
              <a:lumMod val="20000"/>
              <a:lumOff val="80000"/>
            </a:schemeClr>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err="1">
              <a:solidFill>
                <a:srgbClr val="1A1A1A"/>
              </a:solidFill>
              <a:latin typeface="Calibri" panose="020F0502020204030204" pitchFamily="34" charset="0"/>
            </a:endParaRPr>
          </a:p>
        </p:txBody>
      </p:sp>
      <p:sp>
        <p:nvSpPr>
          <p:cNvPr id="19" name="Rectangle 18">
            <a:extLst>
              <a:ext uri="{FF2B5EF4-FFF2-40B4-BE49-F238E27FC236}">
                <a16:creationId xmlns:a16="http://schemas.microsoft.com/office/drawing/2014/main" id="{42002CB7-8E53-4459-9236-7D5F151A0DC0}"/>
              </a:ext>
            </a:extLst>
          </p:cNvPr>
          <p:cNvSpPr/>
          <p:nvPr/>
        </p:nvSpPr>
        <p:spPr bwMode="auto">
          <a:xfrm>
            <a:off x="1248629" y="3486932"/>
            <a:ext cx="772718" cy="457194"/>
          </a:xfrm>
          <a:prstGeom prst="rect">
            <a:avLst/>
          </a:prstGeom>
          <a:solidFill>
            <a:schemeClr val="accent3">
              <a:lumMod val="20000"/>
              <a:lumOff val="80000"/>
            </a:schemeClr>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err="1">
              <a:solidFill>
                <a:srgbClr val="1A1A1A"/>
              </a:solidFill>
              <a:latin typeface="Calibri" panose="020F0502020204030204" pitchFamily="34" charset="0"/>
            </a:endParaRPr>
          </a:p>
        </p:txBody>
      </p:sp>
      <p:pic>
        <p:nvPicPr>
          <p:cNvPr id="18" name="Graphic 17" descr="Money">
            <a:extLst>
              <a:ext uri="{FF2B5EF4-FFF2-40B4-BE49-F238E27FC236}">
                <a16:creationId xmlns:a16="http://schemas.microsoft.com/office/drawing/2014/main" id="{5B9B06D1-F15E-4AA2-9A44-C59B4949BD65}"/>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465729" y="3546272"/>
            <a:ext cx="338515" cy="338515"/>
          </a:xfrm>
          <a:prstGeom prst="rect">
            <a:avLst/>
          </a:prstGeom>
        </p:spPr>
      </p:pic>
      <p:grpSp>
        <p:nvGrpSpPr>
          <p:cNvPr id="52" name="Group 51">
            <a:extLst>
              <a:ext uri="{FF2B5EF4-FFF2-40B4-BE49-F238E27FC236}">
                <a16:creationId xmlns:a16="http://schemas.microsoft.com/office/drawing/2014/main" id="{7B3CEA38-0592-4636-8727-1E363C4240B5}"/>
              </a:ext>
            </a:extLst>
          </p:cNvPr>
          <p:cNvGrpSpPr/>
          <p:nvPr/>
        </p:nvGrpSpPr>
        <p:grpSpPr>
          <a:xfrm>
            <a:off x="4602907" y="5552879"/>
            <a:ext cx="2159940" cy="460169"/>
            <a:chOff x="4602885" y="5552909"/>
            <a:chExt cx="2159971" cy="460175"/>
          </a:xfrm>
        </p:grpSpPr>
        <p:grpSp>
          <p:nvGrpSpPr>
            <p:cNvPr id="49" name="Group 48">
              <a:extLst>
                <a:ext uri="{FF2B5EF4-FFF2-40B4-BE49-F238E27FC236}">
                  <a16:creationId xmlns:a16="http://schemas.microsoft.com/office/drawing/2014/main" id="{84045C99-D4AA-429F-9FF4-D76BDF44605D}"/>
                </a:ext>
              </a:extLst>
            </p:cNvPr>
            <p:cNvGrpSpPr/>
            <p:nvPr/>
          </p:nvGrpSpPr>
          <p:grpSpPr>
            <a:xfrm>
              <a:off x="4602885" y="5555884"/>
              <a:ext cx="772729" cy="457200"/>
              <a:chOff x="4602885" y="5555884"/>
              <a:chExt cx="772729" cy="457200"/>
            </a:xfrm>
          </p:grpSpPr>
          <p:sp>
            <p:nvSpPr>
              <p:cNvPr id="45" name="Rectangle 44">
                <a:extLst>
                  <a:ext uri="{FF2B5EF4-FFF2-40B4-BE49-F238E27FC236}">
                    <a16:creationId xmlns:a16="http://schemas.microsoft.com/office/drawing/2014/main" id="{EA740A37-96F4-411B-82C7-856439760109}"/>
                  </a:ext>
                </a:extLst>
              </p:cNvPr>
              <p:cNvSpPr/>
              <p:nvPr/>
            </p:nvSpPr>
            <p:spPr bwMode="auto">
              <a:xfrm>
                <a:off x="4602885" y="5555884"/>
                <a:ext cx="772729" cy="457200"/>
              </a:xfrm>
              <a:prstGeom prst="rect">
                <a:avLst/>
              </a:prstGeom>
              <a:solidFill>
                <a:srgbClr val="DCC5ED"/>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err="1">
                  <a:solidFill>
                    <a:srgbClr val="1A1A1A"/>
                  </a:solidFill>
                  <a:latin typeface="Calibri" panose="020F0502020204030204" pitchFamily="34" charset="0"/>
                </a:endParaRPr>
              </a:p>
            </p:txBody>
          </p:sp>
          <p:pic>
            <p:nvPicPr>
              <p:cNvPr id="60" name="Graphic 59" descr="Lock">
                <a:extLst>
                  <a:ext uri="{FF2B5EF4-FFF2-40B4-BE49-F238E27FC236}">
                    <a16:creationId xmlns:a16="http://schemas.microsoft.com/office/drawing/2014/main" id="{C0E889F3-24CF-47E5-9845-2641DFCCA937}"/>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03131" y="5624233"/>
                <a:ext cx="316588" cy="316588"/>
              </a:xfrm>
              <a:prstGeom prst="rect">
                <a:avLst/>
              </a:prstGeom>
            </p:spPr>
          </p:pic>
        </p:grpSp>
        <p:sp>
          <p:nvSpPr>
            <p:cNvPr id="51" name="Rectangle 50">
              <a:extLst>
                <a:ext uri="{FF2B5EF4-FFF2-40B4-BE49-F238E27FC236}">
                  <a16:creationId xmlns:a16="http://schemas.microsoft.com/office/drawing/2014/main" id="{D63A887C-8DE6-466A-A8A4-4F29CB1F966E}"/>
                </a:ext>
              </a:extLst>
            </p:cNvPr>
            <p:cNvSpPr/>
            <p:nvPr/>
          </p:nvSpPr>
          <p:spPr bwMode="auto">
            <a:xfrm>
              <a:off x="5437143" y="5552909"/>
              <a:ext cx="288601" cy="457200"/>
            </a:xfrm>
            <a:prstGeom prst="rect">
              <a:avLst/>
            </a:prstGeom>
            <a:solidFill>
              <a:srgbClr val="DCC5ED"/>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err="1">
                <a:solidFill>
                  <a:srgbClr val="1A1A1A"/>
                </a:solidFill>
                <a:latin typeface="Calibri" panose="020F0502020204030204" pitchFamily="34" charset="0"/>
              </a:endParaRPr>
            </a:p>
          </p:txBody>
        </p:sp>
        <p:sp>
          <p:nvSpPr>
            <p:cNvPr id="53" name="Rectangle 52">
              <a:extLst>
                <a:ext uri="{FF2B5EF4-FFF2-40B4-BE49-F238E27FC236}">
                  <a16:creationId xmlns:a16="http://schemas.microsoft.com/office/drawing/2014/main" id="{16F73674-12C8-4A00-B9C6-7F5D002AE496}"/>
                </a:ext>
              </a:extLst>
            </p:cNvPr>
            <p:cNvSpPr/>
            <p:nvPr/>
          </p:nvSpPr>
          <p:spPr bwMode="auto">
            <a:xfrm>
              <a:off x="5787533" y="5552909"/>
              <a:ext cx="288601" cy="457200"/>
            </a:xfrm>
            <a:prstGeom prst="rect">
              <a:avLst/>
            </a:prstGeom>
            <a:solidFill>
              <a:srgbClr val="DCC5ED"/>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err="1">
                <a:solidFill>
                  <a:srgbClr val="1A1A1A"/>
                </a:solidFill>
                <a:latin typeface="Calibri" panose="020F0502020204030204" pitchFamily="34" charset="0"/>
              </a:endParaRPr>
            </a:p>
          </p:txBody>
        </p:sp>
        <p:sp>
          <p:nvSpPr>
            <p:cNvPr id="55" name="Rectangle 54">
              <a:extLst>
                <a:ext uri="{FF2B5EF4-FFF2-40B4-BE49-F238E27FC236}">
                  <a16:creationId xmlns:a16="http://schemas.microsoft.com/office/drawing/2014/main" id="{68E267D1-1815-4660-9FCF-8492095ACB57}"/>
                </a:ext>
              </a:extLst>
            </p:cNvPr>
            <p:cNvSpPr/>
            <p:nvPr/>
          </p:nvSpPr>
          <p:spPr bwMode="auto">
            <a:xfrm>
              <a:off x="6123865" y="5552909"/>
              <a:ext cx="288601" cy="457200"/>
            </a:xfrm>
            <a:prstGeom prst="rect">
              <a:avLst/>
            </a:prstGeom>
            <a:solidFill>
              <a:srgbClr val="DCC5ED"/>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err="1">
                <a:solidFill>
                  <a:srgbClr val="1A1A1A"/>
                </a:solidFill>
                <a:latin typeface="Calibri" panose="020F0502020204030204" pitchFamily="34" charset="0"/>
              </a:endParaRPr>
            </a:p>
          </p:txBody>
        </p:sp>
        <p:sp>
          <p:nvSpPr>
            <p:cNvPr id="57" name="Rectangle 56">
              <a:extLst>
                <a:ext uri="{FF2B5EF4-FFF2-40B4-BE49-F238E27FC236}">
                  <a16:creationId xmlns:a16="http://schemas.microsoft.com/office/drawing/2014/main" id="{8AED4059-CD94-4397-B974-F77869514635}"/>
                </a:ext>
              </a:extLst>
            </p:cNvPr>
            <p:cNvSpPr/>
            <p:nvPr/>
          </p:nvSpPr>
          <p:spPr bwMode="auto">
            <a:xfrm>
              <a:off x="6474255" y="5552909"/>
              <a:ext cx="288601" cy="457200"/>
            </a:xfrm>
            <a:prstGeom prst="rect">
              <a:avLst/>
            </a:prstGeom>
            <a:solidFill>
              <a:srgbClr val="DCC5ED"/>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err="1">
                <a:solidFill>
                  <a:srgbClr val="1A1A1A"/>
                </a:solidFill>
                <a:latin typeface="Calibri" panose="020F0502020204030204" pitchFamily="34" charset="0"/>
              </a:endParaRPr>
            </a:p>
          </p:txBody>
        </p:sp>
      </p:grpSp>
      <p:sp>
        <p:nvSpPr>
          <p:cNvPr id="59" name="TextBox 58">
            <a:extLst>
              <a:ext uri="{FF2B5EF4-FFF2-40B4-BE49-F238E27FC236}">
                <a16:creationId xmlns:a16="http://schemas.microsoft.com/office/drawing/2014/main" id="{C1EC1524-6F9B-4EB2-B7F0-9B62E05473F4}"/>
              </a:ext>
            </a:extLst>
          </p:cNvPr>
          <p:cNvSpPr txBox="1"/>
          <p:nvPr/>
        </p:nvSpPr>
        <p:spPr>
          <a:xfrm>
            <a:off x="6856510" y="1988794"/>
            <a:ext cx="1611082" cy="492443"/>
          </a:xfrm>
          <a:prstGeom prst="rect">
            <a:avLst/>
          </a:prstGeom>
          <a:noFill/>
        </p:spPr>
        <p:txBody>
          <a:bodyPr wrap="none" lIns="0" tIns="0" rIns="0" bIns="0" rtlCol="0">
            <a:spAutoFit/>
          </a:bodyPr>
          <a:lstStyle/>
          <a:p>
            <a:pPr defTabSz="914411">
              <a:defRPr/>
            </a:pPr>
            <a:r>
              <a:rPr lang="en-US" sz="1600" b="1">
                <a:gradFill>
                  <a:gsLst>
                    <a:gs pos="2917">
                      <a:srgbClr val="1A1A1A"/>
                    </a:gs>
                    <a:gs pos="30000">
                      <a:srgbClr val="1A1A1A"/>
                    </a:gs>
                  </a:gsLst>
                  <a:lin ang="5400000" scaled="0"/>
                </a:gradFill>
                <a:latin typeface="Segoe UI"/>
              </a:rPr>
              <a:t>Business Drivers </a:t>
            </a:r>
            <a:br>
              <a:rPr lang="en-US" sz="1600" b="1">
                <a:gradFill>
                  <a:gsLst>
                    <a:gs pos="2917">
                      <a:srgbClr val="1A1A1A"/>
                    </a:gs>
                    <a:gs pos="30000">
                      <a:srgbClr val="1A1A1A"/>
                    </a:gs>
                  </a:gsLst>
                  <a:lin ang="5400000" scaled="0"/>
                </a:gradFill>
                <a:latin typeface="Segoe UI"/>
              </a:rPr>
            </a:br>
            <a:r>
              <a:rPr lang="en-US" sz="1600" b="1">
                <a:gradFill>
                  <a:gsLst>
                    <a:gs pos="2917">
                      <a:srgbClr val="1A1A1A"/>
                    </a:gs>
                    <a:gs pos="30000">
                      <a:srgbClr val="1A1A1A"/>
                    </a:gs>
                  </a:gsLst>
                  <a:lin ang="5400000" scaled="0"/>
                </a:gradFill>
                <a:latin typeface="Segoe UI"/>
              </a:rPr>
              <a:t>and Benefits </a:t>
            </a:r>
          </a:p>
        </p:txBody>
      </p:sp>
      <p:sp>
        <p:nvSpPr>
          <p:cNvPr id="61" name="TextBox 60">
            <a:extLst>
              <a:ext uri="{FF2B5EF4-FFF2-40B4-BE49-F238E27FC236}">
                <a16:creationId xmlns:a16="http://schemas.microsoft.com/office/drawing/2014/main" id="{5D5D03BB-7CFE-4AC8-B498-8FF226334BC8}"/>
              </a:ext>
            </a:extLst>
          </p:cNvPr>
          <p:cNvSpPr txBox="1"/>
          <p:nvPr/>
        </p:nvSpPr>
        <p:spPr>
          <a:xfrm>
            <a:off x="7389997" y="3835187"/>
            <a:ext cx="1982595" cy="492443"/>
          </a:xfrm>
          <a:prstGeom prst="rect">
            <a:avLst/>
          </a:prstGeom>
          <a:noFill/>
        </p:spPr>
        <p:txBody>
          <a:bodyPr wrap="square" lIns="0" tIns="0" rIns="0" bIns="0" rtlCol="0">
            <a:spAutoFit/>
          </a:bodyPr>
          <a:lstStyle/>
          <a:p>
            <a:pPr defTabSz="914411">
              <a:defRPr/>
            </a:pPr>
            <a:r>
              <a:rPr lang="en-US" sz="1600" b="1">
                <a:gradFill>
                  <a:gsLst>
                    <a:gs pos="2917">
                      <a:srgbClr val="1A1A1A"/>
                    </a:gs>
                    <a:gs pos="30000">
                      <a:srgbClr val="1A1A1A"/>
                    </a:gs>
                  </a:gsLst>
                  <a:lin ang="5400000" scaled="0"/>
                </a:gradFill>
                <a:latin typeface="Segoe UI"/>
              </a:rPr>
              <a:t>Enterprise Strategy and Priorities</a:t>
            </a:r>
          </a:p>
        </p:txBody>
      </p:sp>
      <p:sp>
        <p:nvSpPr>
          <p:cNvPr id="62" name="TextBox 61">
            <a:extLst>
              <a:ext uri="{FF2B5EF4-FFF2-40B4-BE49-F238E27FC236}">
                <a16:creationId xmlns:a16="http://schemas.microsoft.com/office/drawing/2014/main" id="{B2CAE996-F4E8-40E0-A127-BA819632BF32}"/>
              </a:ext>
            </a:extLst>
          </p:cNvPr>
          <p:cNvSpPr txBox="1"/>
          <p:nvPr/>
        </p:nvSpPr>
        <p:spPr>
          <a:xfrm>
            <a:off x="7249414" y="3512850"/>
            <a:ext cx="2635404" cy="305977"/>
          </a:xfrm>
          <a:prstGeom prst="rect">
            <a:avLst/>
          </a:prstGeom>
          <a:noFill/>
        </p:spPr>
        <p:txBody>
          <a:bodyPr wrap="square" anchor="ctr" anchorCtr="0">
            <a:spAutoFit/>
          </a:bodyPr>
          <a:lstStyle/>
          <a:p>
            <a:pPr defTabSz="914411">
              <a:defRPr/>
            </a:pPr>
            <a:r>
              <a:rPr lang="en-US" sz="1400" b="1" i="1">
                <a:solidFill>
                  <a:srgbClr val="9DAFCB"/>
                </a:solidFill>
                <a:latin typeface="Segoe UI"/>
              </a:rPr>
              <a:t>Zero Trust Security Strategy</a:t>
            </a:r>
          </a:p>
        </p:txBody>
      </p:sp>
      <p:sp>
        <p:nvSpPr>
          <p:cNvPr id="63" name="TextBox 62">
            <a:extLst>
              <a:ext uri="{FF2B5EF4-FFF2-40B4-BE49-F238E27FC236}">
                <a16:creationId xmlns:a16="http://schemas.microsoft.com/office/drawing/2014/main" id="{6FC89BA1-4E0A-436E-9C77-CC17D81E85A4}"/>
              </a:ext>
            </a:extLst>
          </p:cNvPr>
          <p:cNvSpPr txBox="1"/>
          <p:nvPr/>
        </p:nvSpPr>
        <p:spPr>
          <a:xfrm>
            <a:off x="6668729" y="1676971"/>
            <a:ext cx="2128373" cy="305977"/>
          </a:xfrm>
          <a:prstGeom prst="rect">
            <a:avLst/>
          </a:prstGeom>
          <a:noFill/>
        </p:spPr>
        <p:txBody>
          <a:bodyPr wrap="square" anchor="ctr" anchorCtr="0">
            <a:spAutoFit/>
          </a:bodyPr>
          <a:lstStyle/>
          <a:p>
            <a:pPr algn="r" defTabSz="914411">
              <a:defRPr/>
            </a:pPr>
            <a:r>
              <a:rPr lang="en-US" sz="1400" b="1" i="1">
                <a:solidFill>
                  <a:srgbClr val="A5C1A5"/>
                </a:solidFill>
                <a:latin typeface="Segoe UI"/>
              </a:rPr>
              <a:t>Digital Transformation </a:t>
            </a:r>
          </a:p>
        </p:txBody>
      </p:sp>
      <p:grpSp>
        <p:nvGrpSpPr>
          <p:cNvPr id="65" name="Group 64">
            <a:extLst>
              <a:ext uri="{FF2B5EF4-FFF2-40B4-BE49-F238E27FC236}">
                <a16:creationId xmlns:a16="http://schemas.microsoft.com/office/drawing/2014/main" id="{EF233B00-478A-490C-ACDB-EC3A0AF936AE}"/>
              </a:ext>
            </a:extLst>
          </p:cNvPr>
          <p:cNvGrpSpPr/>
          <p:nvPr/>
        </p:nvGrpSpPr>
        <p:grpSpPr>
          <a:xfrm>
            <a:off x="6603824" y="1621018"/>
            <a:ext cx="94239" cy="397611"/>
            <a:chOff x="6452747" y="1103034"/>
            <a:chExt cx="165802" cy="630848"/>
          </a:xfrm>
        </p:grpSpPr>
        <p:sp>
          <p:nvSpPr>
            <p:cNvPr id="67" name="Flowchart: Display 10">
              <a:extLst>
                <a:ext uri="{FF2B5EF4-FFF2-40B4-BE49-F238E27FC236}">
                  <a16:creationId xmlns:a16="http://schemas.microsoft.com/office/drawing/2014/main" id="{483C52E6-F794-4C92-A247-06729CACE3AE}"/>
                </a:ext>
              </a:extLst>
            </p:cNvPr>
            <p:cNvSpPr/>
            <p:nvPr/>
          </p:nvSpPr>
          <p:spPr bwMode="auto">
            <a:xfrm>
              <a:off x="6534106" y="1103034"/>
              <a:ext cx="84443" cy="630848"/>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0 w 10000"/>
                <a:gd name="connsiteY5" fmla="*/ 5000 h 10000"/>
                <a:gd name="connsiteX0" fmla="*/ 0 w 10000"/>
                <a:gd name="connsiteY0" fmla="*/ 5000 h 10000"/>
                <a:gd name="connsiteX1" fmla="*/ 8333 w 10000"/>
                <a:gd name="connsiteY1" fmla="*/ 0 h 10000"/>
                <a:gd name="connsiteX2" fmla="*/ 10000 w 10000"/>
                <a:gd name="connsiteY2" fmla="*/ 5000 h 10000"/>
                <a:gd name="connsiteX3" fmla="*/ 8333 w 10000"/>
                <a:gd name="connsiteY3" fmla="*/ 10000 h 10000"/>
                <a:gd name="connsiteX4" fmla="*/ 0 w 10000"/>
                <a:gd name="connsiteY4" fmla="*/ 5000 h 10000"/>
                <a:gd name="connsiteX0" fmla="*/ 0 w 1667"/>
                <a:gd name="connsiteY0" fmla="*/ 10000 h 10000"/>
                <a:gd name="connsiteX1" fmla="*/ 0 w 1667"/>
                <a:gd name="connsiteY1" fmla="*/ 0 h 10000"/>
                <a:gd name="connsiteX2" fmla="*/ 1667 w 1667"/>
                <a:gd name="connsiteY2" fmla="*/ 5000 h 10000"/>
                <a:gd name="connsiteX3" fmla="*/ 0 w 1667"/>
                <a:gd name="connsiteY3" fmla="*/ 10000 h 10000"/>
                <a:gd name="connsiteX0" fmla="*/ 0 w 10829"/>
                <a:gd name="connsiteY0" fmla="*/ 0 h 10000"/>
                <a:gd name="connsiteX1" fmla="*/ 10000 w 10829"/>
                <a:gd name="connsiteY1" fmla="*/ 5000 h 10000"/>
                <a:gd name="connsiteX2" fmla="*/ 0 w 10829"/>
                <a:gd name="connsiteY2" fmla="*/ 10000 h 10000"/>
                <a:gd name="connsiteX3" fmla="*/ 10829 w 10829"/>
                <a:gd name="connsiteY3" fmla="*/ 1449 h 10000"/>
                <a:gd name="connsiteX0" fmla="*/ 0 w 10000"/>
                <a:gd name="connsiteY0" fmla="*/ 0 h 10000"/>
                <a:gd name="connsiteX1" fmla="*/ 10000 w 10000"/>
                <a:gd name="connsiteY1" fmla="*/ 5000 h 10000"/>
                <a:gd name="connsiteX2" fmla="*/ 0 w 10000"/>
                <a:gd name="connsiteY2" fmla="*/ 10000 h 10000"/>
              </a:gdLst>
              <a:ahLst/>
              <a:cxnLst>
                <a:cxn ang="0">
                  <a:pos x="connsiteX0" y="connsiteY0"/>
                </a:cxn>
                <a:cxn ang="0">
                  <a:pos x="connsiteX1" y="connsiteY1"/>
                </a:cxn>
                <a:cxn ang="0">
                  <a:pos x="connsiteX2" y="connsiteY2"/>
                </a:cxn>
              </a:cxnLst>
              <a:rect l="l" t="t" r="r" b="b"/>
              <a:pathLst>
                <a:path w="10000" h="10000">
                  <a:moveTo>
                    <a:pt x="0" y="0"/>
                  </a:moveTo>
                  <a:cubicBezTo>
                    <a:pt x="5525" y="0"/>
                    <a:pt x="10000" y="2239"/>
                    <a:pt x="10000" y="5000"/>
                  </a:cubicBezTo>
                  <a:cubicBezTo>
                    <a:pt x="10000" y="7761"/>
                    <a:pt x="5525" y="10000"/>
                    <a:pt x="0" y="10000"/>
                  </a:cubicBezTo>
                </a:path>
              </a:pathLst>
            </a:custGeom>
            <a:solidFill>
              <a:srgbClr val="E8FCE8"/>
            </a:solidFill>
            <a:ln w="19050">
              <a:solidFill>
                <a:srgbClr val="0C5D0C"/>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t"/>
            <a:lstStyle/>
            <a:p>
              <a:pPr algn="r" defTabSz="914411">
                <a:defRPr/>
              </a:pPr>
              <a:endParaRPr lang="en-US" sz="1800" err="1">
                <a:solidFill>
                  <a:srgbClr val="00B050"/>
                </a:solidFill>
                <a:latin typeface="Segoe UI"/>
              </a:endParaRPr>
            </a:p>
          </p:txBody>
        </p:sp>
        <p:sp>
          <p:nvSpPr>
            <p:cNvPr id="69" name="Flowchart: Display 10">
              <a:extLst>
                <a:ext uri="{FF2B5EF4-FFF2-40B4-BE49-F238E27FC236}">
                  <a16:creationId xmlns:a16="http://schemas.microsoft.com/office/drawing/2014/main" id="{B84DF01F-6733-402E-A7A3-D0F0B984158C}"/>
                </a:ext>
              </a:extLst>
            </p:cNvPr>
            <p:cNvSpPr/>
            <p:nvPr/>
          </p:nvSpPr>
          <p:spPr bwMode="auto">
            <a:xfrm rot="10800000">
              <a:off x="6452747" y="1103034"/>
              <a:ext cx="84443" cy="630848"/>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0 w 10000"/>
                <a:gd name="connsiteY5" fmla="*/ 5000 h 10000"/>
                <a:gd name="connsiteX0" fmla="*/ 0 w 10000"/>
                <a:gd name="connsiteY0" fmla="*/ 5000 h 10000"/>
                <a:gd name="connsiteX1" fmla="*/ 8333 w 10000"/>
                <a:gd name="connsiteY1" fmla="*/ 0 h 10000"/>
                <a:gd name="connsiteX2" fmla="*/ 10000 w 10000"/>
                <a:gd name="connsiteY2" fmla="*/ 5000 h 10000"/>
                <a:gd name="connsiteX3" fmla="*/ 8333 w 10000"/>
                <a:gd name="connsiteY3" fmla="*/ 10000 h 10000"/>
                <a:gd name="connsiteX4" fmla="*/ 0 w 10000"/>
                <a:gd name="connsiteY4" fmla="*/ 5000 h 10000"/>
                <a:gd name="connsiteX0" fmla="*/ 0 w 1667"/>
                <a:gd name="connsiteY0" fmla="*/ 10000 h 10000"/>
                <a:gd name="connsiteX1" fmla="*/ 0 w 1667"/>
                <a:gd name="connsiteY1" fmla="*/ 0 h 10000"/>
                <a:gd name="connsiteX2" fmla="*/ 1667 w 1667"/>
                <a:gd name="connsiteY2" fmla="*/ 5000 h 10000"/>
                <a:gd name="connsiteX3" fmla="*/ 0 w 1667"/>
                <a:gd name="connsiteY3" fmla="*/ 10000 h 10000"/>
                <a:gd name="connsiteX0" fmla="*/ 0 w 10829"/>
                <a:gd name="connsiteY0" fmla="*/ 0 h 10000"/>
                <a:gd name="connsiteX1" fmla="*/ 10000 w 10829"/>
                <a:gd name="connsiteY1" fmla="*/ 5000 h 10000"/>
                <a:gd name="connsiteX2" fmla="*/ 0 w 10829"/>
                <a:gd name="connsiteY2" fmla="*/ 10000 h 10000"/>
                <a:gd name="connsiteX3" fmla="*/ 10829 w 10829"/>
                <a:gd name="connsiteY3" fmla="*/ 1449 h 10000"/>
                <a:gd name="connsiteX0" fmla="*/ 0 w 10000"/>
                <a:gd name="connsiteY0" fmla="*/ 0 h 10000"/>
                <a:gd name="connsiteX1" fmla="*/ 10000 w 10000"/>
                <a:gd name="connsiteY1" fmla="*/ 5000 h 10000"/>
                <a:gd name="connsiteX2" fmla="*/ 0 w 10000"/>
                <a:gd name="connsiteY2" fmla="*/ 10000 h 10000"/>
              </a:gdLst>
              <a:ahLst/>
              <a:cxnLst>
                <a:cxn ang="0">
                  <a:pos x="connsiteX0" y="connsiteY0"/>
                </a:cxn>
                <a:cxn ang="0">
                  <a:pos x="connsiteX1" y="connsiteY1"/>
                </a:cxn>
                <a:cxn ang="0">
                  <a:pos x="connsiteX2" y="connsiteY2"/>
                </a:cxn>
              </a:cxnLst>
              <a:rect l="l" t="t" r="r" b="b"/>
              <a:pathLst>
                <a:path w="10000" h="10000">
                  <a:moveTo>
                    <a:pt x="0" y="0"/>
                  </a:moveTo>
                  <a:cubicBezTo>
                    <a:pt x="5525" y="0"/>
                    <a:pt x="10000" y="2239"/>
                    <a:pt x="10000" y="5000"/>
                  </a:cubicBezTo>
                  <a:cubicBezTo>
                    <a:pt x="10000" y="7761"/>
                    <a:pt x="5525" y="10000"/>
                    <a:pt x="0" y="10000"/>
                  </a:cubicBezTo>
                </a:path>
              </a:pathLst>
            </a:custGeom>
            <a:solidFill>
              <a:srgbClr val="E8FCE8"/>
            </a:solidFill>
            <a:ln w="19050">
              <a:solidFill>
                <a:srgbClr val="0C5D0C"/>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t"/>
            <a:lstStyle/>
            <a:p>
              <a:pPr algn="r" defTabSz="914411">
                <a:defRPr/>
              </a:pPr>
              <a:endParaRPr lang="en-US" sz="1800" err="1">
                <a:solidFill>
                  <a:srgbClr val="00B050"/>
                </a:solidFill>
                <a:latin typeface="Segoe UI"/>
              </a:endParaRPr>
            </a:p>
          </p:txBody>
        </p:sp>
      </p:grpSp>
      <p:grpSp>
        <p:nvGrpSpPr>
          <p:cNvPr id="71" name="Group 70">
            <a:extLst>
              <a:ext uri="{FF2B5EF4-FFF2-40B4-BE49-F238E27FC236}">
                <a16:creationId xmlns:a16="http://schemas.microsoft.com/office/drawing/2014/main" id="{7AB6333C-41F5-422B-AE8E-DD2E388943D5}"/>
              </a:ext>
            </a:extLst>
          </p:cNvPr>
          <p:cNvGrpSpPr/>
          <p:nvPr/>
        </p:nvGrpSpPr>
        <p:grpSpPr>
          <a:xfrm>
            <a:off x="7117946" y="3479154"/>
            <a:ext cx="94239" cy="397611"/>
            <a:chOff x="6452747" y="1103034"/>
            <a:chExt cx="165802" cy="630848"/>
          </a:xfrm>
          <a:solidFill>
            <a:srgbClr val="E9F6FF"/>
          </a:solidFill>
        </p:grpSpPr>
        <p:sp>
          <p:nvSpPr>
            <p:cNvPr id="73" name="Flowchart: Display 10">
              <a:extLst>
                <a:ext uri="{FF2B5EF4-FFF2-40B4-BE49-F238E27FC236}">
                  <a16:creationId xmlns:a16="http://schemas.microsoft.com/office/drawing/2014/main" id="{72CB482C-E5EE-4EFE-A66C-FE318AE4713D}"/>
                </a:ext>
              </a:extLst>
            </p:cNvPr>
            <p:cNvSpPr/>
            <p:nvPr/>
          </p:nvSpPr>
          <p:spPr bwMode="auto">
            <a:xfrm>
              <a:off x="6534106" y="1103034"/>
              <a:ext cx="84443" cy="630848"/>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0 w 10000"/>
                <a:gd name="connsiteY5" fmla="*/ 5000 h 10000"/>
                <a:gd name="connsiteX0" fmla="*/ 0 w 10000"/>
                <a:gd name="connsiteY0" fmla="*/ 5000 h 10000"/>
                <a:gd name="connsiteX1" fmla="*/ 8333 w 10000"/>
                <a:gd name="connsiteY1" fmla="*/ 0 h 10000"/>
                <a:gd name="connsiteX2" fmla="*/ 10000 w 10000"/>
                <a:gd name="connsiteY2" fmla="*/ 5000 h 10000"/>
                <a:gd name="connsiteX3" fmla="*/ 8333 w 10000"/>
                <a:gd name="connsiteY3" fmla="*/ 10000 h 10000"/>
                <a:gd name="connsiteX4" fmla="*/ 0 w 10000"/>
                <a:gd name="connsiteY4" fmla="*/ 5000 h 10000"/>
                <a:gd name="connsiteX0" fmla="*/ 0 w 1667"/>
                <a:gd name="connsiteY0" fmla="*/ 10000 h 10000"/>
                <a:gd name="connsiteX1" fmla="*/ 0 w 1667"/>
                <a:gd name="connsiteY1" fmla="*/ 0 h 10000"/>
                <a:gd name="connsiteX2" fmla="*/ 1667 w 1667"/>
                <a:gd name="connsiteY2" fmla="*/ 5000 h 10000"/>
                <a:gd name="connsiteX3" fmla="*/ 0 w 1667"/>
                <a:gd name="connsiteY3" fmla="*/ 10000 h 10000"/>
                <a:gd name="connsiteX0" fmla="*/ 0 w 10829"/>
                <a:gd name="connsiteY0" fmla="*/ 0 h 10000"/>
                <a:gd name="connsiteX1" fmla="*/ 10000 w 10829"/>
                <a:gd name="connsiteY1" fmla="*/ 5000 h 10000"/>
                <a:gd name="connsiteX2" fmla="*/ 0 w 10829"/>
                <a:gd name="connsiteY2" fmla="*/ 10000 h 10000"/>
                <a:gd name="connsiteX3" fmla="*/ 10829 w 10829"/>
                <a:gd name="connsiteY3" fmla="*/ 1449 h 10000"/>
                <a:gd name="connsiteX0" fmla="*/ 0 w 10000"/>
                <a:gd name="connsiteY0" fmla="*/ 0 h 10000"/>
                <a:gd name="connsiteX1" fmla="*/ 10000 w 10000"/>
                <a:gd name="connsiteY1" fmla="*/ 5000 h 10000"/>
                <a:gd name="connsiteX2" fmla="*/ 0 w 10000"/>
                <a:gd name="connsiteY2" fmla="*/ 10000 h 10000"/>
              </a:gdLst>
              <a:ahLst/>
              <a:cxnLst>
                <a:cxn ang="0">
                  <a:pos x="connsiteX0" y="connsiteY0"/>
                </a:cxn>
                <a:cxn ang="0">
                  <a:pos x="connsiteX1" y="connsiteY1"/>
                </a:cxn>
                <a:cxn ang="0">
                  <a:pos x="connsiteX2" y="connsiteY2"/>
                </a:cxn>
              </a:cxnLst>
              <a:rect l="l" t="t" r="r" b="b"/>
              <a:pathLst>
                <a:path w="10000" h="10000">
                  <a:moveTo>
                    <a:pt x="0" y="0"/>
                  </a:moveTo>
                  <a:cubicBezTo>
                    <a:pt x="5525" y="0"/>
                    <a:pt x="10000" y="2239"/>
                    <a:pt x="10000" y="5000"/>
                  </a:cubicBezTo>
                  <a:cubicBezTo>
                    <a:pt x="10000" y="7761"/>
                    <a:pt x="5525" y="10000"/>
                    <a:pt x="0" y="10000"/>
                  </a:cubicBezTo>
                </a:path>
              </a:pathLst>
            </a:custGeom>
            <a:grpFill/>
            <a:ln w="19050">
              <a:solidFill>
                <a:srgbClr val="0D54B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t"/>
            <a:lstStyle/>
            <a:p>
              <a:pPr algn="r" defTabSz="914411">
                <a:defRPr/>
              </a:pPr>
              <a:endParaRPr lang="en-US" sz="1800" err="1">
                <a:solidFill>
                  <a:srgbClr val="00B050"/>
                </a:solidFill>
                <a:latin typeface="Segoe UI"/>
              </a:endParaRPr>
            </a:p>
          </p:txBody>
        </p:sp>
        <p:sp>
          <p:nvSpPr>
            <p:cNvPr id="75" name="Flowchart: Display 10">
              <a:extLst>
                <a:ext uri="{FF2B5EF4-FFF2-40B4-BE49-F238E27FC236}">
                  <a16:creationId xmlns:a16="http://schemas.microsoft.com/office/drawing/2014/main" id="{B7A9BE56-E227-47F5-89B4-18052CEDADD4}"/>
                </a:ext>
              </a:extLst>
            </p:cNvPr>
            <p:cNvSpPr/>
            <p:nvPr/>
          </p:nvSpPr>
          <p:spPr bwMode="auto">
            <a:xfrm rot="10800000">
              <a:off x="6452747" y="1103034"/>
              <a:ext cx="84443" cy="630848"/>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0 w 10000"/>
                <a:gd name="connsiteY5" fmla="*/ 5000 h 10000"/>
                <a:gd name="connsiteX0" fmla="*/ 0 w 10000"/>
                <a:gd name="connsiteY0" fmla="*/ 5000 h 10000"/>
                <a:gd name="connsiteX1" fmla="*/ 8333 w 10000"/>
                <a:gd name="connsiteY1" fmla="*/ 0 h 10000"/>
                <a:gd name="connsiteX2" fmla="*/ 10000 w 10000"/>
                <a:gd name="connsiteY2" fmla="*/ 5000 h 10000"/>
                <a:gd name="connsiteX3" fmla="*/ 8333 w 10000"/>
                <a:gd name="connsiteY3" fmla="*/ 10000 h 10000"/>
                <a:gd name="connsiteX4" fmla="*/ 0 w 10000"/>
                <a:gd name="connsiteY4" fmla="*/ 5000 h 10000"/>
                <a:gd name="connsiteX0" fmla="*/ 0 w 1667"/>
                <a:gd name="connsiteY0" fmla="*/ 10000 h 10000"/>
                <a:gd name="connsiteX1" fmla="*/ 0 w 1667"/>
                <a:gd name="connsiteY1" fmla="*/ 0 h 10000"/>
                <a:gd name="connsiteX2" fmla="*/ 1667 w 1667"/>
                <a:gd name="connsiteY2" fmla="*/ 5000 h 10000"/>
                <a:gd name="connsiteX3" fmla="*/ 0 w 1667"/>
                <a:gd name="connsiteY3" fmla="*/ 10000 h 10000"/>
                <a:gd name="connsiteX0" fmla="*/ 0 w 10829"/>
                <a:gd name="connsiteY0" fmla="*/ 0 h 10000"/>
                <a:gd name="connsiteX1" fmla="*/ 10000 w 10829"/>
                <a:gd name="connsiteY1" fmla="*/ 5000 h 10000"/>
                <a:gd name="connsiteX2" fmla="*/ 0 w 10829"/>
                <a:gd name="connsiteY2" fmla="*/ 10000 h 10000"/>
                <a:gd name="connsiteX3" fmla="*/ 10829 w 10829"/>
                <a:gd name="connsiteY3" fmla="*/ 1449 h 10000"/>
                <a:gd name="connsiteX0" fmla="*/ 0 w 10000"/>
                <a:gd name="connsiteY0" fmla="*/ 0 h 10000"/>
                <a:gd name="connsiteX1" fmla="*/ 10000 w 10000"/>
                <a:gd name="connsiteY1" fmla="*/ 5000 h 10000"/>
                <a:gd name="connsiteX2" fmla="*/ 0 w 10000"/>
                <a:gd name="connsiteY2" fmla="*/ 10000 h 10000"/>
              </a:gdLst>
              <a:ahLst/>
              <a:cxnLst>
                <a:cxn ang="0">
                  <a:pos x="connsiteX0" y="connsiteY0"/>
                </a:cxn>
                <a:cxn ang="0">
                  <a:pos x="connsiteX1" y="connsiteY1"/>
                </a:cxn>
                <a:cxn ang="0">
                  <a:pos x="connsiteX2" y="connsiteY2"/>
                </a:cxn>
              </a:cxnLst>
              <a:rect l="l" t="t" r="r" b="b"/>
              <a:pathLst>
                <a:path w="10000" h="10000">
                  <a:moveTo>
                    <a:pt x="0" y="0"/>
                  </a:moveTo>
                  <a:cubicBezTo>
                    <a:pt x="5525" y="0"/>
                    <a:pt x="10000" y="2239"/>
                    <a:pt x="10000" y="5000"/>
                  </a:cubicBezTo>
                  <a:cubicBezTo>
                    <a:pt x="10000" y="7761"/>
                    <a:pt x="5525" y="10000"/>
                    <a:pt x="0" y="10000"/>
                  </a:cubicBezTo>
                </a:path>
              </a:pathLst>
            </a:custGeom>
            <a:grpFill/>
            <a:ln w="19050">
              <a:solidFill>
                <a:srgbClr val="0D54B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t"/>
            <a:lstStyle/>
            <a:p>
              <a:pPr algn="r" defTabSz="914411">
                <a:defRPr/>
              </a:pPr>
              <a:endParaRPr lang="en-US" sz="1800" err="1">
                <a:solidFill>
                  <a:srgbClr val="00B050"/>
                </a:solidFill>
                <a:latin typeface="Segoe UI"/>
              </a:endParaRPr>
            </a:p>
          </p:txBody>
        </p:sp>
      </p:grpSp>
      <p:sp>
        <p:nvSpPr>
          <p:cNvPr id="77" name="TextBox 76">
            <a:extLst>
              <a:ext uri="{FF2B5EF4-FFF2-40B4-BE49-F238E27FC236}">
                <a16:creationId xmlns:a16="http://schemas.microsoft.com/office/drawing/2014/main" id="{7D5D0CFE-B426-47AB-A95C-E9892A5BFDF2}"/>
              </a:ext>
            </a:extLst>
          </p:cNvPr>
          <p:cNvSpPr txBox="1"/>
          <p:nvPr/>
        </p:nvSpPr>
        <p:spPr>
          <a:xfrm>
            <a:off x="3732353" y="418587"/>
            <a:ext cx="6890691" cy="644583"/>
          </a:xfrm>
          <a:prstGeom prst="rect">
            <a:avLst/>
          </a:prstGeom>
          <a:noFill/>
        </p:spPr>
        <p:txBody>
          <a:bodyPr wrap="square" anchor="ctr" anchorCtr="0">
            <a:spAutoFit/>
          </a:bodyPr>
          <a:lstStyle/>
          <a:p>
            <a:pPr defTabSz="932730">
              <a:spcBef>
                <a:spcPct val="0"/>
              </a:spcBef>
              <a:defRPr/>
            </a:pPr>
            <a:r>
              <a:rPr lang="en-US" sz="3600" b="1" spc="-51">
                <a:ln w="3175">
                  <a:noFill/>
                </a:ln>
                <a:gradFill>
                  <a:gsLst>
                    <a:gs pos="1250">
                      <a:srgbClr val="1A1A1A"/>
                    </a:gs>
                    <a:gs pos="100000">
                      <a:srgbClr val="1A1A1A"/>
                    </a:gs>
                  </a:gsLst>
                  <a:lin ang="5400000" scaled="0"/>
                </a:gradFill>
                <a:latin typeface="Segoe UI Semibold"/>
                <a:cs typeface="Segoe UI" pitchFamily="34" charset="0"/>
              </a:rPr>
              <a:t>Zero Trust Security Strategy</a:t>
            </a:r>
          </a:p>
        </p:txBody>
      </p:sp>
    </p:spTree>
    <p:extLst>
      <p:ext uri="{BB962C8B-B14F-4D97-AF65-F5344CB8AC3E}">
        <p14:creationId xmlns:p14="http://schemas.microsoft.com/office/powerpoint/2010/main" val="843948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50"/>
                                        <p:tgtEl>
                                          <p:spTgt spid="8"/>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25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250"/>
                                        <p:tgtEl>
                                          <p:spTgt spid="8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250"/>
                                        <p:tgtEl>
                                          <p:spTgt spid="80"/>
                                        </p:tgtEl>
                                      </p:cBhvr>
                                    </p:animEffect>
                                  </p:childTnLst>
                                </p:cTn>
                              </p:par>
                            </p:childTnLst>
                          </p:cTn>
                        </p:par>
                        <p:par>
                          <p:cTn id="28" fill="hold">
                            <p:stCondLst>
                              <p:cond delay="750"/>
                            </p:stCondLst>
                            <p:childTnLst>
                              <p:par>
                                <p:cTn id="29" presetID="10" presetClass="entr" presetSubtype="0"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250"/>
                                        <p:tgtEl>
                                          <p:spTgt spid="40"/>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250"/>
                                        <p:tgtEl>
                                          <p:spTgt spid="42"/>
                                        </p:tgtEl>
                                      </p:cBhvr>
                                    </p:animEffect>
                                  </p:childTnLst>
                                </p:cTn>
                              </p:par>
                            </p:childTnLst>
                          </p:cTn>
                        </p:par>
                        <p:par>
                          <p:cTn id="36" fill="hold">
                            <p:stCondLst>
                              <p:cond delay="1250"/>
                            </p:stCondLst>
                            <p:childTnLst>
                              <p:par>
                                <p:cTn id="37" presetID="10" presetClass="entr" presetSubtype="0" fill="hold" nodeType="after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250"/>
                                        <p:tgtEl>
                                          <p:spTgt spid="48"/>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250"/>
                                        <p:tgtEl>
                                          <p:spTgt spid="44"/>
                                        </p:tgtEl>
                                      </p:cBhvr>
                                    </p:animEffect>
                                  </p:childTnLst>
                                </p:cTn>
                              </p:par>
                            </p:childTnLst>
                          </p:cTn>
                        </p:par>
                        <p:par>
                          <p:cTn id="44" fill="hold">
                            <p:stCondLst>
                              <p:cond delay="1750"/>
                            </p:stCondLst>
                            <p:childTnLst>
                              <p:par>
                                <p:cTn id="45" presetID="10" presetClass="entr" presetSubtype="0"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250"/>
                                        <p:tgtEl>
                                          <p:spTgt spid="47"/>
                                        </p:tgtEl>
                                      </p:cBhvr>
                                    </p:animEffect>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250"/>
                                        <p:tgtEl>
                                          <p:spTgt spid="52"/>
                                        </p:tgtEl>
                                      </p:cBhvr>
                                    </p:animEffect>
                                  </p:childTnLst>
                                </p:cTn>
                              </p:par>
                            </p:childTnLst>
                          </p:cTn>
                        </p:par>
                        <p:par>
                          <p:cTn id="52" fill="hold">
                            <p:stCondLst>
                              <p:cond delay="225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fade">
                                      <p:cBhvr>
                                        <p:cTn id="61" dur="500"/>
                                        <p:tgtEl>
                                          <p:spTgt spid="5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par>
                                <p:cTn id="65" presetID="10" presetClass="entr" presetSubtype="0" fill="hold"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94"/>
                                        </p:tgtEl>
                                        <p:attrNameLst>
                                          <p:attrName>style.visibility</p:attrName>
                                        </p:attrNameLst>
                                      </p:cBhvr>
                                      <p:to>
                                        <p:strVal val="visible"/>
                                      </p:to>
                                    </p:set>
                                    <p:animEffect transition="in" filter="fade">
                                      <p:cBhvr>
                                        <p:cTn id="72" dur="500"/>
                                        <p:tgtEl>
                                          <p:spTgt spid="9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fade">
                                      <p:cBhvr>
                                        <p:cTn id="75" dur="500"/>
                                        <p:tgtEl>
                                          <p:spTgt spid="6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fade">
                                      <p:cBhvr>
                                        <p:cTn id="78" dur="500"/>
                                        <p:tgtEl>
                                          <p:spTgt spid="62"/>
                                        </p:tgtEl>
                                      </p:cBhvr>
                                    </p:animEffect>
                                  </p:childTnLst>
                                </p:cTn>
                              </p:par>
                              <p:par>
                                <p:cTn id="79" presetID="10" presetClass="entr" presetSubtype="0" fill="hold" nodeType="withEffect">
                                  <p:stCondLst>
                                    <p:cond delay="0"/>
                                  </p:stCondLst>
                                  <p:childTnLst>
                                    <p:set>
                                      <p:cBhvr>
                                        <p:cTn id="80" dur="1" fill="hold">
                                          <p:stCondLst>
                                            <p:cond delay="0"/>
                                          </p:stCondLst>
                                        </p:cTn>
                                        <p:tgtEl>
                                          <p:spTgt spid="71"/>
                                        </p:tgtEl>
                                        <p:attrNameLst>
                                          <p:attrName>style.visibility</p:attrName>
                                        </p:attrNameLst>
                                      </p:cBhvr>
                                      <p:to>
                                        <p:strVal val="visible"/>
                                      </p:to>
                                    </p:set>
                                    <p:animEffect transition="in" filter="fade">
                                      <p:cBhvr>
                                        <p:cTn id="81" dur="500"/>
                                        <p:tgtEl>
                                          <p:spTgt spid="7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76"/>
                                        </p:tgtEl>
                                        <p:attrNameLst>
                                          <p:attrName>style.visibility</p:attrName>
                                        </p:attrNameLst>
                                      </p:cBhvr>
                                      <p:to>
                                        <p:strVal val="visible"/>
                                      </p:to>
                                    </p:set>
                                    <p:animEffect transition="in" filter="fade">
                                      <p:cBhvr>
                                        <p:cTn id="86" dur="500"/>
                                        <p:tgtEl>
                                          <p:spTgt spid="7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3"/>
                                        </p:tgtEl>
                                        <p:attrNameLst>
                                          <p:attrName>style.visibility</p:attrName>
                                        </p:attrNameLst>
                                      </p:cBhvr>
                                      <p:to>
                                        <p:strVal val="visible"/>
                                      </p:to>
                                    </p:set>
                                    <p:animEffect transition="in" filter="fade">
                                      <p:cBhvr>
                                        <p:cTn id="89" dur="500"/>
                                        <p:tgtEl>
                                          <p:spTgt spid="9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7"/>
                                        </p:tgtEl>
                                        <p:attrNameLst>
                                          <p:attrName>style.visibility</p:attrName>
                                        </p:attrNameLst>
                                      </p:cBhvr>
                                      <p:to>
                                        <p:strVal val="visible"/>
                                      </p:to>
                                    </p:set>
                                    <p:animEffect transition="in" filter="fade">
                                      <p:cBhvr>
                                        <p:cTn id="92" dur="500"/>
                                        <p:tgtEl>
                                          <p:spTgt spid="97"/>
                                        </p:tgtEl>
                                      </p:cBhvr>
                                    </p:animEffect>
                                  </p:childTnLst>
                                </p:cTn>
                              </p:par>
                              <p:par>
                                <p:cTn id="93" presetID="10" presetClass="entr" presetSubtype="0" fill="hold" nodeType="withEffect">
                                  <p:stCondLst>
                                    <p:cond delay="0"/>
                                  </p:stCondLst>
                                  <p:childTnLst>
                                    <p:set>
                                      <p:cBhvr>
                                        <p:cTn id="94" dur="1" fill="hold">
                                          <p:stCondLst>
                                            <p:cond delay="0"/>
                                          </p:stCondLst>
                                        </p:cTn>
                                        <p:tgtEl>
                                          <p:spTgt spid="98"/>
                                        </p:tgtEl>
                                        <p:attrNameLst>
                                          <p:attrName>style.visibility</p:attrName>
                                        </p:attrNameLst>
                                      </p:cBhvr>
                                      <p:to>
                                        <p:strVal val="visible"/>
                                      </p:to>
                                    </p:set>
                                    <p:animEffect transition="in" filter="fade">
                                      <p:cBhvr>
                                        <p:cTn id="95"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7" grpId="0"/>
      <p:bldP spid="32" grpId="0" animBg="1"/>
      <p:bldP spid="34" grpId="0" animBg="1"/>
      <p:bldP spid="3" grpId="0" animBg="1"/>
      <p:bldP spid="5" grpId="0" animBg="1"/>
      <p:bldP spid="8" grpId="0" animBg="1"/>
      <p:bldP spid="80" grpId="0" animBg="1"/>
      <p:bldP spid="82" grpId="0" animBg="1"/>
      <p:bldP spid="19" grpId="0" animBg="1"/>
      <p:bldP spid="59" grpId="0"/>
      <p:bldP spid="61" grpId="0"/>
      <p:bldP spid="62"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28C1C-9398-466E-B67B-23017AB84F94}"/>
              </a:ext>
            </a:extLst>
          </p:cNvPr>
          <p:cNvSpPr>
            <a:spLocks noGrp="1"/>
          </p:cNvSpPr>
          <p:nvPr>
            <p:ph type="title"/>
          </p:nvPr>
        </p:nvSpPr>
        <p:spPr/>
        <p:txBody>
          <a:bodyPr wrap="square" anchor="t">
            <a:normAutofit/>
          </a:bodyPr>
          <a:lstStyle/>
          <a:p>
            <a:r>
              <a:rPr lang="en-AU"/>
              <a:t>What Zero Trust is not about…</a:t>
            </a:r>
          </a:p>
        </p:txBody>
      </p:sp>
      <p:graphicFrame>
        <p:nvGraphicFramePr>
          <p:cNvPr id="4" name="Content Placeholder 3" descr="What Zero Trust is not about.">
            <a:extLst>
              <a:ext uri="{FF2B5EF4-FFF2-40B4-BE49-F238E27FC236}">
                <a16:creationId xmlns:a16="http://schemas.microsoft.com/office/drawing/2014/main" id="{9E33632D-444F-4637-85BC-5CAA9532E5C3}"/>
              </a:ext>
            </a:extLst>
          </p:cNvPr>
          <p:cNvGraphicFramePr>
            <a:graphicFrameLocks noGrp="1"/>
          </p:cNvGraphicFramePr>
          <p:nvPr>
            <p:ph sz="quarter" idx="12"/>
            <p:extLst>
              <p:ext uri="{D42A27DB-BD31-4B8C-83A1-F6EECF244321}">
                <p14:modId xmlns:p14="http://schemas.microsoft.com/office/powerpoint/2010/main" val="721629658"/>
              </p:ext>
            </p:extLst>
          </p:nvPr>
        </p:nvGraphicFramePr>
        <p:xfrm>
          <a:off x="584199" y="1250156"/>
          <a:ext cx="6309520" cy="53863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FUD 2.0 - Redefining the FUD factor | Chronicles of a CISO">
            <a:extLst>
              <a:ext uri="{FF2B5EF4-FFF2-40B4-BE49-F238E27FC236}">
                <a16:creationId xmlns:a16="http://schemas.microsoft.com/office/drawing/2014/main" id="{4A172F26-5A8E-483B-BA34-7D6C720D70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2042" y="2411955"/>
            <a:ext cx="4393457" cy="29289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183315"/>
      </p:ext>
    </p:extLst>
  </p:cSld>
  <p:clrMapOvr>
    <a:overrideClrMapping bg1="lt1" tx1="dk1" bg2="lt2" tx2="dk2" accent1="accent1" accent2="accent2" accent3="accent3" accent4="accent4" accent5="accent5" accent6="accent6" hlink="hlink" folHlink="folHlink"/>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2353B031-2755-423E-9B0B-0C4F7FD5AB57}"/>
              </a:ext>
            </a:extLst>
          </p:cNvPr>
          <p:cNvSpPr>
            <a:spLocks noGrp="1"/>
          </p:cNvSpPr>
          <p:nvPr>
            <p:ph type="title"/>
          </p:nvPr>
        </p:nvSpPr>
        <p:spPr>
          <a:xfrm>
            <a:off x="748145" y="92598"/>
            <a:ext cx="6586491" cy="601319"/>
          </a:xfrm>
        </p:spPr>
        <p:txBody>
          <a:bodyPr vert="horz" lIns="91440" tIns="45720" rIns="91440" bIns="45720" rtlCol="0" anchor="b">
            <a:normAutofit fontScale="90000"/>
          </a:bodyPr>
          <a:lstStyle/>
          <a:p>
            <a:pPr>
              <a:defRPr/>
            </a:pPr>
            <a:r>
              <a:rPr lang="en-US" dirty="0"/>
              <a:t>ZT Business Strategy </a:t>
            </a:r>
          </a:p>
        </p:txBody>
      </p:sp>
      <p:sp>
        <p:nvSpPr>
          <p:cNvPr id="11" name="TextBox 10">
            <a:extLst>
              <a:ext uri="{FF2B5EF4-FFF2-40B4-BE49-F238E27FC236}">
                <a16:creationId xmlns:a16="http://schemas.microsoft.com/office/drawing/2014/main" id="{E1093687-EAA9-4551-9E22-1EF7E6C04EF1}"/>
              </a:ext>
            </a:extLst>
          </p:cNvPr>
          <p:cNvSpPr txBox="1"/>
          <p:nvPr/>
        </p:nvSpPr>
        <p:spPr>
          <a:xfrm>
            <a:off x="720437" y="1076037"/>
            <a:ext cx="11054030" cy="5439978"/>
          </a:xfrm>
          <a:prstGeom prst="rect">
            <a:avLst/>
          </a:prstGeom>
        </p:spPr>
        <p:txBody>
          <a:bodyPr vert="horz" lIns="91440" tIns="45720" rIns="91440" bIns="45720" rtlCol="0">
            <a:normAutofit/>
          </a:bodyPr>
          <a:lstStyle/>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mn-cs"/>
              </a:rPr>
              <a:t>Create clarity</a:t>
            </a:r>
          </a:p>
          <a:p>
            <a:pPr marL="800100" marR="0" lvl="1" indent="-228600" algn="l" defTabSz="914400" rtl="0" eaLnBrk="1" fontAlgn="auto" latinLnBrk="0" hangingPunct="1">
              <a:lnSpc>
                <a:spcPct val="12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Synthesize the complex</a:t>
            </a:r>
          </a:p>
          <a:p>
            <a:pPr marL="800100" marR="0" lvl="1" indent="-228600" algn="l" defTabSz="914400" rtl="0" eaLnBrk="1" fontAlgn="auto" latinLnBrk="0" hangingPunct="1">
              <a:lnSpc>
                <a:spcPct val="12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Ensure shared understanding</a:t>
            </a:r>
          </a:p>
          <a:p>
            <a:pPr marL="800100" marR="0" lvl="1" indent="-228600" algn="l" defTabSz="914400" rtl="0" eaLnBrk="1" fontAlgn="auto" latinLnBrk="0" hangingPunct="1">
              <a:lnSpc>
                <a:spcPct val="12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Value understood </a:t>
            </a:r>
          </a:p>
          <a:p>
            <a:pPr marL="571500" marR="0" lvl="1"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mn-cs"/>
              </a:rPr>
              <a:t>Generate energy</a:t>
            </a:r>
          </a:p>
          <a:p>
            <a:pPr marL="800100" marR="0" lvl="1" indent="-228600" algn="l" defTabSz="914400" rtl="0" eaLnBrk="1" fontAlgn="auto" latinLnBrk="0" hangingPunct="1">
              <a:lnSpc>
                <a:spcPct val="12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Inspire optimism, creativity, and growth</a:t>
            </a:r>
          </a:p>
          <a:p>
            <a:pPr marL="800100" marR="0" lvl="1" indent="-228600" algn="l" defTabSz="914400" rtl="0" eaLnBrk="1" fontAlgn="auto" latinLnBrk="0" hangingPunct="1">
              <a:lnSpc>
                <a:spcPct val="12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Create an environment where everyone does their best work</a:t>
            </a:r>
          </a:p>
          <a:p>
            <a:pPr marL="800100" marR="0" lvl="1" indent="-228600" algn="l" defTabSz="914400" rtl="0" eaLnBrk="1" fontAlgn="auto" latinLnBrk="0" hangingPunct="1">
              <a:lnSpc>
                <a:spcPct val="12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Build organizations/teams that are stronger tomorrow than today</a:t>
            </a:r>
          </a:p>
          <a:p>
            <a:pPr marL="571500" marR="0" lvl="1"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mn-cs"/>
              </a:rPr>
              <a:t>Deliver success</a:t>
            </a:r>
          </a:p>
          <a:p>
            <a:pPr marL="800100" marR="0" lvl="1" indent="-228600" algn="l" defTabSz="914400" rtl="0" eaLnBrk="1" fontAlgn="auto" latinLnBrk="0" hangingPunct="1">
              <a:lnSpc>
                <a:spcPct val="12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Drive innovation that people love</a:t>
            </a:r>
          </a:p>
          <a:p>
            <a:pPr marL="800100" marR="0" lvl="1" indent="-228600" algn="l" defTabSz="914400" rtl="0" eaLnBrk="1" fontAlgn="auto" latinLnBrk="0" hangingPunct="1">
              <a:lnSpc>
                <a:spcPct val="12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Be boundary-less in seeking solutions for the Zero Trust program</a:t>
            </a:r>
          </a:p>
          <a:p>
            <a:pPr marL="800100" marR="0" lvl="1" indent="-228600" algn="l" defTabSz="914400" rtl="0" eaLnBrk="1" fontAlgn="auto" latinLnBrk="0" hangingPunct="1">
              <a:lnSpc>
                <a:spcPct val="12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Tenaciously pursue the right outcomes</a:t>
            </a:r>
          </a:p>
          <a:p>
            <a:pPr marL="8001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03596122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21125" cy="553998"/>
          </a:xfrm>
        </p:spPr>
        <p:txBody>
          <a:bodyPr>
            <a:normAutofit/>
          </a:bodyPr>
          <a:lstStyle/>
          <a:p>
            <a:r>
              <a:rPr lang="en-US"/>
              <a:t>Do’s and Don’t </a:t>
            </a:r>
          </a:p>
        </p:txBody>
      </p:sp>
      <p:sp>
        <p:nvSpPr>
          <p:cNvPr id="6" name="Text Placeholder 5"/>
          <p:cNvSpPr>
            <a:spLocks noGrp="1"/>
          </p:cNvSpPr>
          <p:nvPr>
            <p:ph sz="quarter" idx="10"/>
          </p:nvPr>
        </p:nvSpPr>
        <p:spPr>
          <a:xfrm>
            <a:off x="584200" y="1130300"/>
            <a:ext cx="11021125" cy="5138738"/>
          </a:xfrm>
        </p:spPr>
        <p:txBody>
          <a:bodyPr>
            <a:normAutofit/>
          </a:bodyPr>
          <a:lstStyle/>
          <a:p>
            <a:pPr marL="412750" indent="-350838">
              <a:buFont typeface="Wingdings" panose="05000000000000000000" pitchFamily="2" charset="2"/>
              <a:buChar char="§"/>
            </a:pPr>
            <a:r>
              <a:rPr lang="en-US" sz="3200"/>
              <a:t>Is ZT right for you ?</a:t>
            </a:r>
          </a:p>
          <a:p>
            <a:pPr marL="412750" indent="-350838">
              <a:buFont typeface="Wingdings" panose="05000000000000000000" pitchFamily="2" charset="2"/>
              <a:buChar char="§"/>
            </a:pPr>
            <a:r>
              <a:rPr lang="en-US" sz="3200"/>
              <a:t>Gain support from and buy in from key executives</a:t>
            </a:r>
          </a:p>
          <a:p>
            <a:pPr marL="412750" indent="-350838">
              <a:buFont typeface="Wingdings" panose="05000000000000000000" pitchFamily="2" charset="2"/>
              <a:buChar char="§"/>
            </a:pPr>
            <a:r>
              <a:rPr lang="en-US" sz="3200"/>
              <a:t>Identifying key inter dependencies across the organization</a:t>
            </a:r>
          </a:p>
          <a:p>
            <a:pPr marL="412750" indent="-350838">
              <a:buFont typeface="Wingdings" panose="05000000000000000000" pitchFamily="2" charset="2"/>
              <a:buChar char="§"/>
            </a:pPr>
            <a:r>
              <a:rPr lang="en-US" sz="3200"/>
              <a:t>Understanding your information assets. </a:t>
            </a:r>
          </a:p>
          <a:p>
            <a:pPr marL="412750" indent="-350838">
              <a:buFont typeface="Wingdings" panose="05000000000000000000" pitchFamily="2" charset="2"/>
              <a:buChar char="§"/>
            </a:pPr>
            <a:r>
              <a:rPr lang="en-US" sz="3200"/>
              <a:t>Understanding your user population</a:t>
            </a:r>
          </a:p>
          <a:p>
            <a:pPr marL="412750" indent="-350838">
              <a:buFont typeface="Wingdings" panose="05000000000000000000" pitchFamily="2" charset="2"/>
              <a:buChar char="§"/>
            </a:pPr>
            <a:r>
              <a:rPr lang="en-US" sz="3200"/>
              <a:t>Identifying your application exposure / risk exposure </a:t>
            </a:r>
          </a:p>
          <a:p>
            <a:pPr marL="412750" indent="-350838">
              <a:buFont typeface="Wingdings" panose="05000000000000000000" pitchFamily="2" charset="2"/>
              <a:buChar char="§"/>
            </a:pPr>
            <a:r>
              <a:rPr lang="en-US" sz="3200"/>
              <a:t>Understanding and grouping of key business user population and core application combination</a:t>
            </a:r>
          </a:p>
          <a:p>
            <a:pPr marL="412750" indent="-350838">
              <a:buFont typeface="Wingdings" panose="05000000000000000000" pitchFamily="2" charset="2"/>
              <a:buChar char="§"/>
            </a:pPr>
            <a:r>
              <a:rPr lang="en-US" sz="3200"/>
              <a:t>Start with few basic fine-grained controls</a:t>
            </a:r>
          </a:p>
        </p:txBody>
      </p:sp>
    </p:spTree>
    <p:extLst>
      <p:ext uri="{BB962C8B-B14F-4D97-AF65-F5344CB8AC3E}">
        <p14:creationId xmlns:p14="http://schemas.microsoft.com/office/powerpoint/2010/main" val="4856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oup of people sitting at a table&#10;&#10;Description automatically generated">
            <a:extLst>
              <a:ext uri="{FF2B5EF4-FFF2-40B4-BE49-F238E27FC236}">
                <a16:creationId xmlns:a16="http://schemas.microsoft.com/office/drawing/2014/main" id="{644DB3F8-9A93-40A9-A1A2-752E0D95E6F6}"/>
              </a:ext>
            </a:extLst>
          </p:cNvPr>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a:stretch/>
        </p:blipFill>
        <p:spPr>
          <a:xfrm>
            <a:off x="5837382" y="0"/>
            <a:ext cx="6354618" cy="6858000"/>
          </a:xfrm>
        </p:spPr>
      </p:pic>
      <p:sp>
        <p:nvSpPr>
          <p:cNvPr id="3" name="Text Placeholder 2">
            <a:extLst>
              <a:ext uri="{FF2B5EF4-FFF2-40B4-BE49-F238E27FC236}">
                <a16:creationId xmlns:a16="http://schemas.microsoft.com/office/drawing/2014/main" id="{9B131E0C-F0FA-45FA-A751-676AFBADB1E5}"/>
              </a:ext>
            </a:extLst>
          </p:cNvPr>
          <p:cNvSpPr>
            <a:spLocks noGrp="1"/>
          </p:cNvSpPr>
          <p:nvPr>
            <p:ph type="body" sz="quarter" idx="13"/>
          </p:nvPr>
        </p:nvSpPr>
        <p:spPr>
          <a:xfrm>
            <a:off x="589907" y="1314675"/>
            <a:ext cx="4579937" cy="5077244"/>
          </a:xfrm>
        </p:spPr>
        <p:txBody>
          <a:bodyPr/>
          <a:lstStyle/>
          <a:p>
            <a:r>
              <a:rPr lang="en-US" sz="1800" dirty="0"/>
              <a:t>Prepare, engage and unify key stakeholders across your organization on your vision for Zero Trust.</a:t>
            </a:r>
          </a:p>
          <a:p>
            <a:r>
              <a:rPr lang="en-US" sz="1800" dirty="0"/>
              <a:t>Start the discovery of your current state and objectives for the Zero Trust program.</a:t>
            </a:r>
          </a:p>
          <a:p>
            <a:r>
              <a:rPr lang="en-US" sz="1800" dirty="0"/>
              <a:t>Identify personas for your Zero Trust program.</a:t>
            </a:r>
          </a:p>
          <a:p>
            <a:r>
              <a:rPr lang="en-US" sz="1800" dirty="0"/>
              <a:t>Work together with Microsoft to Identify capabilities and technical security gaps in your existing environment.</a:t>
            </a:r>
          </a:p>
          <a:p>
            <a:r>
              <a:rPr lang="en-US" sz="1800" dirty="0"/>
              <a:t>Document and prioritize in a solution backlog prior to Program/Sprint planning. </a:t>
            </a:r>
          </a:p>
        </p:txBody>
      </p:sp>
      <p:sp>
        <p:nvSpPr>
          <p:cNvPr id="4" name="Title 3">
            <a:extLst>
              <a:ext uri="{FF2B5EF4-FFF2-40B4-BE49-F238E27FC236}">
                <a16:creationId xmlns:a16="http://schemas.microsoft.com/office/drawing/2014/main" id="{CDA6BF57-A416-4703-A931-66F28252E906}"/>
              </a:ext>
            </a:extLst>
          </p:cNvPr>
          <p:cNvSpPr>
            <a:spLocks noGrp="1"/>
          </p:cNvSpPr>
          <p:nvPr>
            <p:ph type="title"/>
          </p:nvPr>
        </p:nvSpPr>
        <p:spPr>
          <a:xfrm>
            <a:off x="589907" y="466081"/>
            <a:ext cx="4744093" cy="553998"/>
          </a:xfrm>
        </p:spPr>
        <p:txBody>
          <a:bodyPr/>
          <a:lstStyle/>
          <a:p>
            <a:r>
              <a:rPr lang="en-US" dirty="0"/>
              <a:t>Next Steps</a:t>
            </a:r>
          </a:p>
        </p:txBody>
      </p:sp>
    </p:spTree>
    <p:extLst>
      <p:ext uri="{BB962C8B-B14F-4D97-AF65-F5344CB8AC3E}">
        <p14:creationId xmlns:p14="http://schemas.microsoft.com/office/powerpoint/2010/main" val="7872666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D2A13-F074-41B5-900E-F5F90C45A67A}"/>
              </a:ext>
            </a:extLst>
          </p:cNvPr>
          <p:cNvSpPr txBox="1">
            <a:spLocks noGrp="1"/>
          </p:cNvSpPr>
          <p:nvPr>
            <p:ph type="title"/>
          </p:nvPr>
        </p:nvSpPr>
        <p:spPr>
          <a:xfrm>
            <a:off x="585216" y="3035809"/>
            <a:ext cx="9144000" cy="498599"/>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lvl="0"/>
            <a:r>
              <a:rPr lang="en-US" noProof="0" dirty="0">
                <a:solidFill>
                  <a:schemeClr val="tx1"/>
                </a:solidFill>
              </a:rPr>
              <a:t>Appendix:  Resources and Learning links </a:t>
            </a:r>
          </a:p>
        </p:txBody>
      </p:sp>
    </p:spTree>
    <p:extLst>
      <p:ext uri="{BB962C8B-B14F-4D97-AF65-F5344CB8AC3E}">
        <p14:creationId xmlns:p14="http://schemas.microsoft.com/office/powerpoint/2010/main" val="212560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posing for the camera&#10;&#10;Description automatically generated">
            <a:extLst>
              <a:ext uri="{FF2B5EF4-FFF2-40B4-BE49-F238E27FC236}">
                <a16:creationId xmlns:a16="http://schemas.microsoft.com/office/drawing/2014/main" id="{B6066217-8137-4FA7-A297-170EE3345212}"/>
              </a:ext>
              <a:ext uri="{C183D7F6-B498-43B3-948B-1728B52AA6E4}">
                <adec:decorative xmlns:adec="http://schemas.microsoft.com/office/drawing/2017/decorative" val="0"/>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p:blipFill>
        <p:spPr>
          <a:xfrm>
            <a:off x="-47573" y="-60061"/>
            <a:ext cx="12190271" cy="6857027"/>
          </a:xfrm>
          <a:prstGeom prst="rect">
            <a:avLst/>
          </a:prstGeom>
          <a:ln>
            <a:noFill/>
          </a:ln>
          <a:effectLst>
            <a:softEdge rad="112500"/>
          </a:effectLst>
        </p:spPr>
      </p:pic>
      <p:sp>
        <p:nvSpPr>
          <p:cNvPr id="11" name="Title 10">
            <a:extLst>
              <a:ext uri="{FF2B5EF4-FFF2-40B4-BE49-F238E27FC236}">
                <a16:creationId xmlns:a16="http://schemas.microsoft.com/office/drawing/2014/main" id="{2AE3ECA2-AD99-4F16-B552-02AB3BF79028}"/>
              </a:ext>
            </a:extLst>
          </p:cNvPr>
          <p:cNvSpPr>
            <a:spLocks noGrp="1"/>
          </p:cNvSpPr>
          <p:nvPr>
            <p:ph type="title"/>
          </p:nvPr>
        </p:nvSpPr>
        <p:spPr>
          <a:xfrm>
            <a:off x="589044" y="457621"/>
            <a:ext cx="11016957" cy="799987"/>
          </a:xfrm>
        </p:spPr>
        <p:txBody>
          <a:bodyPr vert="horz" wrap="square" lIns="0" tIns="0" rIns="0" bIns="0" rtlCol="0" anchor="t">
            <a:noAutofit/>
          </a:bodyPr>
          <a:lstStyle/>
          <a:p>
            <a:r>
              <a:rPr lang="en-US" sz="4000" b="1">
                <a:solidFill>
                  <a:srgbClr val="002060"/>
                </a:solidFill>
              </a:rPr>
              <a:t>About me</a:t>
            </a:r>
          </a:p>
        </p:txBody>
      </p:sp>
      <p:sp>
        <p:nvSpPr>
          <p:cNvPr id="20" name="TextBox 2">
            <a:extLst>
              <a:ext uri="{FF2B5EF4-FFF2-40B4-BE49-F238E27FC236}">
                <a16:creationId xmlns:a16="http://schemas.microsoft.com/office/drawing/2014/main" id="{10743124-890D-4BD0-BCA7-C1A1C65358C5}"/>
              </a:ext>
            </a:extLst>
          </p:cNvPr>
          <p:cNvSpPr txBox="1"/>
          <p:nvPr/>
        </p:nvSpPr>
        <p:spPr>
          <a:xfrm>
            <a:off x="126744" y="3884272"/>
            <a:ext cx="8083249" cy="2820866"/>
          </a:xfrm>
          <a:prstGeom prst="rect">
            <a:avLst/>
          </a:prstGeom>
          <a:ln w="28575">
            <a:solidFill>
              <a:schemeClr val="tx1"/>
            </a:solidFill>
          </a:ln>
        </p:spPr>
        <p:txBody>
          <a:bodyPr vert="horz" wrap="square" lIns="0" tIns="0" rIns="0" bIns="0" rtlCol="0">
            <a:normAutofit/>
          </a:bodyPr>
          <a:lstStyle/>
          <a:p>
            <a:pPr marL="399973" marR="0" lvl="0" indent="-228556" algn="l" defTabSz="932563" rtl="0" eaLnBrk="1" fontAlgn="auto" latinLnBrk="0" hangingPunct="1">
              <a:lnSpc>
                <a:spcPct val="150000"/>
              </a:lnSpc>
              <a:spcBef>
                <a:spcPct val="20000"/>
              </a:spcBef>
              <a:spcAft>
                <a:spcPts val="0"/>
              </a:spcAft>
              <a:buClrTx/>
              <a:buSzPct val="90000"/>
              <a:buFont typeface="Wingdings" panose="05000000000000000000" pitchFamily="2" charset="2"/>
              <a:buChar char="§"/>
              <a:tabLst/>
              <a:defRPr/>
            </a:pPr>
            <a:r>
              <a:rPr kumimoji="0" lang="en-US" sz="2000" b="1" i="0" u="none" strike="noStrike" kern="1200" cap="none" spc="0" normalizeH="0" baseline="0" noProof="0">
                <a:ln>
                  <a:noFill/>
                </a:ln>
                <a:solidFill>
                  <a:srgbClr val="002060"/>
                </a:solidFill>
                <a:effectLst/>
                <a:uLnTx/>
                <a:uFillTx/>
                <a:latin typeface="Segoe UI"/>
                <a:ea typeface="+mn-ea"/>
                <a:cs typeface="+mn-cs"/>
              </a:rPr>
              <a:t>Cybersecurity practitioner and CISO with 25 years of experience in Information / Cybersecurity.</a:t>
            </a:r>
          </a:p>
          <a:p>
            <a:pPr marL="399973" marR="0" lvl="0" indent="-228556" algn="l" defTabSz="932563" rtl="0" eaLnBrk="1" fontAlgn="auto" latinLnBrk="0" hangingPunct="1">
              <a:lnSpc>
                <a:spcPct val="110000"/>
              </a:lnSpc>
              <a:spcBef>
                <a:spcPct val="20000"/>
              </a:spcBef>
              <a:spcAft>
                <a:spcPts val="0"/>
              </a:spcAft>
              <a:buClrTx/>
              <a:buSzPct val="90000"/>
              <a:buFont typeface="Wingdings" panose="05000000000000000000" pitchFamily="2" charset="2"/>
              <a:buChar char="§"/>
              <a:tabLst/>
              <a:defRPr/>
            </a:pPr>
            <a:r>
              <a:rPr kumimoji="0" lang="en-US" sz="2000" b="1" i="0" u="none" strike="noStrike" kern="1200" cap="none" spc="0" normalizeH="0" baseline="0" noProof="0">
                <a:ln>
                  <a:noFill/>
                </a:ln>
                <a:solidFill>
                  <a:srgbClr val="002060"/>
                </a:solidFill>
                <a:effectLst/>
                <a:uLnTx/>
                <a:uFillTx/>
                <a:latin typeface="Segoe UI"/>
                <a:ea typeface="+mn-ea"/>
                <a:cs typeface="+mn-cs"/>
              </a:rPr>
              <a:t>Part time Cybersecurity Professor with Deakin and </a:t>
            </a:r>
            <a:r>
              <a:rPr kumimoji="0" lang="en-US" sz="2000" b="1" i="0" u="none" strike="noStrike" kern="1200" cap="none" spc="0" normalizeH="0" baseline="0" noProof="0" err="1">
                <a:ln>
                  <a:noFill/>
                </a:ln>
                <a:solidFill>
                  <a:srgbClr val="002060"/>
                </a:solidFill>
                <a:effectLst/>
                <a:uLnTx/>
                <a:uFillTx/>
                <a:latin typeface="Segoe UI"/>
                <a:ea typeface="+mn-ea"/>
                <a:cs typeface="+mn-cs"/>
              </a:rPr>
              <a:t>LaTrobe</a:t>
            </a:r>
            <a:r>
              <a:rPr kumimoji="0" lang="en-US" sz="2000" b="1" i="0" u="none" strike="noStrike" kern="1200" cap="none" spc="0" normalizeH="0" baseline="0" noProof="0">
                <a:ln>
                  <a:noFill/>
                </a:ln>
                <a:solidFill>
                  <a:srgbClr val="002060"/>
                </a:solidFill>
                <a:effectLst/>
                <a:uLnTx/>
                <a:uFillTx/>
                <a:latin typeface="Segoe UI"/>
                <a:ea typeface="+mn-ea"/>
                <a:cs typeface="+mn-cs"/>
              </a:rPr>
              <a:t> University in Melbourne, Australia.</a:t>
            </a:r>
          </a:p>
          <a:p>
            <a:pPr marL="399973" marR="0" lvl="0" indent="-228556" algn="l" defTabSz="932563" rtl="0" eaLnBrk="1" fontAlgn="auto" latinLnBrk="0" hangingPunct="1">
              <a:lnSpc>
                <a:spcPct val="110000"/>
              </a:lnSpc>
              <a:spcBef>
                <a:spcPct val="20000"/>
              </a:spcBef>
              <a:spcAft>
                <a:spcPts val="0"/>
              </a:spcAft>
              <a:buClrTx/>
              <a:buSzPct val="90000"/>
              <a:buFont typeface="Wingdings" panose="05000000000000000000" pitchFamily="2" charset="2"/>
              <a:buChar char="§"/>
              <a:tabLst/>
              <a:defRPr/>
            </a:pPr>
            <a:r>
              <a:rPr kumimoji="0" lang="en-US" sz="2000" b="1" i="0" u="none" strike="noStrike" kern="1200" cap="none" spc="0" normalizeH="0" baseline="0" noProof="0">
                <a:ln>
                  <a:noFill/>
                </a:ln>
                <a:solidFill>
                  <a:srgbClr val="002060"/>
                </a:solidFill>
                <a:effectLst/>
                <a:uLnTx/>
                <a:uFillTx/>
                <a:latin typeface="Segoe UI"/>
                <a:ea typeface="+mn-ea"/>
                <a:cs typeface="+mn-cs"/>
              </a:rPr>
              <a:t>Expertise in Zero Trust, Cybersecurity Strategy, Security Operations, Risk, Compliance, Cloud Security and Architecture. </a:t>
            </a:r>
          </a:p>
        </p:txBody>
      </p:sp>
    </p:spTree>
    <p:extLst>
      <p:ext uri="{BB962C8B-B14F-4D97-AF65-F5344CB8AC3E}">
        <p14:creationId xmlns:p14="http://schemas.microsoft.com/office/powerpoint/2010/main" val="95173905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0E064-3531-40A2-A90A-2B55865B2129}"/>
              </a:ext>
            </a:extLst>
          </p:cNvPr>
          <p:cNvSpPr>
            <a:spLocks noGrp="1"/>
          </p:cNvSpPr>
          <p:nvPr>
            <p:ph type="title"/>
          </p:nvPr>
        </p:nvSpPr>
        <p:spPr>
          <a:xfrm>
            <a:off x="588263" y="503587"/>
            <a:ext cx="11018520" cy="461665"/>
          </a:xfrm>
        </p:spPr>
        <p:txBody>
          <a:bodyPr>
            <a:normAutofit fontScale="90000"/>
          </a:bodyPr>
          <a:lstStyle/>
          <a:p>
            <a:r>
              <a:rPr lang="en-US" sz="3000"/>
              <a:t>Zero Trust networking maturity model</a:t>
            </a:r>
          </a:p>
        </p:txBody>
      </p:sp>
      <p:sp>
        <p:nvSpPr>
          <p:cNvPr id="167" name="TextBox 166">
            <a:extLst>
              <a:ext uri="{FF2B5EF4-FFF2-40B4-BE49-F238E27FC236}">
                <a16:creationId xmlns:a16="http://schemas.microsoft.com/office/drawing/2014/main" id="{AA8D48E0-3AD7-4E3B-AF7B-322B02878F31}"/>
              </a:ext>
            </a:extLst>
          </p:cNvPr>
          <p:cNvSpPr txBox="1"/>
          <p:nvPr/>
        </p:nvSpPr>
        <p:spPr>
          <a:xfrm>
            <a:off x="646533" y="5558428"/>
            <a:ext cx="10737025" cy="369332"/>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78D4"/>
                </a:solidFill>
                <a:effectLst/>
                <a:uLnTx/>
                <a:uFillTx/>
                <a:latin typeface="Segoe UI Semibold" panose="020B0702040204020203" pitchFamily="34" charset="0"/>
                <a:ea typeface="Segoe UI Symbol" panose="020B0502040204020203" pitchFamily="34" charset="0"/>
                <a:cs typeface="Segoe UI Semibold" panose="020B0702040204020203" pitchFamily="34" charset="0"/>
              </a:rPr>
              <a:t>Microsoft has rich set of cloud native services designed to help you move to zero trust model</a:t>
            </a:r>
            <a:endParaRPr kumimoji="0" lang="en-US" sz="1800" b="1" i="0" u="none" strike="noStrike" kern="0" cap="none" spc="0" normalizeH="0" baseline="0" noProof="0">
              <a:ln>
                <a:noFill/>
              </a:ln>
              <a:solidFill>
                <a:srgbClr val="282828"/>
              </a:solidFill>
              <a:effectLst/>
              <a:uLnTx/>
              <a:uFillTx/>
              <a:latin typeface="Segoe UI"/>
              <a:ea typeface="+mn-ea"/>
              <a:cs typeface="+mn-cs"/>
            </a:endParaRPr>
          </a:p>
        </p:txBody>
      </p:sp>
      <p:sp>
        <p:nvSpPr>
          <p:cNvPr id="169" name="TextBox 168">
            <a:extLst>
              <a:ext uri="{FF2B5EF4-FFF2-40B4-BE49-F238E27FC236}">
                <a16:creationId xmlns:a16="http://schemas.microsoft.com/office/drawing/2014/main" id="{0FC901B2-243B-4847-8D50-C70E45EA1B8C}"/>
              </a:ext>
            </a:extLst>
          </p:cNvPr>
          <p:cNvSpPr txBox="1"/>
          <p:nvPr/>
        </p:nvSpPr>
        <p:spPr>
          <a:xfrm>
            <a:off x="588264" y="6194981"/>
            <a:ext cx="11000150"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50000"/>
                  </a:srgbClr>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Learn more about zero trust networking at </a:t>
            </a:r>
            <a:r>
              <a:rPr kumimoji="0" lang="en-US" sz="800" b="0" i="0" u="none" strike="noStrike" kern="1200" cap="none" spc="0" normalizeH="0" baseline="0" noProof="0">
                <a:ln>
                  <a:noFill/>
                </a:ln>
                <a:solidFill>
                  <a:srgbClr val="FFFFFF">
                    <a:lumMod val="50000"/>
                  </a:srgbClr>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https://www.microsoft.com/security/blog/2020/06/15/zero-trust-part-1-networking</a:t>
            </a:r>
            <a:r>
              <a:rPr kumimoji="0" lang="en-US" sz="800" b="0" i="0" u="none" strike="noStrike" kern="1200" cap="none" spc="0" normalizeH="0" baseline="0" noProof="0">
                <a:ln>
                  <a:noFill/>
                </a:ln>
                <a:solidFill>
                  <a:srgbClr val="FFFFFF">
                    <a:lumMod val="50000"/>
                  </a:srgbClr>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50000"/>
                  </a:srgbClr>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https://www.microsoft.com/en-us/security/zero-trust</a:t>
            </a:r>
            <a:endParaRPr kumimoji="0" lang="en-US" sz="800" b="0" i="0" u="none" strike="noStrike" kern="1200" cap="none" spc="0" normalizeH="0" baseline="0" noProof="0">
              <a:ln>
                <a:noFill/>
              </a:ln>
              <a:solidFill>
                <a:srgbClr val="FFFFFF">
                  <a:lumMod val="50000"/>
                </a:srgbClr>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497E9218-06F0-4469-84E1-30AFFCDDF297}"/>
              </a:ext>
            </a:extLst>
          </p:cNvPr>
          <p:cNvPicPr>
            <a:picLocks noChangeAspect="1"/>
          </p:cNvPicPr>
          <p:nvPr/>
        </p:nvPicPr>
        <p:blipFill>
          <a:blip r:embed="rId7"/>
          <a:stretch>
            <a:fillRect/>
          </a:stretch>
        </p:blipFill>
        <p:spPr>
          <a:xfrm>
            <a:off x="454589" y="1529685"/>
            <a:ext cx="6096528" cy="3429297"/>
          </a:xfrm>
          <a:prstGeom prst="rect">
            <a:avLst/>
          </a:prstGeom>
        </p:spPr>
      </p:pic>
      <p:grpSp>
        <p:nvGrpSpPr>
          <p:cNvPr id="6" name="Group 5">
            <a:extLst>
              <a:ext uri="{FF2B5EF4-FFF2-40B4-BE49-F238E27FC236}">
                <a16:creationId xmlns:a16="http://schemas.microsoft.com/office/drawing/2014/main" id="{890F946E-F541-42C4-B6A0-2E30F8049D41}"/>
              </a:ext>
            </a:extLst>
          </p:cNvPr>
          <p:cNvGrpSpPr/>
          <p:nvPr/>
        </p:nvGrpSpPr>
        <p:grpSpPr>
          <a:xfrm>
            <a:off x="6462311" y="1299572"/>
            <a:ext cx="5487753" cy="3429296"/>
            <a:chOff x="6855832" y="1623331"/>
            <a:chExt cx="4727921" cy="3047217"/>
          </a:xfrm>
        </p:grpSpPr>
        <p:sp>
          <p:nvSpPr>
            <p:cNvPr id="162" name="Rectangle: Rounded Corners 161">
              <a:extLst>
                <a:ext uri="{FF2B5EF4-FFF2-40B4-BE49-F238E27FC236}">
                  <a16:creationId xmlns:a16="http://schemas.microsoft.com/office/drawing/2014/main" id="{65A3A1D3-CA69-4736-A0AD-D3B5CEFFE18C}"/>
                </a:ext>
              </a:extLst>
            </p:cNvPr>
            <p:cNvSpPr/>
            <p:nvPr/>
          </p:nvSpPr>
          <p:spPr bwMode="auto">
            <a:xfrm>
              <a:off x="6855832" y="1623331"/>
              <a:ext cx="4727921" cy="3047217"/>
            </a:xfrm>
            <a:prstGeom prst="roundRect">
              <a:avLst>
                <a:gd name="adj" fmla="val 7106"/>
              </a:avLst>
            </a:prstGeom>
            <a:solidFill>
              <a:srgbClr val="FFFFFF"/>
            </a:solidFill>
            <a:ln w="28575" cap="flat" cmpd="sng" algn="ctr">
              <a:solidFill>
                <a:schemeClr val="accent1"/>
              </a:solidFill>
              <a:prstDash val="solid"/>
            </a:ln>
            <a:effectLst>
              <a:outerShdw blurRad="190500" dist="50800" dir="2700000" sx="101000" sy="101000" algn="tl" rotWithShape="0">
                <a:prstClr val="black">
                  <a:alpha val="30000"/>
                </a:prstClr>
              </a:outerShdw>
            </a:effectLst>
          </p:spPr>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165" name="TextBox 164">
              <a:extLst>
                <a:ext uri="{FF2B5EF4-FFF2-40B4-BE49-F238E27FC236}">
                  <a16:creationId xmlns:a16="http://schemas.microsoft.com/office/drawing/2014/main" id="{308C0AD6-F25E-46A7-AB80-28CA50A6EAB3}"/>
                </a:ext>
              </a:extLst>
            </p:cNvPr>
            <p:cNvSpPr txBox="1"/>
            <p:nvPr/>
          </p:nvSpPr>
          <p:spPr>
            <a:xfrm>
              <a:off x="7129837" y="2511211"/>
              <a:ext cx="4345929" cy="1886913"/>
            </a:xfrm>
            <a:prstGeom prst="rect">
              <a:avLst/>
            </a:prstGeom>
            <a:noFill/>
          </p:spPr>
          <p:txBody>
            <a:bodyPr wrap="square" lIns="0" tIns="0" rIns="0" bIns="0" numCol="3" spcCol="91440" rtlCol="0">
              <a:noAutofit/>
            </a:body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Few network security perimeters and flat open network</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Minimal threat protection and static traffic filtering</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Internal traffic is not encrypted</a:t>
              </a:r>
            </a:p>
            <a:p>
              <a:pPr marL="0" marR="0" lvl="0" indent="0" algn="l" defTabSz="914400" rtl="0" eaLnBrk="1" fontAlgn="auto" latinLnBrk="0" hangingPunct="1">
                <a:lnSpc>
                  <a:spcPct val="90000"/>
                </a:lnSpc>
                <a:spcBef>
                  <a:spcPts val="0"/>
                </a:spcBef>
                <a:spcAft>
                  <a:spcPts val="120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mn-ea"/>
                  <a:cs typeface="+mn-cs"/>
                </a:rPr>
                <a:t>Many ingress/egress cloud micro-perimeters with some micro-segmentation</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mn-ea"/>
                  <a:cs typeface="+mn-cs"/>
                </a:rPr>
                <a:t>Cloud native filtering and protection for known threats</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mn-ea"/>
                  <a:cs typeface="+mn-cs"/>
                </a:rPr>
                <a:t>User to app internal traffic is encrypted</a:t>
              </a:r>
            </a:p>
            <a:p>
              <a:pPr marL="0" marR="0" lvl="0" indent="0" algn="l" defTabSz="914400" rtl="0" eaLnBrk="1" fontAlgn="auto" latinLnBrk="0" hangingPunct="1">
                <a:lnSpc>
                  <a:spcPct val="90000"/>
                </a:lnSpc>
                <a:spcBef>
                  <a:spcPts val="0"/>
                </a:spcBef>
                <a:spcAft>
                  <a:spcPts val="1200"/>
                </a:spcAft>
                <a:buClrTx/>
                <a:buSzTx/>
                <a:buFontTx/>
                <a:buNone/>
                <a:tabLst/>
                <a:defRPr/>
              </a:pPr>
              <a:endParaRPr kumimoji="0" lang="en-US" sz="11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100" b="1" i="0" u="none" strike="noStrike" kern="1200" cap="none" spc="0" normalizeH="0" baseline="0" noProof="0">
                  <a:ln>
                    <a:noFill/>
                  </a:ln>
                  <a:solidFill>
                    <a:srgbClr val="0078D4"/>
                  </a:solidFill>
                  <a:effectLst/>
                  <a:uLnTx/>
                  <a:uFillTx/>
                  <a:latin typeface="Segoe UI Semibold"/>
                  <a:ea typeface="+mn-ea"/>
                  <a:cs typeface="+mn-cs"/>
                </a:rPr>
                <a:t>Fully distributed ingress/egress cloud micro-perimeters and deeper micro-segmentation</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100" b="1" i="0" u="none" strike="noStrike" kern="1200" cap="none" spc="0" normalizeH="0" baseline="0" noProof="0">
                  <a:ln>
                    <a:noFill/>
                  </a:ln>
                  <a:solidFill>
                    <a:srgbClr val="0078D4"/>
                  </a:solidFill>
                  <a:effectLst/>
                  <a:uLnTx/>
                  <a:uFillTx/>
                  <a:latin typeface="Segoe UI Semibold"/>
                  <a:ea typeface="+mn-ea"/>
                  <a:cs typeface="+mn-cs"/>
                </a:rPr>
                <a:t>ML-based threat protection and filtering with context-based signals</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100" b="1" i="0" u="none" strike="noStrike" kern="1200" cap="none" spc="0" normalizeH="0" baseline="0" noProof="0">
                  <a:ln>
                    <a:noFill/>
                  </a:ln>
                  <a:solidFill>
                    <a:srgbClr val="0078D4"/>
                  </a:solidFill>
                  <a:effectLst/>
                  <a:uLnTx/>
                  <a:uFillTx/>
                  <a:latin typeface="Segoe UI Semibold"/>
                  <a:ea typeface="+mn-ea"/>
                  <a:cs typeface="+mn-cs"/>
                </a:rPr>
                <a:t>All traffic is encrypted</a:t>
              </a:r>
            </a:p>
          </p:txBody>
        </p:sp>
        <p:sp>
          <p:nvSpPr>
            <p:cNvPr id="3" name="TextBox 2">
              <a:extLst>
                <a:ext uri="{FF2B5EF4-FFF2-40B4-BE49-F238E27FC236}">
                  <a16:creationId xmlns:a16="http://schemas.microsoft.com/office/drawing/2014/main" id="{FE17FA32-37AB-4326-862B-52B415C253E7}"/>
                </a:ext>
              </a:extLst>
            </p:cNvPr>
            <p:cNvSpPr txBox="1"/>
            <p:nvPr/>
          </p:nvSpPr>
          <p:spPr>
            <a:xfrm>
              <a:off x="8584163" y="1944160"/>
              <a:ext cx="1025514" cy="27348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Advanced</a:t>
              </a:r>
            </a:p>
          </p:txBody>
        </p:sp>
        <p:sp>
          <p:nvSpPr>
            <p:cNvPr id="4" name="TextBox 3">
              <a:extLst>
                <a:ext uri="{FF2B5EF4-FFF2-40B4-BE49-F238E27FC236}">
                  <a16:creationId xmlns:a16="http://schemas.microsoft.com/office/drawing/2014/main" id="{32FBBC3D-8A71-4A27-9967-ADBBAE475E08}"/>
                </a:ext>
              </a:extLst>
            </p:cNvPr>
            <p:cNvSpPr txBox="1"/>
            <p:nvPr/>
          </p:nvSpPr>
          <p:spPr>
            <a:xfrm>
              <a:off x="7129837" y="1932775"/>
              <a:ext cx="1256831" cy="27348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Traditional</a:t>
              </a:r>
            </a:p>
          </p:txBody>
        </p:sp>
        <p:sp>
          <p:nvSpPr>
            <p:cNvPr id="5" name="TextBox 4">
              <a:extLst>
                <a:ext uri="{FF2B5EF4-FFF2-40B4-BE49-F238E27FC236}">
                  <a16:creationId xmlns:a16="http://schemas.microsoft.com/office/drawing/2014/main" id="{60CEF180-9AF7-4D5E-958A-CDB4A9088470}"/>
                </a:ext>
              </a:extLst>
            </p:cNvPr>
            <p:cNvSpPr txBox="1"/>
            <p:nvPr/>
          </p:nvSpPr>
          <p:spPr>
            <a:xfrm>
              <a:off x="10091963" y="1944160"/>
              <a:ext cx="835537" cy="27348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Optimal</a:t>
              </a:r>
            </a:p>
          </p:txBody>
        </p:sp>
      </p:grpSp>
    </p:spTree>
    <p:extLst>
      <p:ext uri="{BB962C8B-B14F-4D97-AF65-F5344CB8AC3E}">
        <p14:creationId xmlns:p14="http://schemas.microsoft.com/office/powerpoint/2010/main" val="2118022191"/>
      </p:ext>
    </p:extLst>
  </p:cSld>
  <p:clrMapOvr>
    <a:overrideClrMapping bg1="lt1" tx1="dk1" bg2="lt2" tx2="dk2" accent1="accent1" accent2="accent2" accent3="accent3" accent4="accent4" accent5="accent5" accent6="accent6" hlink="hlink" folHlink="folHlink"/>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F273E-E396-4E72-9B5F-ADA4912D2631}"/>
              </a:ext>
            </a:extLst>
          </p:cNvPr>
          <p:cNvSpPr>
            <a:spLocks noGrp="1"/>
          </p:cNvSpPr>
          <p:nvPr>
            <p:ph type="title"/>
          </p:nvPr>
        </p:nvSpPr>
        <p:spPr>
          <a:xfrm>
            <a:off x="588261" y="227632"/>
            <a:ext cx="11018520" cy="861774"/>
          </a:xfrm>
        </p:spPr>
        <p:txBody>
          <a:bodyPr/>
          <a:lstStyle/>
          <a:p>
            <a:r>
              <a:rPr lang="en-US"/>
              <a:t>Zero Trust Rapid Modernization Plan (</a:t>
            </a:r>
            <a:r>
              <a:rPr lang="en-US" err="1"/>
              <a:t>RaMP</a:t>
            </a:r>
            <a:r>
              <a:rPr lang="en-US"/>
              <a:t>)</a:t>
            </a:r>
            <a:br>
              <a:rPr lang="en-US"/>
            </a:br>
            <a:r>
              <a:rPr lang="en-US" sz="2000">
                <a:latin typeface="+mn-lt"/>
              </a:rPr>
              <a:t>Prioritize rapid progress on highest positive impact</a:t>
            </a:r>
          </a:p>
        </p:txBody>
      </p:sp>
      <p:sp>
        <p:nvSpPr>
          <p:cNvPr id="18" name="!! User box">
            <a:extLst>
              <a:ext uri="{FF2B5EF4-FFF2-40B4-BE49-F238E27FC236}">
                <a16:creationId xmlns:a16="http://schemas.microsoft.com/office/drawing/2014/main" id="{01BE4635-EC05-4566-8694-FA65B95B53C0}"/>
              </a:ext>
            </a:extLst>
          </p:cNvPr>
          <p:cNvSpPr/>
          <p:nvPr/>
        </p:nvSpPr>
        <p:spPr bwMode="auto">
          <a:xfrm>
            <a:off x="726188" y="1724048"/>
            <a:ext cx="10675742" cy="1512242"/>
          </a:xfrm>
          <a:prstGeom prst="homePlate">
            <a:avLst>
              <a:gd name="adj" fmla="val 0"/>
            </a:avLst>
          </a:prstGeom>
          <a:solidFill>
            <a:srgbClr val="0078D4">
              <a:alpha val="15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User Access </a:t>
            </a:r>
            <a:b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b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and Productivity</a:t>
            </a:r>
          </a:p>
        </p:txBody>
      </p:sp>
      <p:pic>
        <p:nvPicPr>
          <p:cNvPr id="20" name="!! User">
            <a:extLst>
              <a:ext uri="{FF2B5EF4-FFF2-40B4-BE49-F238E27FC236}">
                <a16:creationId xmlns:a16="http://schemas.microsoft.com/office/drawing/2014/main" id="{75BBA28F-7B7D-4A13-BFFA-5CD9C5D7107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200" y="2331683"/>
            <a:ext cx="487447" cy="374958"/>
          </a:xfrm>
          <a:prstGeom prst="rect">
            <a:avLst/>
          </a:prstGeom>
        </p:spPr>
      </p:pic>
      <p:sp>
        <p:nvSpPr>
          <p:cNvPr id="47" name="Rectangle 46">
            <a:extLst>
              <a:ext uri="{FF2B5EF4-FFF2-40B4-BE49-F238E27FC236}">
                <a16:creationId xmlns:a16="http://schemas.microsoft.com/office/drawing/2014/main" id="{AD1B9083-E2F6-40BF-9129-B1FC5EABA979}"/>
              </a:ext>
            </a:extLst>
          </p:cNvPr>
          <p:cNvSpPr/>
          <p:nvPr/>
        </p:nvSpPr>
        <p:spPr>
          <a:xfrm>
            <a:off x="3383505" y="1658917"/>
            <a:ext cx="8145930" cy="1634294"/>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Explicitly validate trust for all access requests (via Azure AD Conditional Access)</a:t>
            </a:r>
          </a:p>
          <a:p>
            <a:pPr marL="400050" marR="0" lvl="1" indent="-17145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User Accounts</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rPr>
              <a:t> - Require Passwordless or MFA for all users + measure risk with threat intelligence &amp; behavior analytics</a:t>
            </a:r>
          </a:p>
          <a:p>
            <a:pPr marL="400050" marR="0" lvl="1" indent="-171450" algn="l" defTabSz="914400" rtl="0" eaLnBrk="1" fontAlgn="auto" latinLnBrk="0" hangingPunct="1">
              <a:lnSpc>
                <a:spcPct val="100000"/>
              </a:lnSpc>
              <a:spcBef>
                <a:spcPts val="0"/>
              </a:spcBef>
              <a:spcAft>
                <a:spcPts val="600"/>
              </a:spcAft>
              <a:buClrTx/>
              <a:buSzTx/>
              <a:buFont typeface="+mj-lt"/>
              <a:buAutoNum type="alphaL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Devices</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rPr>
              <a:t> - Require device integrity for access (configuration compliance first, then XDR signals)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Increase security for accessing key resources</a:t>
            </a:r>
          </a:p>
          <a:p>
            <a:pPr marL="400050" marR="0" lvl="1" indent="-17145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Apps –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Enable Azure AD for all SaaS, for VPN authentication, and publish legacy on-premises/IaaS via App Proxy</a:t>
            </a:r>
          </a:p>
          <a:p>
            <a:pPr marL="400050" marR="0" lvl="1" indent="-171450" algn="l" defTabSz="914400" rtl="0" eaLnBrk="1" fontAlgn="auto" latinLnBrk="0" hangingPunct="1">
              <a:lnSpc>
                <a:spcPct val="100000"/>
              </a:lnSpc>
              <a:spcBef>
                <a:spcPts val="0"/>
              </a:spcBef>
              <a:spcAft>
                <a:spcPts val="600"/>
              </a:spcAft>
              <a:buClrTx/>
              <a:buSzTx/>
              <a:buFont typeface="+mj-lt"/>
              <a:buAutoNum type="alphaL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Data -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Discover and protect sensitive data (via Cloud App Security, CA App Control, Microsoft Info Protection)</a:t>
            </a: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3"/>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Governance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to continuously monitor security posture and reduce risk (via Secure Score)</a:t>
            </a:r>
          </a:p>
        </p:txBody>
      </p:sp>
      <p:grpSp>
        <p:nvGrpSpPr>
          <p:cNvPr id="11" name="!! Data">
            <a:extLst>
              <a:ext uri="{FF2B5EF4-FFF2-40B4-BE49-F238E27FC236}">
                <a16:creationId xmlns:a16="http://schemas.microsoft.com/office/drawing/2014/main" id="{D78C999A-86C5-4A23-B07E-1993F9A2C29C}"/>
              </a:ext>
              <a:ext uri="{C183D7F6-B498-43B3-948B-1728B52AA6E4}">
                <adec:decorative xmlns:adec="http://schemas.microsoft.com/office/drawing/2017/decorative" val="1"/>
              </a:ext>
            </a:extLst>
          </p:cNvPr>
          <p:cNvGrpSpPr/>
          <p:nvPr/>
        </p:nvGrpSpPr>
        <p:grpSpPr>
          <a:xfrm>
            <a:off x="813828" y="5886536"/>
            <a:ext cx="524526" cy="464796"/>
            <a:chOff x="858926" y="5757133"/>
            <a:chExt cx="524526" cy="464796"/>
          </a:xfrm>
        </p:grpSpPr>
        <p:sp>
          <p:nvSpPr>
            <p:cNvPr id="41" name="Freeform 163">
              <a:extLst>
                <a:ext uri="{FF2B5EF4-FFF2-40B4-BE49-F238E27FC236}">
                  <a16:creationId xmlns:a16="http://schemas.microsoft.com/office/drawing/2014/main" id="{BDB9FF55-8EB7-4A09-9C81-14DCC2CA100C}"/>
                </a:ext>
              </a:extLst>
            </p:cNvPr>
            <p:cNvSpPr>
              <a:spLocks/>
            </p:cNvSpPr>
            <p:nvPr/>
          </p:nvSpPr>
          <p:spPr bwMode="auto">
            <a:xfrm>
              <a:off x="858926" y="5932627"/>
              <a:ext cx="524526" cy="28930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tx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42" name="Group 4">
              <a:extLst>
                <a:ext uri="{FF2B5EF4-FFF2-40B4-BE49-F238E27FC236}">
                  <a16:creationId xmlns:a16="http://schemas.microsoft.com/office/drawing/2014/main" id="{689A9F6A-537E-4C35-88AB-DE5ADD2FFF3C}"/>
                </a:ext>
                <a:ext uri="{C183D7F6-B498-43B3-948B-1728B52AA6E4}">
                  <adec:decorative xmlns:adec="http://schemas.microsoft.com/office/drawing/2017/decorative" val="1"/>
                </a:ext>
              </a:extLst>
            </p:cNvPr>
            <p:cNvGrpSpPr>
              <a:grpSpLocks noChangeAspect="1"/>
            </p:cNvGrpSpPr>
            <p:nvPr/>
          </p:nvGrpSpPr>
          <p:grpSpPr bwMode="auto">
            <a:xfrm>
              <a:off x="975476" y="5757133"/>
              <a:ext cx="291427" cy="320145"/>
              <a:chOff x="1144" y="2211"/>
              <a:chExt cx="274" cy="301"/>
            </a:xfrm>
            <a:solidFill>
              <a:schemeClr val="tx1"/>
            </a:solidFill>
          </p:grpSpPr>
          <p:sp>
            <p:nvSpPr>
              <p:cNvPr id="43" name="Freeform 5">
                <a:extLst>
                  <a:ext uri="{FF2B5EF4-FFF2-40B4-BE49-F238E27FC236}">
                    <a16:creationId xmlns:a16="http://schemas.microsoft.com/office/drawing/2014/main" id="{7A8FFFFE-B2BF-4E85-9139-D2964B004CB9}"/>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6">
                <a:extLst>
                  <a:ext uri="{FF2B5EF4-FFF2-40B4-BE49-F238E27FC236}">
                    <a16:creationId xmlns:a16="http://schemas.microsoft.com/office/drawing/2014/main" id="{2116B030-0D31-4038-8F3A-7F4D1A09C496}"/>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7">
                <a:extLst>
                  <a:ext uri="{FF2B5EF4-FFF2-40B4-BE49-F238E27FC236}">
                    <a16:creationId xmlns:a16="http://schemas.microsoft.com/office/drawing/2014/main" id="{722749DC-5F63-409A-B9D1-BB14CD6A8C44}"/>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8">
                <a:extLst>
                  <a:ext uri="{FF2B5EF4-FFF2-40B4-BE49-F238E27FC236}">
                    <a16:creationId xmlns:a16="http://schemas.microsoft.com/office/drawing/2014/main" id="{25AC9F5D-D522-459B-B02A-A779B46EA0C6}"/>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1" name="!! Modern box">
            <a:extLst>
              <a:ext uri="{FF2B5EF4-FFF2-40B4-BE49-F238E27FC236}">
                <a16:creationId xmlns:a16="http://schemas.microsoft.com/office/drawing/2014/main" id="{4E20C379-B8F1-4159-908D-7C2AE97E9FDA}"/>
              </a:ext>
            </a:extLst>
          </p:cNvPr>
          <p:cNvSpPr/>
          <p:nvPr/>
        </p:nvSpPr>
        <p:spPr bwMode="auto">
          <a:xfrm>
            <a:off x="721738" y="3289570"/>
            <a:ext cx="10680192" cy="941832"/>
          </a:xfrm>
          <a:prstGeom prst="homePlate">
            <a:avLst>
              <a:gd name="adj" fmla="val 0"/>
            </a:avLst>
          </a:prstGeom>
          <a:solidFill>
            <a:srgbClr val="107C10">
              <a:alpha val="2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Modernize </a:t>
            </a:r>
            <a:b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br>
            <a: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Security Operations</a:t>
            </a:r>
          </a:p>
        </p:txBody>
      </p:sp>
      <p:sp>
        <p:nvSpPr>
          <p:cNvPr id="54" name="Rectangle 53">
            <a:extLst>
              <a:ext uri="{FF2B5EF4-FFF2-40B4-BE49-F238E27FC236}">
                <a16:creationId xmlns:a16="http://schemas.microsoft.com/office/drawing/2014/main" id="{447023ED-2280-4813-8205-46836D174E83}"/>
              </a:ext>
            </a:extLst>
          </p:cNvPr>
          <p:cNvSpPr/>
          <p:nvPr/>
        </p:nvSpPr>
        <p:spPr bwMode="auto">
          <a:xfrm>
            <a:off x="3383505" y="3325709"/>
            <a:ext cx="8018425" cy="9571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Streamline response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to common attacks with XDR for Endpoint/Email/Identity + Cloud (via M365 &amp; Azure Defender)</a:t>
            </a: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Unify Visibility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with modern Security Information and Event Management (SIEM via Azure Sentinel) </a:t>
            </a: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Reduce manual effort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using automated investigation/remediation, enforcing alert quality, &amp; proactive threat hunting</a:t>
            </a:r>
          </a:p>
        </p:txBody>
      </p:sp>
      <p:sp>
        <p:nvSpPr>
          <p:cNvPr id="23" name="!! Ops box">
            <a:extLst>
              <a:ext uri="{FF2B5EF4-FFF2-40B4-BE49-F238E27FC236}">
                <a16:creationId xmlns:a16="http://schemas.microsoft.com/office/drawing/2014/main" id="{B6E86CA8-4F82-4E04-967E-79E94F645181}"/>
              </a:ext>
            </a:extLst>
          </p:cNvPr>
          <p:cNvSpPr/>
          <p:nvPr/>
        </p:nvSpPr>
        <p:spPr bwMode="auto">
          <a:xfrm>
            <a:off x="708807" y="4746668"/>
            <a:ext cx="10675742" cy="813290"/>
          </a:xfrm>
          <a:prstGeom prst="homePlate">
            <a:avLst>
              <a:gd name="adj" fmla="val 0"/>
            </a:avLst>
          </a:prstGeom>
          <a:solidFill>
            <a:srgbClr val="CCCCCC">
              <a:alpha val="48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Operational Technology </a:t>
            </a:r>
            <a:b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br>
            <a: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(OT) and Industrial IoT</a:t>
            </a:r>
          </a:p>
        </p:txBody>
      </p:sp>
      <p:sp>
        <p:nvSpPr>
          <p:cNvPr id="49" name="Rectangle 48">
            <a:extLst>
              <a:ext uri="{FF2B5EF4-FFF2-40B4-BE49-F238E27FC236}">
                <a16:creationId xmlns:a16="http://schemas.microsoft.com/office/drawing/2014/main" id="{DA83DF8C-49A1-4DD1-B306-53E8DCA8F7BC}"/>
              </a:ext>
            </a:extLst>
          </p:cNvPr>
          <p:cNvSpPr/>
          <p:nvPr/>
        </p:nvSpPr>
        <p:spPr bwMode="auto">
          <a:xfrm>
            <a:off x="3366123" y="4674721"/>
            <a:ext cx="8154154" cy="9571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Discover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Find &amp; classify assets with business critical, life safety, and operational/physical impact (via Azure Defender for IoT)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Protect</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 isolate assets from unneeded internet/production access with static and dynamic controls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Monitor</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 unify threat detection and response processes for OT, IT, and IoT assets (via Azure Defender for IoT)</a:t>
            </a:r>
          </a:p>
        </p:txBody>
      </p:sp>
      <p:sp>
        <p:nvSpPr>
          <p:cNvPr id="40" name="!! Data box">
            <a:extLst>
              <a:ext uri="{FF2B5EF4-FFF2-40B4-BE49-F238E27FC236}">
                <a16:creationId xmlns:a16="http://schemas.microsoft.com/office/drawing/2014/main" id="{145BA007-DDE6-4355-AA25-6BAFA51F37D6}"/>
              </a:ext>
            </a:extLst>
          </p:cNvPr>
          <p:cNvSpPr/>
          <p:nvPr/>
        </p:nvSpPr>
        <p:spPr bwMode="auto">
          <a:xfrm>
            <a:off x="704356" y="5613537"/>
            <a:ext cx="10680192" cy="1018157"/>
          </a:xfrm>
          <a:prstGeom prst="homePlate">
            <a:avLst>
              <a:gd name="adj" fmla="val 0"/>
            </a:avLst>
          </a:prstGeom>
          <a:solidFill>
            <a:srgbClr val="75767A">
              <a:alpha val="3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Datacenter &amp; </a:t>
            </a:r>
            <a:b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br>
            <a: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DevOps Security</a:t>
            </a:r>
          </a:p>
        </p:txBody>
      </p:sp>
      <p:sp>
        <p:nvSpPr>
          <p:cNvPr id="48" name="Rectangle 47">
            <a:extLst>
              <a:ext uri="{FF2B5EF4-FFF2-40B4-BE49-F238E27FC236}">
                <a16:creationId xmlns:a16="http://schemas.microsoft.com/office/drawing/2014/main" id="{5D9218C1-95CB-4917-A2DA-EAFA8BDF3C40}"/>
              </a:ext>
            </a:extLst>
          </p:cNvPr>
          <p:cNvSpPr/>
          <p:nvPr/>
        </p:nvSpPr>
        <p:spPr bwMode="auto">
          <a:xfrm>
            <a:off x="3364517" y="5638254"/>
            <a:ext cx="7778361" cy="9571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Security Hygiene</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 Rigorously monitor + remediate security configurations, security updates, MFA, and more</a:t>
            </a:r>
          </a:p>
          <a:p>
            <a:pPr marL="230188" marR="0" lvl="1"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Reduce Legacy Risk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Retire or isolate legacy technology (Unsupported OS/Applications, legacy protocols)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DevOps Integration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Integrate infrastructure + development security practices into DevOps with minimal friction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err="1">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Microsegmentation</a:t>
            </a: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Additional </a:t>
            </a:r>
            <a:r>
              <a:rPr kumimoji="0" lang="en-US" sz="11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identity and network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restrictions (dynamic trust-based and/or static rules)</a:t>
            </a:r>
          </a:p>
        </p:txBody>
      </p:sp>
      <p:grpSp>
        <p:nvGrpSpPr>
          <p:cNvPr id="24" name="!! Ops">
            <a:extLst>
              <a:ext uri="{FF2B5EF4-FFF2-40B4-BE49-F238E27FC236}">
                <a16:creationId xmlns:a16="http://schemas.microsoft.com/office/drawing/2014/main" id="{EEB5B22F-19E4-497E-BE98-00B51B2915B1}"/>
              </a:ext>
              <a:ext uri="{C183D7F6-B498-43B3-948B-1728B52AA6E4}">
                <adec:decorative xmlns:adec="http://schemas.microsoft.com/office/drawing/2017/decorative" val="1"/>
              </a:ext>
            </a:extLst>
          </p:cNvPr>
          <p:cNvGrpSpPr/>
          <p:nvPr/>
        </p:nvGrpSpPr>
        <p:grpSpPr>
          <a:xfrm>
            <a:off x="890721" y="5008214"/>
            <a:ext cx="379641" cy="382863"/>
            <a:chOff x="10351024" y="3989686"/>
            <a:chExt cx="379641" cy="382863"/>
          </a:xfrm>
          <a:solidFill>
            <a:schemeClr val="tx1"/>
          </a:solidFill>
        </p:grpSpPr>
        <p:sp>
          <p:nvSpPr>
            <p:cNvPr id="25" name="Rectangle 24">
              <a:extLst>
                <a:ext uri="{FF2B5EF4-FFF2-40B4-BE49-F238E27FC236}">
                  <a16:creationId xmlns:a16="http://schemas.microsoft.com/office/drawing/2014/main" id="{2576DBC6-702A-499B-B9E6-45543CB8E0E8}"/>
                </a:ext>
              </a:extLst>
            </p:cNvPr>
            <p:cNvSpPr/>
            <p:nvPr/>
          </p:nvSpPr>
          <p:spPr bwMode="auto">
            <a:xfrm rot="19125560" flipH="1">
              <a:off x="10481265" y="4049972"/>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72CD0728-64A5-4EAB-95ED-753D22F4141D}"/>
                </a:ext>
              </a:extLst>
            </p:cNvPr>
            <p:cNvSpPr/>
            <p:nvPr/>
          </p:nvSpPr>
          <p:spPr bwMode="auto">
            <a:xfrm rot="2161206" flipH="1">
              <a:off x="10595091" y="4024737"/>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0BFB0E6F-365A-43A3-83CE-2FEE7A95994C}"/>
                </a:ext>
              </a:extLst>
            </p:cNvPr>
            <p:cNvSpPr/>
            <p:nvPr/>
          </p:nvSpPr>
          <p:spPr bwMode="auto">
            <a:xfrm rot="3931757" flipH="1">
              <a:off x="10456452" y="4159000"/>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5FC30D01-D518-4ED1-9559-10102CE780AB}"/>
                </a:ext>
              </a:extLst>
            </p:cNvPr>
            <p:cNvSpPr/>
            <p:nvPr/>
          </p:nvSpPr>
          <p:spPr bwMode="auto">
            <a:xfrm rot="16538738" flipH="1">
              <a:off x="10611276" y="4124704"/>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4CE05BDC-A93B-4389-AB6A-0AE4F622C184}"/>
                </a:ext>
              </a:extLst>
            </p:cNvPr>
            <p:cNvSpPr/>
            <p:nvPr/>
          </p:nvSpPr>
          <p:spPr bwMode="auto">
            <a:xfrm rot="20658908" flipH="1">
              <a:off x="10562418" y="4195199"/>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12E535EE-4218-43D6-98A0-6D99B142A2E0}"/>
                </a:ext>
              </a:extLst>
            </p:cNvPr>
            <p:cNvGrpSpPr/>
            <p:nvPr/>
          </p:nvGrpSpPr>
          <p:grpSpPr>
            <a:xfrm>
              <a:off x="10351024" y="3989686"/>
              <a:ext cx="379641" cy="382863"/>
              <a:chOff x="10351024" y="3989686"/>
              <a:chExt cx="379641" cy="382863"/>
            </a:xfrm>
            <a:grpFill/>
          </p:grpSpPr>
          <p:sp>
            <p:nvSpPr>
              <p:cNvPr id="32" name="Oval 31">
                <a:extLst>
                  <a:ext uri="{FF2B5EF4-FFF2-40B4-BE49-F238E27FC236}">
                    <a16:creationId xmlns:a16="http://schemas.microsoft.com/office/drawing/2014/main" id="{A953160A-56DD-4C2B-9024-46D56A228933}"/>
                  </a:ext>
                </a:extLst>
              </p:cNvPr>
              <p:cNvSpPr/>
              <p:nvPr/>
            </p:nvSpPr>
            <p:spPr bwMode="auto">
              <a:xfrm>
                <a:off x="10471034" y="4114134"/>
                <a:ext cx="139621" cy="139621"/>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756C276F-4A91-4A68-B82B-BF9B59F36215}"/>
                  </a:ext>
                </a:extLst>
              </p:cNvPr>
              <p:cNvSpPr/>
              <p:nvPr/>
            </p:nvSpPr>
            <p:spPr bwMode="auto">
              <a:xfrm>
                <a:off x="10598471" y="398968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926FBF4D-C560-4AD1-8FE7-2BF7C83E0CD3}"/>
                  </a:ext>
                </a:extLst>
              </p:cNvPr>
              <p:cNvSpPr/>
              <p:nvPr/>
            </p:nvSpPr>
            <p:spPr bwMode="auto">
              <a:xfrm>
                <a:off x="10399552" y="4016582"/>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C89957EA-025A-4DC0-825A-08A367D06E05}"/>
                  </a:ext>
                </a:extLst>
              </p:cNvPr>
              <p:cNvSpPr/>
              <p:nvPr/>
            </p:nvSpPr>
            <p:spPr bwMode="auto">
              <a:xfrm>
                <a:off x="10351024" y="421113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3D97CB6E-B67F-41BC-AD39-320BB386C1DB}"/>
                  </a:ext>
                </a:extLst>
              </p:cNvPr>
              <p:cNvSpPr/>
              <p:nvPr/>
            </p:nvSpPr>
            <p:spPr bwMode="auto">
              <a:xfrm>
                <a:off x="10645422" y="416116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268CC862-F41E-4E56-B14F-1370E2956183}"/>
                  </a:ext>
                </a:extLst>
              </p:cNvPr>
              <p:cNvSpPr/>
              <p:nvPr/>
            </p:nvSpPr>
            <p:spPr bwMode="auto">
              <a:xfrm>
                <a:off x="10548422" y="428730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9" name="!! Moderize">
            <a:extLst>
              <a:ext uri="{FF2B5EF4-FFF2-40B4-BE49-F238E27FC236}">
                <a16:creationId xmlns:a16="http://schemas.microsoft.com/office/drawing/2014/main" id="{0A1C54F5-C7AC-45B7-8EE7-AEFD59AAEC14}"/>
              </a:ext>
              <a:ext uri="{C183D7F6-B498-43B3-948B-1728B52AA6E4}">
                <adec:decorative xmlns:adec="http://schemas.microsoft.com/office/drawing/2017/decorative" val="1"/>
              </a:ext>
            </a:extLst>
          </p:cNvPr>
          <p:cNvGrpSpPr/>
          <p:nvPr/>
        </p:nvGrpSpPr>
        <p:grpSpPr>
          <a:xfrm>
            <a:off x="895018" y="3552289"/>
            <a:ext cx="412066" cy="403390"/>
            <a:chOff x="2668480" y="1249680"/>
            <a:chExt cx="412066" cy="403390"/>
          </a:xfrm>
          <a:solidFill>
            <a:srgbClr val="107C10"/>
          </a:solidFill>
        </p:grpSpPr>
        <p:sp>
          <p:nvSpPr>
            <p:cNvPr id="60" name="Freeform 987">
              <a:extLst>
                <a:ext uri="{FF2B5EF4-FFF2-40B4-BE49-F238E27FC236}">
                  <a16:creationId xmlns:a16="http://schemas.microsoft.com/office/drawing/2014/main" id="{3D89F57D-F0AA-423F-9799-055200C12A5E}"/>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988">
              <a:extLst>
                <a:ext uri="{FF2B5EF4-FFF2-40B4-BE49-F238E27FC236}">
                  <a16:creationId xmlns:a16="http://schemas.microsoft.com/office/drawing/2014/main" id="{44F91667-3FE5-4EB2-8F83-82E807A21571}"/>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2" name="Oval 989">
              <a:extLst>
                <a:ext uri="{FF2B5EF4-FFF2-40B4-BE49-F238E27FC236}">
                  <a16:creationId xmlns:a16="http://schemas.microsoft.com/office/drawing/2014/main" id="{1808AA3D-6DF8-409F-8B76-73DCEF13DEE3}"/>
                </a:ext>
              </a:extLst>
            </p:cNvPr>
            <p:cNvSpPr>
              <a:spLocks noChangeArrowheads="1"/>
            </p:cNvSpPr>
            <p:nvPr/>
          </p:nvSpPr>
          <p:spPr bwMode="auto">
            <a:xfrm>
              <a:off x="2708964" y="1418844"/>
              <a:ext cx="49159" cy="477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3" name="Rectangle 990">
              <a:extLst>
                <a:ext uri="{FF2B5EF4-FFF2-40B4-BE49-F238E27FC236}">
                  <a16:creationId xmlns:a16="http://schemas.microsoft.com/office/drawing/2014/main" id="{99797218-C8C9-4D9A-A490-272732A8CE34}"/>
                </a:ext>
              </a:extLst>
            </p:cNvPr>
            <p:cNvSpPr>
              <a:spLocks noChangeArrowheads="1"/>
            </p:cNvSpPr>
            <p:nvPr/>
          </p:nvSpPr>
          <p:spPr bwMode="auto">
            <a:xfrm>
              <a:off x="2680047" y="1249680"/>
              <a:ext cx="108439" cy="108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991">
              <a:extLst>
                <a:ext uri="{FF2B5EF4-FFF2-40B4-BE49-F238E27FC236}">
                  <a16:creationId xmlns:a16="http://schemas.microsoft.com/office/drawing/2014/main" id="{8D570025-3430-4793-AF73-E6FD023F0CE0}"/>
                </a:ext>
              </a:extLst>
            </p:cNvPr>
            <p:cNvSpPr>
              <a:spLocks/>
            </p:cNvSpPr>
            <p:nvPr/>
          </p:nvSpPr>
          <p:spPr bwMode="auto">
            <a:xfrm>
              <a:off x="2668480" y="1521498"/>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AAC78216-2A5E-4ABA-84D1-D85EF6E4B859}"/>
              </a:ext>
            </a:extLst>
          </p:cNvPr>
          <p:cNvSpPr/>
          <p:nvPr/>
        </p:nvSpPr>
        <p:spPr bwMode="auto">
          <a:xfrm>
            <a:off x="547612" y="1482735"/>
            <a:ext cx="10981823" cy="2853662"/>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3CFBAE44-A981-4000-810A-17B3E541B882}"/>
              </a:ext>
            </a:extLst>
          </p:cNvPr>
          <p:cNvSpPr/>
          <p:nvPr/>
        </p:nvSpPr>
        <p:spPr bwMode="auto">
          <a:xfrm>
            <a:off x="547612" y="4549048"/>
            <a:ext cx="10964442" cy="2173028"/>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3F911132-CE41-4CB4-9E58-3BEA72B33100}"/>
              </a:ext>
            </a:extLst>
          </p:cNvPr>
          <p:cNvSpPr txBox="1"/>
          <p:nvPr/>
        </p:nvSpPr>
        <p:spPr>
          <a:xfrm>
            <a:off x="3619150" y="1337276"/>
            <a:ext cx="4761496" cy="246221"/>
          </a:xfrm>
          <a:prstGeom prst="rect">
            <a:avLst/>
          </a:prstGeom>
          <a:solidFill>
            <a:schemeClr val="bg1"/>
          </a:solid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Top Priorities – </a:t>
            </a: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critical security modernization steps</a:t>
            </a:r>
          </a:p>
        </p:txBody>
      </p:sp>
      <p:sp>
        <p:nvSpPr>
          <p:cNvPr id="3" name="TextBox 2">
            <a:extLst>
              <a:ext uri="{FF2B5EF4-FFF2-40B4-BE49-F238E27FC236}">
                <a16:creationId xmlns:a16="http://schemas.microsoft.com/office/drawing/2014/main" id="{0E6CAC29-D2A0-4D48-A0FB-64899995CCFC}"/>
              </a:ext>
            </a:extLst>
          </p:cNvPr>
          <p:cNvSpPr txBox="1"/>
          <p:nvPr/>
        </p:nvSpPr>
        <p:spPr>
          <a:xfrm>
            <a:off x="3068283" y="4403764"/>
            <a:ext cx="5828455" cy="246221"/>
          </a:xfrm>
          <a:prstGeom prst="rect">
            <a:avLst/>
          </a:prstGeom>
          <a:solidFill>
            <a:schemeClr val="bg1"/>
          </a:solidFill>
        </p:spPr>
        <p:txBody>
          <a:bodyPr wrap="none" lIns="91440" tIns="0" rIns="91440" bIns="0" rtlCol="0">
            <a:spAutoFit/>
          </a:bodyPr>
          <a:lstStyle>
            <a:defPPr>
              <a:defRPr lang="en-US"/>
            </a:defPPr>
            <a:lvl1pPr>
              <a:defRPr sz="1600" i="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As Needed </a:t>
            </a: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typically driven by cloud adoption or OT/IoT usage</a:t>
            </a:r>
          </a:p>
        </p:txBody>
      </p:sp>
      <p:sp>
        <p:nvSpPr>
          <p:cNvPr id="36" name="Speech Bubble: Rectangle 35">
            <a:extLst>
              <a:ext uri="{FF2B5EF4-FFF2-40B4-BE49-F238E27FC236}">
                <a16:creationId xmlns:a16="http://schemas.microsoft.com/office/drawing/2014/main" id="{8251044D-9468-452C-907E-7C2C474FE678}"/>
              </a:ext>
              <a:ext uri="{C183D7F6-B498-43B3-948B-1728B52AA6E4}">
                <adec:decorative xmlns:adec="http://schemas.microsoft.com/office/drawing/2017/decorative" val="0"/>
              </a:ext>
            </a:extLst>
          </p:cNvPr>
          <p:cNvSpPr/>
          <p:nvPr/>
        </p:nvSpPr>
        <p:spPr bwMode="auto">
          <a:xfrm>
            <a:off x="10666981" y="5719106"/>
            <a:ext cx="1276768" cy="815608"/>
          </a:xfrm>
          <a:prstGeom prst="wedgeRectCallout">
            <a:avLst>
              <a:gd name="adj1" fmla="val -30311"/>
              <a:gd name="adj2" fmla="val -30125"/>
            </a:avLst>
          </a:prstGeom>
          <a:solidFill>
            <a:schemeClr val="bg1"/>
          </a:solidFill>
          <a:ln>
            <a:noFill/>
          </a:ln>
          <a:effectLst>
            <a:outerShdw blurRad="1905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50"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ZT builds on </a:t>
            </a:r>
            <a:br>
              <a:rPr kumimoji="0" lang="en-US" sz="1050"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050"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classic security</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Align to cloud migration schedule</a:t>
            </a:r>
          </a:p>
        </p:txBody>
      </p:sp>
      <p:sp>
        <p:nvSpPr>
          <p:cNvPr id="16" name="Speech Bubble: Rectangle 15">
            <a:extLst>
              <a:ext uri="{FF2B5EF4-FFF2-40B4-BE49-F238E27FC236}">
                <a16:creationId xmlns:a16="http://schemas.microsoft.com/office/drawing/2014/main" id="{962B0CC4-C87F-43E2-95A1-279D8504C388}"/>
              </a:ext>
            </a:extLst>
          </p:cNvPr>
          <p:cNvSpPr/>
          <p:nvPr/>
        </p:nvSpPr>
        <p:spPr bwMode="auto">
          <a:xfrm>
            <a:off x="9439485" y="888440"/>
            <a:ext cx="2011680" cy="830997"/>
          </a:xfrm>
          <a:prstGeom prst="wedgeRectCallout">
            <a:avLst>
              <a:gd name="adj1" fmla="val 426"/>
              <a:gd name="adj2" fmla="val 82181"/>
            </a:avLst>
          </a:prstGeom>
          <a:solidFill>
            <a:schemeClr val="bg1"/>
          </a:solidFill>
          <a:ln>
            <a:noFill/>
          </a:ln>
          <a:effectLst>
            <a:outerShdw blurRad="1905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50"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Roll out to IT Admins first</a:t>
            </a:r>
          </a:p>
          <a:p>
            <a:pPr marL="171450" marR="0" lvl="0" indent="-1714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Targeted by Attackers</a:t>
            </a:r>
          </a:p>
          <a:p>
            <a:pPr marL="171450" marR="0" lvl="0" indent="-1714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High potential impact </a:t>
            </a:r>
          </a:p>
          <a:p>
            <a:pPr marL="171450" marR="0" lvl="0" indent="-1714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Provide technical feedback</a:t>
            </a:r>
          </a:p>
        </p:txBody>
      </p:sp>
    </p:spTree>
    <p:extLst>
      <p:ext uri="{BB962C8B-B14F-4D97-AF65-F5344CB8AC3E}">
        <p14:creationId xmlns:p14="http://schemas.microsoft.com/office/powerpoint/2010/main" val="2686487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7" grpId="0"/>
      <p:bldP spid="51" grpId="0" animBg="1"/>
      <p:bldP spid="54" grpId="0"/>
      <p:bldP spid="23" grpId="0" animBg="1"/>
      <p:bldP spid="49" grpId="0"/>
      <p:bldP spid="40" grpId="0" animBg="1"/>
      <p:bldP spid="48" grpId="0"/>
      <p:bldP spid="36"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0E064-3531-40A2-A90A-2B55865B2129}"/>
              </a:ext>
            </a:extLst>
          </p:cNvPr>
          <p:cNvSpPr>
            <a:spLocks noGrp="1"/>
          </p:cNvSpPr>
          <p:nvPr>
            <p:ph type="title"/>
          </p:nvPr>
        </p:nvSpPr>
        <p:spPr>
          <a:xfrm>
            <a:off x="448345" y="216175"/>
            <a:ext cx="11018520" cy="461665"/>
          </a:xfrm>
        </p:spPr>
        <p:txBody>
          <a:bodyPr>
            <a:normAutofit fontScale="90000"/>
          </a:bodyPr>
          <a:lstStyle/>
          <a:p>
            <a:r>
              <a:rPr lang="en-US" sz="3000">
                <a:cs typeface="Segoe UI"/>
              </a:rPr>
              <a:t>Zero Trust Resources</a:t>
            </a:r>
            <a:endParaRPr lang="en-US" sz="3000"/>
          </a:p>
        </p:txBody>
      </p:sp>
      <p:pic>
        <p:nvPicPr>
          <p:cNvPr id="9" name="Picture 8">
            <a:extLst>
              <a:ext uri="{FF2B5EF4-FFF2-40B4-BE49-F238E27FC236}">
                <a16:creationId xmlns:a16="http://schemas.microsoft.com/office/drawing/2014/main" id="{497E9218-06F0-4469-84E1-30AFFCDDF297}"/>
              </a:ext>
            </a:extLst>
          </p:cNvPr>
          <p:cNvPicPr>
            <a:picLocks noChangeAspect="1"/>
          </p:cNvPicPr>
          <p:nvPr/>
        </p:nvPicPr>
        <p:blipFill>
          <a:blip r:embed="rId4"/>
          <a:stretch>
            <a:fillRect/>
          </a:stretch>
        </p:blipFill>
        <p:spPr>
          <a:xfrm>
            <a:off x="462128" y="924401"/>
            <a:ext cx="5903821" cy="33139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43F2C4A2-4074-40BB-AA75-9FF3D2A355AC}"/>
              </a:ext>
            </a:extLst>
          </p:cNvPr>
          <p:cNvSpPr txBox="1"/>
          <p:nvPr/>
        </p:nvSpPr>
        <p:spPr>
          <a:xfrm>
            <a:off x="6684459" y="291276"/>
            <a:ext cx="5417033" cy="5509200"/>
          </a:xfrm>
          <a:prstGeom prst="rect">
            <a:avLst/>
          </a:prstGeom>
          <a:noFill/>
        </p:spPr>
        <p:txBody>
          <a:bodyPr wrap="square" lIns="0" tIns="45720" rIns="91440" bIns="4572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0000"/>
                </a:solidFill>
                <a:effectLst/>
                <a:uLnTx/>
                <a:uFillTx/>
                <a:latin typeface="Segoe UI Semibold"/>
                <a:ea typeface="Segoe UI Symbol"/>
                <a:cs typeface="Segoe UI Semibold"/>
              </a:rPr>
              <a:t>Zero Trust page: </a:t>
            </a:r>
            <a:r>
              <a:rPr kumimoji="0" lang="en-US" sz="1600" b="0" i="0" u="none" strike="noStrike" kern="0" cap="none" spc="0" normalizeH="0" baseline="0" noProof="0">
                <a:ln>
                  <a:noFill/>
                </a:ln>
                <a:solidFill>
                  <a:srgbClr val="000000"/>
                </a:solidFill>
                <a:effectLst/>
                <a:uLnTx/>
                <a:uFillTx/>
                <a:latin typeface="Segoe UI Semibold"/>
                <a:ea typeface="Segoe UI Symbol"/>
                <a:cs typeface="Segoe UI Semibold"/>
                <a:hlinkClick r:id="rId5"/>
              </a:rPr>
              <a:t>https://</a:t>
            </a:r>
            <a:r>
              <a:rPr kumimoji="0" lang="en-US" sz="1600" b="0" i="0" u="none" strike="noStrike" kern="0" cap="none" spc="0" normalizeH="0" baseline="0" noProof="0">
                <a:ln>
                  <a:noFill/>
                </a:ln>
                <a:solidFill>
                  <a:srgbClr val="0078D4"/>
                </a:solidFill>
                <a:effectLst/>
                <a:uLnTx/>
                <a:uFillTx/>
                <a:latin typeface="Segoe UI Semibold"/>
                <a:ea typeface="Segoe UI Symbol"/>
                <a:cs typeface="Segoe UI Semibold"/>
                <a:hlinkClick r:id="rId5"/>
              </a:rPr>
              <a:t>aka.ms/zerotrust</a:t>
            </a:r>
            <a:r>
              <a:rPr kumimoji="0" lang="en-US" sz="1600" b="0" i="0" u="none" strike="noStrike" kern="0" cap="none" spc="0" normalizeH="0" baseline="0" noProof="0">
                <a:ln>
                  <a:noFill/>
                </a:ln>
                <a:solidFill>
                  <a:srgbClr val="0078D4"/>
                </a:solidFill>
                <a:effectLst/>
                <a:uLnTx/>
                <a:uFillTx/>
                <a:latin typeface="Segoe UI Semibold"/>
                <a:ea typeface="Segoe UI Symbol"/>
                <a:cs typeface="Segoe UI Semibold"/>
              </a:rPr>
              <a:t>  </a:t>
            </a:r>
            <a:endParaRPr kumimoji="0" lang="en-US" sz="1600" b="0" i="0" u="none" strike="noStrike" kern="0" cap="none" spc="0" normalizeH="0" baseline="0" noProof="0">
              <a:ln>
                <a:noFill/>
              </a:ln>
              <a:solidFill>
                <a:srgbClr val="0078D4"/>
              </a:solidFill>
              <a:effectLst/>
              <a:uLnTx/>
              <a:uFillTx/>
              <a:latin typeface="Segoe UI Semibold" panose="020B0702040204020203" pitchFamily="34" charset="0"/>
              <a:ea typeface="Segoe UI Symbol" panose="020B0502040204020203" pitchFamily="34" charset="0"/>
              <a:cs typeface="Segoe UI Semibold" panose="020B07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srgbClr val="000000"/>
              </a:solidFill>
              <a:effectLst/>
              <a:uLnTx/>
              <a:uFillTx/>
              <a:latin typeface="Segoe UI Semibold"/>
              <a:ea typeface="Segoe UI Symbol"/>
              <a:cs typeface="Segoe UI Semibold"/>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0000"/>
                </a:solidFill>
                <a:effectLst/>
                <a:uLnTx/>
                <a:uFillTx/>
                <a:latin typeface="Segoe UI Semibold"/>
                <a:ea typeface="Segoe UI Symbol"/>
                <a:cs typeface="Segoe UI Semibold"/>
              </a:rPr>
              <a:t>Business Plan: </a:t>
            </a:r>
            <a:r>
              <a:rPr kumimoji="0" lang="en-US" sz="1600" b="1" i="0" u="none" strike="noStrike" kern="0" cap="none" spc="0" normalizeH="0" baseline="0" noProof="0">
                <a:ln>
                  <a:noFill/>
                </a:ln>
                <a:gradFill>
                  <a:gsLst>
                    <a:gs pos="68000">
                      <a:srgbClr val="0078D4"/>
                    </a:gs>
                    <a:gs pos="0">
                      <a:srgbClr val="0078D4"/>
                    </a:gs>
                  </a:gsLst>
                  <a:lin ang="7800000" scaled="0"/>
                </a:gradFill>
                <a:effectLst/>
                <a:uLnTx/>
                <a:uFillTx/>
                <a:latin typeface="Segoe UI Semibold"/>
                <a:ea typeface="+mn-ea"/>
                <a:cs typeface="+mn-cs"/>
                <a:hlinkClick r:id="rId6">
                  <a:extLst>
                    <a:ext uri="{A12FA001-AC4F-418D-AE19-62706E023703}">
                      <ahyp:hlinkClr xmlns:ahyp="http://schemas.microsoft.com/office/drawing/2018/hyperlinkcolor" val="tx"/>
                    </a:ext>
                  </a:extLst>
                </a:hlinkClick>
              </a:rPr>
              <a:t>aka.ms/</a:t>
            </a:r>
            <a:r>
              <a:rPr kumimoji="0" lang="en-US" sz="1600" b="1" i="0" u="none" strike="noStrike" kern="0" cap="none" spc="0" normalizeH="0" baseline="0" noProof="0" err="1">
                <a:ln>
                  <a:noFill/>
                </a:ln>
                <a:gradFill>
                  <a:gsLst>
                    <a:gs pos="68000">
                      <a:srgbClr val="0078D4"/>
                    </a:gs>
                    <a:gs pos="0">
                      <a:srgbClr val="0078D4"/>
                    </a:gs>
                  </a:gsLst>
                  <a:lin ang="7800000" scaled="0"/>
                </a:gradFill>
                <a:effectLst/>
                <a:uLnTx/>
                <a:uFillTx/>
                <a:latin typeface="Segoe UI Semibold"/>
                <a:ea typeface="+mn-ea"/>
                <a:cs typeface="+mn-cs"/>
                <a:hlinkClick r:id="rId6">
                  <a:extLst>
                    <a:ext uri="{A12FA001-AC4F-418D-AE19-62706E023703}">
                      <ahyp:hlinkClr xmlns:ahyp="http://schemas.microsoft.com/office/drawing/2018/hyperlinkcolor" val="tx"/>
                    </a:ext>
                  </a:extLst>
                </a:hlinkClick>
              </a:rPr>
              <a:t>ZTbizplan</a:t>
            </a:r>
            <a:r>
              <a:rPr kumimoji="0" lang="en-US" sz="1600" b="1" i="0" u="none" strike="noStrike" kern="0" cap="none" spc="0" normalizeH="0" baseline="0" noProof="0">
                <a:ln>
                  <a:noFill/>
                </a:ln>
                <a:gradFill>
                  <a:gsLst>
                    <a:gs pos="68000">
                      <a:srgbClr val="0078D4"/>
                    </a:gs>
                    <a:gs pos="0">
                      <a:srgbClr val="0078D4"/>
                    </a:gs>
                  </a:gsLst>
                  <a:lin ang="7800000" scaled="0"/>
                </a:gradFill>
                <a:effectLst/>
                <a:uLnTx/>
                <a:uFillTx/>
                <a:latin typeface="Segoe UI Semibold"/>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srgbClr val="0078D4"/>
              </a:solidFill>
              <a:effectLst/>
              <a:uLnTx/>
              <a:uFillTx/>
              <a:latin typeface="Segoe UI Semibold"/>
              <a:ea typeface="Segoe UI Symbol"/>
              <a:cs typeface="Segoe UI Semibold"/>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0000"/>
                </a:solidFill>
                <a:effectLst/>
                <a:uLnTx/>
                <a:uFillTx/>
                <a:latin typeface="Segoe UI Semibold"/>
                <a:ea typeface="Segoe UI Symbol"/>
                <a:cs typeface="Segoe UI Semibold"/>
              </a:rPr>
              <a:t>Zero Trust maturity model: </a:t>
            </a:r>
            <a:r>
              <a:rPr kumimoji="0" lang="en-US" sz="1600" b="0" i="0" u="none" strike="noStrike" kern="0" cap="none" spc="0" normalizeH="0" baseline="0" noProof="0">
                <a:ln>
                  <a:noFill/>
                </a:ln>
                <a:solidFill>
                  <a:srgbClr val="000000"/>
                </a:solidFill>
                <a:effectLst/>
                <a:uLnTx/>
                <a:uFillTx/>
                <a:latin typeface="Segoe UI Semibold"/>
                <a:ea typeface="Segoe UI Symbol"/>
                <a:cs typeface="Segoe UI Semibold"/>
                <a:hlinkClick r:id="rId7"/>
              </a:rPr>
              <a:t>https://</a:t>
            </a:r>
            <a:r>
              <a:rPr kumimoji="0" lang="en-US" sz="1600" b="0" i="0" u="none" strike="noStrike" kern="0" cap="none" spc="0" normalizeH="0" baseline="0" noProof="0">
                <a:ln>
                  <a:noFill/>
                </a:ln>
                <a:solidFill>
                  <a:srgbClr val="0078D4"/>
                </a:solidFill>
                <a:effectLst/>
                <a:uLnTx/>
                <a:uFillTx/>
                <a:latin typeface="Segoe UI Semibold"/>
                <a:ea typeface="Segoe UI Symbol"/>
                <a:cs typeface="Segoe UI Semibold"/>
                <a:hlinkClick r:id="rId7"/>
              </a:rPr>
              <a:t>aka.ms/ztmodel</a:t>
            </a:r>
            <a:r>
              <a:rPr kumimoji="0" lang="en-US" sz="1600" b="0" i="0" u="none" strike="noStrike" kern="0" cap="none" spc="0" normalizeH="0" baseline="0" noProof="0">
                <a:ln>
                  <a:noFill/>
                </a:ln>
                <a:solidFill>
                  <a:srgbClr val="0078D4"/>
                </a:solidFill>
                <a:effectLst/>
                <a:uLnTx/>
                <a:uFillTx/>
                <a:latin typeface="Segoe UI Semibold"/>
                <a:ea typeface="Segoe UI Symbol"/>
                <a:cs typeface="Segoe UI Semibold"/>
              </a:rPr>
              <a:t> </a:t>
            </a:r>
            <a:endParaRPr kumimoji="0" lang="en-US" sz="1600" b="0" i="0" u="none" strike="noStrike" kern="0" cap="none" spc="0" normalizeH="0" baseline="0" noProof="0">
              <a:ln>
                <a:noFill/>
              </a:ln>
              <a:solidFill>
                <a:srgbClr val="0078D4"/>
              </a:solidFill>
              <a:effectLst/>
              <a:uLnTx/>
              <a:uFillTx/>
              <a:latin typeface="Segoe UI Semibold" panose="020B0702040204020203" pitchFamily="34" charset="0"/>
              <a:ea typeface="Segoe UI Symbol" panose="020B0502040204020203" pitchFamily="34" charset="0"/>
              <a:cs typeface="Segoe UI Semibold" panose="020B07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srgbClr val="000000"/>
              </a:solidFill>
              <a:effectLst/>
              <a:uLnTx/>
              <a:uFillTx/>
              <a:latin typeface="Segoe UI Semibold"/>
              <a:ea typeface="Segoe UI Symbol"/>
              <a:cs typeface="Segoe UI Semibold"/>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0000"/>
                </a:solidFill>
                <a:effectLst/>
                <a:uLnTx/>
                <a:uFillTx/>
                <a:latin typeface="Segoe UI Semibold"/>
                <a:ea typeface="Segoe UI Symbol"/>
                <a:cs typeface="Segoe UI Semibold"/>
              </a:rPr>
              <a:t>Zero Trust assessment: </a:t>
            </a:r>
            <a:r>
              <a:rPr kumimoji="0" lang="en-US" sz="1600" b="0" i="0" u="none" strike="noStrike" kern="0" cap="none" spc="0" normalizeH="0" baseline="0" noProof="0">
                <a:ln>
                  <a:noFill/>
                </a:ln>
                <a:solidFill>
                  <a:srgbClr val="000000"/>
                </a:solidFill>
                <a:effectLst/>
                <a:uLnTx/>
                <a:uFillTx/>
                <a:latin typeface="Segoe UI Semibold"/>
                <a:ea typeface="Segoe UI Symbol"/>
                <a:cs typeface="Segoe UI Semibold"/>
                <a:hlinkClick r:id="rId8"/>
              </a:rPr>
              <a:t>https://</a:t>
            </a:r>
            <a:r>
              <a:rPr kumimoji="0" lang="en-US" sz="1600" b="0" i="0" u="none" strike="noStrike" kern="0" cap="none" spc="0" normalizeH="0" baseline="0" noProof="0">
                <a:ln>
                  <a:noFill/>
                </a:ln>
                <a:solidFill>
                  <a:srgbClr val="0078D4"/>
                </a:solidFill>
                <a:effectLst/>
                <a:uLnTx/>
                <a:uFillTx/>
                <a:latin typeface="Segoe UI Semibold"/>
                <a:ea typeface="Segoe UI Symbol"/>
                <a:cs typeface="Segoe UI Semibold"/>
                <a:hlinkClick r:id="rId8"/>
              </a:rPr>
              <a:t>aka.ms/zttool</a:t>
            </a:r>
            <a:r>
              <a:rPr kumimoji="0" lang="en-US" sz="1600" b="0" i="0" u="none" strike="noStrike" kern="0" cap="none" spc="0" normalizeH="0" baseline="0" noProof="0">
                <a:ln>
                  <a:noFill/>
                </a:ln>
                <a:solidFill>
                  <a:srgbClr val="0078D4"/>
                </a:solidFill>
                <a:effectLst/>
                <a:uLnTx/>
                <a:uFillTx/>
                <a:latin typeface="Segoe UI Semibold"/>
                <a:ea typeface="Segoe UI Symbol"/>
                <a:cs typeface="Segoe UI Semibold"/>
              </a:rPr>
              <a:t> </a:t>
            </a:r>
            <a:endParaRPr kumimoji="0" lang="en-US" sz="1600" b="0" i="0" u="none" strike="noStrike" kern="0" cap="none" spc="0" normalizeH="0" baseline="0" noProof="0">
              <a:ln>
                <a:noFill/>
              </a:ln>
              <a:solidFill>
                <a:srgbClr val="0078D4"/>
              </a:solidFill>
              <a:effectLst/>
              <a:uLnTx/>
              <a:uFillTx/>
              <a:latin typeface="Segoe UI Semibold" panose="020B0702040204020203" pitchFamily="34" charset="0"/>
              <a:ea typeface="Segoe UI Symbol" panose="020B0502040204020203" pitchFamily="34" charset="0"/>
              <a:cs typeface="Segoe UI Semibold" panose="020B07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srgbClr val="0078D4"/>
              </a:solidFill>
              <a:effectLst/>
              <a:uLnTx/>
              <a:uFillTx/>
              <a:latin typeface="Segoe UI Semibold"/>
              <a:ea typeface="Segoe UI Symbol"/>
              <a:cs typeface="Segoe UI Semibold"/>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0000"/>
                </a:solidFill>
                <a:effectLst/>
                <a:uLnTx/>
                <a:uFillTx/>
                <a:latin typeface="Segoe UI Semibold"/>
                <a:ea typeface="Segoe UI Symbol"/>
                <a:cs typeface="Segoe UI Semibold"/>
              </a:rPr>
              <a:t>Zero Trust deployment guidance: </a:t>
            </a:r>
            <a:r>
              <a:rPr kumimoji="0" lang="en-US" sz="1600" b="0" i="0" u="none" strike="noStrike" kern="0" cap="none" spc="0" normalizeH="0" baseline="0" noProof="0">
                <a:ln>
                  <a:noFill/>
                </a:ln>
                <a:solidFill>
                  <a:srgbClr val="000000"/>
                </a:solidFill>
                <a:effectLst/>
                <a:uLnTx/>
                <a:uFillTx/>
                <a:latin typeface="Segoe UI Semibold"/>
                <a:ea typeface="Segoe UI Symbol"/>
                <a:cs typeface="Segoe UI Semibold"/>
                <a:hlinkClick r:id="rId9"/>
              </a:rPr>
              <a:t>https://</a:t>
            </a:r>
            <a:r>
              <a:rPr kumimoji="0" lang="en-US" sz="1600" b="0" i="0" u="none" strike="noStrike" kern="0" cap="none" spc="0" normalizeH="0" baseline="0" noProof="0">
                <a:ln>
                  <a:noFill/>
                </a:ln>
                <a:solidFill>
                  <a:srgbClr val="0078D4"/>
                </a:solidFill>
                <a:effectLst/>
                <a:uLnTx/>
                <a:uFillTx/>
                <a:latin typeface="Segoe UI Semibold"/>
                <a:ea typeface="Segoe UI Symbol"/>
                <a:cs typeface="Segoe UI Semibold"/>
                <a:hlinkClick r:id="rId9"/>
              </a:rPr>
              <a:t>aka.ms/ztblogs</a:t>
            </a:r>
            <a:r>
              <a:rPr kumimoji="0" lang="en-US" sz="1600" b="0" i="0" u="none" strike="noStrike" kern="0" cap="none" spc="0" normalizeH="0" baseline="0" noProof="0">
                <a:ln>
                  <a:noFill/>
                </a:ln>
                <a:solidFill>
                  <a:srgbClr val="0078D4"/>
                </a:solidFill>
                <a:effectLst/>
                <a:uLnTx/>
                <a:uFillTx/>
                <a:latin typeface="Segoe UI Semibold"/>
                <a:ea typeface="Segoe UI Symbol"/>
                <a:cs typeface="Segoe UI Semibold"/>
              </a:rPr>
              <a:t> </a:t>
            </a:r>
            <a:endParaRPr kumimoji="0" lang="en-US" sz="1600" b="0" i="0" u="none" strike="noStrike" kern="0" cap="none" spc="0" normalizeH="0" baseline="0" noProof="0">
              <a:ln>
                <a:noFill/>
              </a:ln>
              <a:solidFill>
                <a:srgbClr val="0078D4"/>
              </a:solidFill>
              <a:effectLst/>
              <a:uLnTx/>
              <a:uFillTx/>
              <a:latin typeface="Segoe UI Semibold" panose="020B0702040204020203" pitchFamily="34" charset="0"/>
              <a:ea typeface="Segoe UI Symbol" panose="020B0502040204020203" pitchFamily="34" charset="0"/>
              <a:cs typeface="Segoe UI Semibold" panose="020B07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srgbClr val="0078D4"/>
              </a:solidFill>
              <a:effectLst/>
              <a:uLnTx/>
              <a:uFillTx/>
              <a:latin typeface="Segoe UI Semibold" panose="020B0702040204020203" pitchFamily="34" charset="0"/>
              <a:ea typeface="Segoe UI Symbol" panose="020B0502040204020203" pitchFamily="34" charset="0"/>
              <a:cs typeface="Segoe UI Semibold" panose="020B07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0000"/>
                </a:solidFill>
                <a:effectLst/>
                <a:uLnTx/>
                <a:uFillTx/>
                <a:latin typeface="Segoe UI Semibold"/>
                <a:ea typeface="Segoe UI Symbol"/>
                <a:cs typeface="Segoe UI Semibold"/>
              </a:rPr>
              <a:t>Implementing a Zero Trust security model at Microsoft  </a:t>
            </a:r>
            <a:r>
              <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mn-cs"/>
                <a:hlinkClick r:id="rId10"/>
              </a:rPr>
              <a:t>LINK</a:t>
            </a:r>
            <a:endPar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8D4"/>
              </a:solidFill>
              <a:effectLst/>
              <a:uLnTx/>
              <a:uFillTx/>
              <a:latin typeface="Segoe UI Semibold" panose="020B0702040204020203" pitchFamily="34" charset="0"/>
              <a:ea typeface="Segoe UI Symbol" panose="020B0502040204020203" pitchFamily="34" charset="0"/>
              <a:cs typeface="Segoe UI Semibold" panose="020B07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0000"/>
                </a:solidFill>
                <a:effectLst/>
                <a:uLnTx/>
                <a:uFillTx/>
                <a:latin typeface="Segoe UI Semibold"/>
                <a:ea typeface="Segoe UI Symbol"/>
                <a:cs typeface="Segoe UI Semibold"/>
              </a:rPr>
              <a:t>Microsoft’s approach to Zero Trust Networking and supporting Azure technologies </a:t>
            </a:r>
            <a:r>
              <a:rPr kumimoji="0" lang="en-US" sz="1600" b="0" i="0" u="none" strike="noStrike" kern="0" cap="none" spc="0" normalizeH="0" baseline="0" noProof="0">
                <a:ln>
                  <a:noFill/>
                </a:ln>
                <a:solidFill>
                  <a:srgbClr val="000000"/>
                </a:solidFill>
                <a:effectLst/>
                <a:uLnTx/>
                <a:uFillTx/>
                <a:latin typeface="Segoe UI Semibold"/>
                <a:ea typeface="Segoe UI Symbol"/>
                <a:cs typeface="Segoe UI Semibold"/>
                <a:hlinkClick r:id="rId11"/>
              </a:rPr>
              <a:t>LINK</a:t>
            </a:r>
            <a:endParaRPr kumimoji="0" lang="en-US" sz="1600" b="0" i="0" u="none" strike="noStrike" kern="0" cap="none" spc="0" normalizeH="0" baseline="0" noProof="0">
              <a:ln>
                <a:noFill/>
              </a:ln>
              <a:solidFill>
                <a:srgbClr val="000000"/>
              </a:solidFill>
              <a:effectLst/>
              <a:uLnTx/>
              <a:uFillTx/>
              <a:latin typeface="Segoe UI Semibold"/>
              <a:ea typeface="Segoe UI Symbol"/>
              <a:cs typeface="Segoe UI Semibold"/>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srgbClr val="000000"/>
              </a:solidFill>
              <a:effectLst/>
              <a:uLnTx/>
              <a:uFillTx/>
              <a:latin typeface="Segoe UI Semibold"/>
              <a:ea typeface="Segoe UI Symbol"/>
              <a:cs typeface="Segoe UI Semibold"/>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0000"/>
                </a:solidFill>
                <a:effectLst/>
                <a:uLnTx/>
                <a:uFillTx/>
                <a:latin typeface="Segoe UI Semibold"/>
                <a:ea typeface="Segoe UI Symbol"/>
                <a:cs typeface="Segoe UI Semibold"/>
              </a:rPr>
              <a:t>Microsoft helps employees work securely from home using a Zero Trust strategy </a:t>
            </a:r>
            <a:r>
              <a:rPr kumimoji="0" lang="en-US" sz="1600" b="1" i="0" u="none" strike="noStrike" kern="0" cap="none" spc="0" normalizeH="0" baseline="0" noProof="0">
                <a:ln>
                  <a:noFill/>
                </a:ln>
                <a:solidFill>
                  <a:srgbClr val="000000"/>
                </a:solidFill>
                <a:effectLst/>
                <a:uLnTx/>
                <a:uFillTx/>
                <a:latin typeface="Segoe UI Semibold"/>
                <a:ea typeface="Segoe UI Symbol"/>
                <a:cs typeface="Segoe UI Semibold"/>
                <a:hlinkClick r:id="rId12"/>
              </a:rPr>
              <a:t>LINK</a:t>
            </a:r>
            <a:endParaRPr kumimoji="0" lang="en-US" sz="1600" b="1" i="0" u="none" strike="noStrike" kern="0" cap="none" spc="0" normalizeH="0" baseline="0" noProof="0">
              <a:ln>
                <a:noFill/>
              </a:ln>
              <a:solidFill>
                <a:srgbClr val="000000"/>
              </a:solidFill>
              <a:effectLst/>
              <a:uLnTx/>
              <a:uFillTx/>
              <a:latin typeface="Segoe UI Semibold"/>
              <a:ea typeface="Segoe UI Symbol"/>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8D4"/>
              </a:solidFill>
              <a:effectLst/>
              <a:uLnTx/>
              <a:uFillTx/>
              <a:latin typeface="Segoe UI Semibold" panose="020B0702040204020203" pitchFamily="34" charset="0"/>
              <a:ea typeface="Segoe UI Symbol" panose="020B0502040204020203" pitchFamily="34" charset="0"/>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8D4"/>
              </a:solidFill>
              <a:effectLst/>
              <a:uLnTx/>
              <a:uFillTx/>
              <a:latin typeface="Segoe UI Semibold" panose="020B0702040204020203" pitchFamily="34" charset="0"/>
              <a:ea typeface="Segoe UI Symbol" panose="020B0502040204020203" pitchFamily="34" charset="0"/>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82828"/>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D03E0592-1BD7-4DCE-85E7-A23101DCD41E}"/>
              </a:ext>
            </a:extLst>
          </p:cNvPr>
          <p:cNvSpPr/>
          <p:nvPr/>
        </p:nvSpPr>
        <p:spPr bwMode="auto">
          <a:xfrm>
            <a:off x="746834" y="5262087"/>
            <a:ext cx="11073228" cy="1343024"/>
          </a:xfrm>
          <a:prstGeom prst="rect">
            <a:avLst/>
          </a:prstGeom>
          <a:solidFill>
            <a:srgbClr val="E1F2FF"/>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64008" rIns="18288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300"/>
              </a:spcAft>
              <a:buClrTx/>
              <a:buSzTx/>
              <a:buFontTx/>
              <a:buNone/>
              <a:tabLst/>
              <a:defRPr/>
            </a:pPr>
            <a:endParaRPr kumimoji="0" lang="en-US" sz="24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endParaRPr>
          </a:p>
        </p:txBody>
      </p:sp>
      <p:sp>
        <p:nvSpPr>
          <p:cNvPr id="20" name="TextBox 19">
            <a:extLst>
              <a:ext uri="{FF2B5EF4-FFF2-40B4-BE49-F238E27FC236}">
                <a16:creationId xmlns:a16="http://schemas.microsoft.com/office/drawing/2014/main" id="{C1826E5B-3CA4-49FB-81C4-CC2003432177}"/>
              </a:ext>
            </a:extLst>
          </p:cNvPr>
          <p:cNvSpPr txBox="1"/>
          <p:nvPr/>
        </p:nvSpPr>
        <p:spPr>
          <a:xfrm>
            <a:off x="2739829" y="5364510"/>
            <a:ext cx="9452171" cy="1077218"/>
          </a:xfrm>
          <a:prstGeom prst="rect">
            <a:avLst/>
          </a:prstGeom>
          <a:noFill/>
        </p:spPr>
        <p:txBody>
          <a:bodyPr wrap="square" anchor="ctr">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mn-cs"/>
              </a:rPr>
              <a:t>Zero Trust: Security Through a Clearer Lens session</a:t>
            </a:r>
            <a:r>
              <a:rPr kumimoji="0" lang="en-US" sz="1800" b="0" i="0" u="none" strike="noStrike" kern="1200" cap="none" spc="0" normalizeH="0" baseline="0" noProof="0">
                <a:ln>
                  <a:noFill/>
                </a:ln>
                <a:solidFill>
                  <a:srgbClr val="000000"/>
                </a:solidFill>
                <a:effectLst/>
                <a:uLnTx/>
                <a:uFillTx/>
                <a:latin typeface="Segoe UI Semibold"/>
                <a:ea typeface="+mn-ea"/>
                <a:cs typeface="+mn-cs"/>
              </a:rPr>
              <a:t> (</a:t>
            </a:r>
            <a:r>
              <a:rPr kumimoji="0" lang="en-US" sz="1800" b="0" i="0" u="none" strike="noStrike" kern="1200" cap="none" spc="0" normalizeH="0" baseline="0" noProof="0">
                <a:ln>
                  <a:noFill/>
                </a:ln>
                <a:solidFill>
                  <a:srgbClr val="000000"/>
                </a:solidFill>
                <a:effectLst/>
                <a:uLnTx/>
                <a:uFillTx/>
                <a:latin typeface="Segoe UI Semibold"/>
                <a:ea typeface="+mn-ea"/>
                <a:cs typeface="+mn-cs"/>
                <a:hlinkClick r:id="rId13"/>
              </a:rPr>
              <a:t>Recording</a:t>
            </a:r>
            <a:r>
              <a:rPr kumimoji="0" lang="en-US" sz="1800" b="0" i="0" u="none" strike="noStrike" kern="1200" cap="none" spc="0" normalizeH="0" baseline="0" noProof="0">
                <a:ln>
                  <a:noFill/>
                </a:ln>
                <a:solidFill>
                  <a:srgbClr val="000000"/>
                </a:solidFill>
                <a:effectLst/>
                <a:uLnTx/>
                <a:uFillTx/>
                <a:latin typeface="Segoe UI Semibold"/>
                <a:ea typeface="+mn-ea"/>
                <a:cs typeface="+mn-cs"/>
              </a:rPr>
              <a:t> | </a:t>
            </a:r>
            <a:r>
              <a:rPr kumimoji="0" lang="en-US" sz="1800" b="0" i="0" u="none" strike="noStrike" kern="1200" cap="none" spc="0" normalizeH="0" baseline="0" noProof="0">
                <a:ln>
                  <a:noFill/>
                </a:ln>
                <a:solidFill>
                  <a:srgbClr val="000000"/>
                </a:solidFill>
                <a:effectLst/>
                <a:uLnTx/>
                <a:uFillTx/>
                <a:latin typeface="Segoe UI Semibold"/>
                <a:ea typeface="+mn-ea"/>
                <a:cs typeface="+mn-cs"/>
                <a:hlinkClick r:id="rId14"/>
              </a:rPr>
              <a:t>Slides</a:t>
            </a:r>
            <a:r>
              <a:rPr kumimoji="0" lang="en-US" sz="1800" b="0" i="0" u="none" strike="noStrike" kern="1200" cap="none" spc="0" normalizeH="0" baseline="0" noProof="0">
                <a:ln>
                  <a:noFill/>
                </a:ln>
                <a:solidFill>
                  <a:srgbClr val="000000"/>
                </a:solidFill>
                <a:effectLst/>
                <a:uLnTx/>
                <a:uFillTx/>
                <a:latin typeface="Segoe UI Semibold"/>
                <a:ea typeface="+mn-ea"/>
                <a:cs typeface="+mn-cs"/>
              </a:rPr>
              <a:t>)</a:t>
            </a:r>
          </a:p>
          <a:p>
            <a:pPr marL="285750" marR="0" lvl="0" indent="-285750" algn="l" defTabSz="914400" rtl="0" eaLnBrk="1" fontAlgn="base"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mn-cs"/>
                <a:hlinkClick r:id="rId15"/>
              </a:rPr>
              <a:t>CISO Workshop Slides/Videos</a:t>
            </a: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a:p>
            <a:pPr marL="285750" marR="0" lvl="0" indent="-285750" algn="l" defTabSz="914400" rtl="0" eaLnBrk="1" fontAlgn="base"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mn-cs"/>
                <a:hlinkClick r:id="rId10"/>
              </a:rPr>
              <a:t>Microsoft’s IT Learnings</a:t>
            </a:r>
            <a:r>
              <a:rPr kumimoji="0" lang="en-US" sz="1800" b="1" i="0" u="none" strike="noStrike" kern="1200" cap="none" spc="0" normalizeH="0" baseline="0" noProof="0">
                <a:ln>
                  <a:noFill/>
                </a:ln>
                <a:solidFill>
                  <a:srgbClr val="000000"/>
                </a:solidFill>
                <a:effectLst/>
                <a:uLnTx/>
                <a:uFillTx/>
                <a:latin typeface="Segoe UI Semibold"/>
                <a:ea typeface="+mn-ea"/>
                <a:cs typeface="+mn-cs"/>
              </a:rPr>
              <a:t> </a:t>
            </a:r>
            <a:r>
              <a:rPr kumimoji="0" lang="en-US" sz="1800" b="0" i="0" u="none" strike="noStrike" kern="1200" cap="none" spc="0" normalizeH="0" baseline="0" noProof="0">
                <a:ln>
                  <a:noFill/>
                </a:ln>
                <a:solidFill>
                  <a:srgbClr val="000000"/>
                </a:solidFill>
                <a:effectLst/>
                <a:uLnTx/>
                <a:uFillTx/>
                <a:latin typeface="Segoe UI Semibold"/>
                <a:ea typeface="+mn-ea"/>
                <a:cs typeface="+mn-cs"/>
              </a:rPr>
              <a:t>from (ongoing) Zero Trust journey</a:t>
            </a:r>
          </a:p>
        </p:txBody>
      </p:sp>
      <p:grpSp>
        <p:nvGrpSpPr>
          <p:cNvPr id="21" name="Group 20">
            <a:extLst>
              <a:ext uri="{FF2B5EF4-FFF2-40B4-BE49-F238E27FC236}">
                <a16:creationId xmlns:a16="http://schemas.microsoft.com/office/drawing/2014/main" id="{52719730-E5E8-4EB8-A1A4-B34ED5B4FFAD}"/>
              </a:ext>
            </a:extLst>
          </p:cNvPr>
          <p:cNvGrpSpPr/>
          <p:nvPr/>
        </p:nvGrpSpPr>
        <p:grpSpPr>
          <a:xfrm>
            <a:off x="1866005" y="5694124"/>
            <a:ext cx="660921" cy="402749"/>
            <a:chOff x="739443" y="4995545"/>
            <a:chExt cx="1219200" cy="742951"/>
          </a:xfrm>
        </p:grpSpPr>
        <p:sp>
          <p:nvSpPr>
            <p:cNvPr id="24" name="Rectangle: Rounded Corners 23">
              <a:extLst>
                <a:ext uri="{FF2B5EF4-FFF2-40B4-BE49-F238E27FC236}">
                  <a16:creationId xmlns:a16="http://schemas.microsoft.com/office/drawing/2014/main" id="{C3C8DE76-B1BA-4F3B-9EC9-CB9393A84FA2}"/>
                </a:ext>
              </a:extLst>
            </p:cNvPr>
            <p:cNvSpPr/>
            <p:nvPr/>
          </p:nvSpPr>
          <p:spPr bwMode="auto">
            <a:xfrm>
              <a:off x="739443" y="4995546"/>
              <a:ext cx="1219200" cy="742950"/>
            </a:xfrm>
            <a:prstGeom prst="roundRect">
              <a:avLst/>
            </a:prstGeom>
            <a:solidFill>
              <a:schemeClr val="accent1">
                <a:lumMod val="75000"/>
              </a:schemeClr>
            </a:solidFill>
            <a:ln w="28575" cap="flat">
              <a:solidFill>
                <a:schemeClr val="accent1">
                  <a:lumMod val="75000"/>
                </a:schemeClr>
              </a:solid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Graphic 24" descr="Play with solid fill">
              <a:extLst>
                <a:ext uri="{FF2B5EF4-FFF2-40B4-BE49-F238E27FC236}">
                  <a16:creationId xmlns:a16="http://schemas.microsoft.com/office/drawing/2014/main" id="{EAA4FD43-2FB8-4CCC-9741-A1B5E1F7930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0879" y="4995545"/>
              <a:ext cx="742951" cy="742951"/>
            </a:xfrm>
            <a:prstGeom prst="rect">
              <a:avLst/>
            </a:prstGeom>
          </p:spPr>
        </p:pic>
      </p:grpSp>
    </p:spTree>
    <p:extLst>
      <p:ext uri="{BB962C8B-B14F-4D97-AF65-F5344CB8AC3E}">
        <p14:creationId xmlns:p14="http://schemas.microsoft.com/office/powerpoint/2010/main" val="3947576950"/>
      </p:ext>
    </p:extLst>
  </p:cSld>
  <p:clrMapOvr>
    <a:overrideClrMapping bg1="lt1" tx1="dk1" bg2="lt2" tx2="dk2" accent1="accent1" accent2="accent2" accent3="accent3" accent4="accent4" accent5="accent5" accent6="accent6" hlink="hlink" folHlink="folHlink"/>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C0FF369A-BFE4-4A21-9760-2BB036A9A410}"/>
              </a:ext>
            </a:extLst>
          </p:cNvPr>
          <p:cNvSpPr/>
          <p:nvPr/>
        </p:nvSpPr>
        <p:spPr>
          <a:xfrm>
            <a:off x="2072210" y="4463772"/>
            <a:ext cx="3169888" cy="36485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25" marR="0" lvl="0" indent="0" algn="ctr" defTabSz="658761" rtl="0" eaLnBrk="1" fontAlgn="auto" latinLnBrk="0" hangingPunct="1">
              <a:lnSpc>
                <a:spcPct val="100000"/>
              </a:lnSpc>
              <a:spcBef>
                <a:spcPts val="0"/>
              </a:spcBef>
              <a:spcAft>
                <a:spcPts val="600"/>
              </a:spcAft>
              <a:buClrTx/>
              <a:buSzTx/>
              <a:buFontTx/>
              <a:buNone/>
              <a:tabLst/>
              <a:defRPr/>
            </a:pPr>
            <a:r>
              <a:rPr kumimoji="0" lang="en-US" sz="1100" b="1" i="0" u="none" strike="noStrike" kern="0" cap="none" spc="0" normalizeH="0" baseline="0" noProof="0">
                <a:ln>
                  <a:noFill/>
                </a:ln>
                <a:solidFill>
                  <a:srgbClr val="1A1A1A"/>
                </a:solidFill>
                <a:effectLst/>
                <a:uLnTx/>
                <a:uFillTx/>
                <a:latin typeface="Segoe UI"/>
                <a:ea typeface="+mn-ea"/>
                <a:cs typeface="Segoe UI" panose="020B0502040204020203" pitchFamily="34" charset="0"/>
              </a:rPr>
              <a:t>Workshops &amp; Deep Dives</a:t>
            </a:r>
          </a:p>
        </p:txBody>
      </p:sp>
      <p:sp>
        <p:nvSpPr>
          <p:cNvPr id="113" name="Rectangle 112">
            <a:extLst>
              <a:ext uri="{FF2B5EF4-FFF2-40B4-BE49-F238E27FC236}">
                <a16:creationId xmlns:a16="http://schemas.microsoft.com/office/drawing/2014/main" id="{68E44795-24FD-4CBF-9D10-1ADCFF3CC89A}"/>
              </a:ext>
            </a:extLst>
          </p:cNvPr>
          <p:cNvSpPr/>
          <p:nvPr/>
        </p:nvSpPr>
        <p:spPr>
          <a:xfrm>
            <a:off x="6985436" y="4881667"/>
            <a:ext cx="1847914" cy="18286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7793" marR="0" lvl="0" indent="-166268" algn="l" defTabSz="65876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Sprint Plan define &amp; prioritize epics</a:t>
            </a:r>
          </a:p>
          <a:p>
            <a:pPr marL="167793" marR="0" lvl="0" indent="-166268" algn="l" defTabSz="65876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Sprint Solution Backlog</a:t>
            </a:r>
          </a:p>
          <a:p>
            <a:pPr marL="167793" marR="0" lvl="0" indent="-166268" algn="l" defTabSz="65876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Establish Tooling</a:t>
            </a:r>
          </a:p>
          <a:p>
            <a:pPr marL="167793" marR="0" lvl="0" indent="-166268" algn="l" defTabSz="65876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Define Sprint Burndown</a:t>
            </a:r>
          </a:p>
        </p:txBody>
      </p:sp>
      <p:sp>
        <p:nvSpPr>
          <p:cNvPr id="81" name="Rectangle 80">
            <a:extLst>
              <a:ext uri="{FF2B5EF4-FFF2-40B4-BE49-F238E27FC236}">
                <a16:creationId xmlns:a16="http://schemas.microsoft.com/office/drawing/2014/main" id="{7E9F4B10-43AF-43FD-A50E-3DE91ABDA045}"/>
              </a:ext>
            </a:extLst>
          </p:cNvPr>
          <p:cNvSpPr/>
          <p:nvPr/>
        </p:nvSpPr>
        <p:spPr>
          <a:xfrm>
            <a:off x="5277304" y="4881667"/>
            <a:ext cx="1668398" cy="18286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7793" marR="0" lvl="0" indent="-166268" algn="l" defTabSz="65876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Program Roadmap by track</a:t>
            </a:r>
          </a:p>
          <a:p>
            <a:pPr marL="167793" marR="0" lvl="0" indent="-166268" algn="l" defTabSz="65876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Report out to key stakeholders</a:t>
            </a:r>
          </a:p>
          <a:p>
            <a:pPr marL="167793" marR="0" lvl="0" indent="-166268" algn="l" defTabSz="65876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Recommendations and priority delivery</a:t>
            </a:r>
          </a:p>
          <a:p>
            <a:pPr marL="167793" marR="0" lvl="0" indent="-166268" algn="l" defTabSz="65876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Create a Risk Register to capture any blockers during the Zero Trust Journey</a:t>
            </a:r>
          </a:p>
        </p:txBody>
      </p:sp>
      <p:sp>
        <p:nvSpPr>
          <p:cNvPr id="80" name="Rectangle 79">
            <a:extLst>
              <a:ext uri="{FF2B5EF4-FFF2-40B4-BE49-F238E27FC236}">
                <a16:creationId xmlns:a16="http://schemas.microsoft.com/office/drawing/2014/main" id="{9D31B9B3-B917-4E01-BDAD-4FC00E32DBC0}"/>
              </a:ext>
            </a:extLst>
          </p:cNvPr>
          <p:cNvSpPr/>
          <p:nvPr/>
        </p:nvSpPr>
        <p:spPr>
          <a:xfrm>
            <a:off x="2060787" y="4881672"/>
            <a:ext cx="3176778" cy="1828617"/>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7793" marR="0" lvl="0" indent="-166268" algn="l" defTabSz="65876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Topic-focused strategic and technical discovery/briefings aligned to Zero Trust/Microsoft Secure Pillars</a:t>
            </a:r>
          </a:p>
          <a:p>
            <a:pPr marL="167793" marR="0" lvl="0" indent="-166268" algn="l" defTabSz="65876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Capabilities and Personas Selection</a:t>
            </a:r>
          </a:p>
          <a:p>
            <a:pPr marL="167793" marR="0" lvl="0" indent="-166268" algn="l" defTabSz="65876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Technology and capability deep dives</a:t>
            </a:r>
          </a:p>
          <a:p>
            <a:pPr marL="167793" marR="0" lvl="0" indent="-166268" algn="l" defTabSz="65876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Define and structure Objectives and Key Results (OKR’s)</a:t>
            </a:r>
          </a:p>
          <a:p>
            <a:pPr marL="167793" marR="0" lvl="0" indent="-166268" algn="l" defTabSz="65876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Clear set of outcomes defined in Azure DevOps (ADO)</a:t>
            </a:r>
            <a:endParaRPr kumimoji="0" lang="en-US" sz="1100" b="0" i="0" u="none" strike="noStrike" kern="0" cap="none" spc="0" normalizeH="0" baseline="0" noProof="0">
              <a:ln>
                <a:noFill/>
              </a:ln>
              <a:solidFill>
                <a:srgbClr val="1A1A1A"/>
              </a:solidFill>
              <a:effectLst/>
              <a:uLnTx/>
              <a:uFillTx/>
              <a:latin typeface="Segoe UI"/>
              <a:ea typeface="+mn-ea"/>
              <a:cs typeface="Segoe UI" panose="020B0502040204020203" pitchFamily="34" charset="0"/>
            </a:endParaRPr>
          </a:p>
        </p:txBody>
      </p:sp>
      <p:sp>
        <p:nvSpPr>
          <p:cNvPr id="79" name="Rectangle 78">
            <a:extLst>
              <a:ext uri="{FF2B5EF4-FFF2-40B4-BE49-F238E27FC236}">
                <a16:creationId xmlns:a16="http://schemas.microsoft.com/office/drawing/2014/main" id="{65511C7A-5ADA-44B2-A641-3524A0124FEE}"/>
              </a:ext>
            </a:extLst>
          </p:cNvPr>
          <p:cNvSpPr/>
          <p:nvPr/>
        </p:nvSpPr>
        <p:spPr>
          <a:xfrm>
            <a:off x="395570" y="4881673"/>
            <a:ext cx="1625478" cy="18286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7793" marR="0" lvl="0" indent="-166268" algn="l" defTabSz="65876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Customer Objectives Workshop</a:t>
            </a:r>
          </a:p>
          <a:p>
            <a:pPr marL="167793" marR="0" lvl="0" indent="-166268" algn="l" defTabSz="65876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Microsoft and Zero Trust Brief</a:t>
            </a:r>
          </a:p>
          <a:p>
            <a:pPr marL="167793" marR="0" lvl="0" indent="-166268" algn="l" defTabSz="65876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Review Pre-Engagement Questionnaire</a:t>
            </a:r>
          </a:p>
          <a:p>
            <a:pPr marL="167793" marR="0" lvl="0" indent="-166268" algn="l" defTabSz="65876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Introduction to Agile Delivery Approach</a:t>
            </a:r>
          </a:p>
        </p:txBody>
      </p:sp>
      <p:sp>
        <p:nvSpPr>
          <p:cNvPr id="9" name="Title 8">
            <a:extLst>
              <a:ext uri="{FF2B5EF4-FFF2-40B4-BE49-F238E27FC236}">
                <a16:creationId xmlns:a16="http://schemas.microsoft.com/office/drawing/2014/main" id="{2BD5187E-9332-443D-AF57-C71B1B151EFC}"/>
              </a:ext>
            </a:extLst>
          </p:cNvPr>
          <p:cNvSpPr>
            <a:spLocks noGrp="1"/>
          </p:cNvSpPr>
          <p:nvPr>
            <p:ph type="title" idx="4294967295"/>
          </p:nvPr>
        </p:nvSpPr>
        <p:spPr>
          <a:xfrm>
            <a:off x="490873" y="129996"/>
            <a:ext cx="10515600" cy="646331"/>
          </a:xfrm>
          <a:prstGeom prst="rect">
            <a:avLst/>
          </a:prstGeom>
        </p:spPr>
        <p:txBody>
          <a:bodyPr>
            <a:spAutoFit/>
          </a:bodyPr>
          <a:lstStyle/>
          <a:p>
            <a:r>
              <a:rPr lang="en-US" sz="3600" b="1">
                <a:latin typeface="Segoe UI Semibold" panose="020B0702040204020203" pitchFamily="34" charset="0"/>
                <a:cs typeface="Segoe UI Semibold" panose="020B0702040204020203" pitchFamily="34" charset="0"/>
              </a:rPr>
              <a:t>Zero Trust Program Approach (Example)</a:t>
            </a:r>
          </a:p>
        </p:txBody>
      </p:sp>
      <p:sp>
        <p:nvSpPr>
          <p:cNvPr id="27" name="Rectangle 26">
            <a:extLst>
              <a:ext uri="{FF2B5EF4-FFF2-40B4-BE49-F238E27FC236}">
                <a16:creationId xmlns:a16="http://schemas.microsoft.com/office/drawing/2014/main" id="{1F2309B0-D36D-4F5F-BEE6-B573476CFA3C}"/>
              </a:ext>
            </a:extLst>
          </p:cNvPr>
          <p:cNvSpPr/>
          <p:nvPr/>
        </p:nvSpPr>
        <p:spPr>
          <a:xfrm>
            <a:off x="395571" y="2215160"/>
            <a:ext cx="1625478" cy="1470272"/>
          </a:xfrm>
          <a:prstGeom prst="rect">
            <a:avLst/>
          </a:prstGeom>
          <a:solidFill>
            <a:srgbClr val="0072C6"/>
          </a:solidFill>
          <a:ln w="10795" cap="flat" cmpd="sng" algn="ctr">
            <a:noFill/>
            <a:prstDash val="solid"/>
          </a:ln>
          <a:effectLst/>
        </p:spPr>
        <p:txBody>
          <a:bodyPr wrap="square" lIns="91440" tIns="45720" rIns="91440" bIns="45720" rtlCol="0" anchor="ctr"/>
          <a:lstStyle/>
          <a:p>
            <a:pPr marL="0" marR="0" lvl="0" indent="0" algn="ctr" defTabSz="658952" rtl="0" eaLnBrk="1" fontAlgn="auto" latinLnBrk="0" hangingPunct="1">
              <a:lnSpc>
                <a:spcPts val="1922"/>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Verdana" pitchFamily="34" charset="0"/>
                <a:cs typeface="Segoe UI" panose="020B0502040204020203" pitchFamily="34" charset="0"/>
              </a:rPr>
              <a:t>Zero Trust Program </a:t>
            </a:r>
          </a:p>
          <a:p>
            <a:pPr marL="0" marR="0" lvl="0" indent="0" algn="ctr" defTabSz="658952" rtl="0" eaLnBrk="1" fontAlgn="auto" latinLnBrk="0" hangingPunct="1">
              <a:lnSpc>
                <a:spcPts val="1922"/>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Verdana" pitchFamily="34" charset="0"/>
                <a:cs typeface="Segoe UI" panose="020B0502040204020203" pitchFamily="34" charset="0"/>
              </a:rPr>
              <a:t>Initiation</a:t>
            </a:r>
            <a:br>
              <a:rPr kumimoji="0" lang="en-US" sz="1100" b="0" i="0" u="none" strike="noStrike" kern="0" cap="none" spc="0" normalizeH="0" baseline="0" noProof="0">
                <a:ln>
                  <a:noFill/>
                </a:ln>
                <a:solidFill>
                  <a:srgbClr val="FFFFFF"/>
                </a:solidFill>
                <a:effectLst/>
                <a:uLnTx/>
                <a:uFillTx/>
                <a:latin typeface="Segoe UI Semibold"/>
                <a:ea typeface="Verdana" pitchFamily="34" charset="0"/>
                <a:cs typeface="Segoe UI" panose="020B0502040204020203" pitchFamily="34" charset="0"/>
              </a:rPr>
            </a:br>
            <a:r>
              <a:rPr kumimoji="0" lang="en-US" sz="1100" b="0" i="0" u="none" strike="noStrike" kern="0" cap="none" spc="0" normalizeH="0" baseline="0" noProof="0">
                <a:ln>
                  <a:noFill/>
                </a:ln>
                <a:solidFill>
                  <a:srgbClr val="FFFFFF"/>
                </a:solidFill>
                <a:effectLst/>
                <a:uLnTx/>
                <a:uFillTx/>
                <a:latin typeface="Segoe UI Semibold"/>
                <a:ea typeface="Verdana" pitchFamily="34" charset="0"/>
                <a:cs typeface="Segoe UI" panose="020B0502040204020203" pitchFamily="34" charset="0"/>
              </a:rPr>
              <a:t>(This workshop)</a:t>
            </a:r>
          </a:p>
        </p:txBody>
      </p:sp>
      <p:sp>
        <p:nvSpPr>
          <p:cNvPr id="35" name="Rectangle 34">
            <a:extLst>
              <a:ext uri="{FF2B5EF4-FFF2-40B4-BE49-F238E27FC236}">
                <a16:creationId xmlns:a16="http://schemas.microsoft.com/office/drawing/2014/main" id="{137675A1-D2DF-47E1-8B3F-A2605D40F4F2}"/>
              </a:ext>
            </a:extLst>
          </p:cNvPr>
          <p:cNvSpPr/>
          <p:nvPr/>
        </p:nvSpPr>
        <p:spPr>
          <a:xfrm>
            <a:off x="2063130" y="2211337"/>
            <a:ext cx="3176778" cy="1467039"/>
          </a:xfrm>
          <a:prstGeom prst="rect">
            <a:avLst/>
          </a:prstGeom>
          <a:solidFill>
            <a:srgbClr val="0072C6"/>
          </a:solidFill>
          <a:ln w="10795" cap="flat" cmpd="sng" algn="ctr">
            <a:noFill/>
            <a:prstDash val="solid"/>
          </a:ln>
          <a:effectLst/>
        </p:spPr>
        <p:txBody>
          <a:bodyPr wrap="square" lIns="91440" tIns="45720" rIns="91440" bIns="45720" rtlCol="0" anchor="ctr"/>
          <a:lstStyle/>
          <a:p>
            <a:pPr marL="171450" marR="0" lvl="0" indent="-171450" algn="l" defTabSz="65895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solidFill>
                  <a:srgbClr val="FFFFFF"/>
                </a:solidFill>
                <a:effectLst/>
                <a:uLnTx/>
                <a:uFillTx/>
                <a:latin typeface="Segoe UI Semibold"/>
                <a:ea typeface="Verdana" pitchFamily="34" charset="0"/>
                <a:cs typeface="Segoe UI" panose="020B0502040204020203" pitchFamily="34" charset="0"/>
              </a:rPr>
              <a:t>Governance (½ - 1 day)</a:t>
            </a:r>
          </a:p>
          <a:p>
            <a:pPr marL="171450" marR="0" lvl="0" indent="-171450" algn="l" defTabSz="65895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solidFill>
                  <a:srgbClr val="FFFFFF"/>
                </a:solidFill>
                <a:effectLst/>
                <a:uLnTx/>
                <a:uFillTx/>
                <a:latin typeface="Segoe UI Semibold"/>
                <a:ea typeface="Verdana" pitchFamily="34" charset="0"/>
                <a:cs typeface="Segoe UI" panose="020B0502040204020203" pitchFamily="34" charset="0"/>
              </a:rPr>
              <a:t>Identities (1 – 1½ day)</a:t>
            </a:r>
          </a:p>
          <a:p>
            <a:pPr marL="171450" marR="0" lvl="0" indent="-171450" algn="l" defTabSz="65895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solidFill>
                  <a:srgbClr val="FFFFFF"/>
                </a:solidFill>
                <a:effectLst/>
                <a:uLnTx/>
                <a:uFillTx/>
                <a:latin typeface="Segoe UI Semibold"/>
                <a:ea typeface="Verdana" pitchFamily="34" charset="0"/>
                <a:cs typeface="Segoe UI" panose="020B0502040204020203" pitchFamily="34" charset="0"/>
              </a:rPr>
              <a:t>Devices (½ - 1 day)</a:t>
            </a:r>
          </a:p>
          <a:p>
            <a:pPr marL="171450" marR="0" lvl="0" indent="-171450" algn="l" defTabSz="65895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solidFill>
                  <a:srgbClr val="FFFFFF"/>
                </a:solidFill>
                <a:effectLst/>
                <a:uLnTx/>
                <a:uFillTx/>
                <a:latin typeface="Segoe UI Semibold"/>
                <a:ea typeface="Verdana" pitchFamily="34" charset="0"/>
                <a:cs typeface="Segoe UI" panose="020B0502040204020203" pitchFamily="34" charset="0"/>
              </a:rPr>
              <a:t>Apps (½ - 1 day)</a:t>
            </a:r>
          </a:p>
          <a:p>
            <a:pPr marL="171450" marR="0" lvl="0" indent="-171450" algn="l" defTabSz="65895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solidFill>
                  <a:srgbClr val="FFFFFF"/>
                </a:solidFill>
                <a:effectLst/>
                <a:uLnTx/>
                <a:uFillTx/>
                <a:latin typeface="Segoe UI Semibold"/>
                <a:ea typeface="Verdana" pitchFamily="34" charset="0"/>
                <a:cs typeface="Segoe UI" panose="020B0502040204020203" pitchFamily="34" charset="0"/>
              </a:rPr>
              <a:t>Infrastructure (1 day)</a:t>
            </a:r>
          </a:p>
          <a:p>
            <a:pPr marL="171450" marR="0" lvl="0" indent="-171450" algn="l" defTabSz="65895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solidFill>
                  <a:srgbClr val="FFFFFF"/>
                </a:solidFill>
                <a:effectLst/>
                <a:uLnTx/>
                <a:uFillTx/>
                <a:latin typeface="Segoe UI Semibold"/>
                <a:ea typeface="Verdana" pitchFamily="34" charset="0"/>
                <a:cs typeface="Segoe UI" panose="020B0502040204020203" pitchFamily="34" charset="0"/>
              </a:rPr>
              <a:t>Network (1 day)</a:t>
            </a:r>
          </a:p>
          <a:p>
            <a:pPr marL="171450" marR="0" lvl="0" indent="-171450" algn="l" defTabSz="65895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solidFill>
                  <a:srgbClr val="FFFFFF"/>
                </a:solidFill>
                <a:effectLst/>
                <a:uLnTx/>
                <a:uFillTx/>
                <a:latin typeface="Segoe UI Semibold"/>
                <a:ea typeface="Verdana" pitchFamily="34" charset="0"/>
                <a:cs typeface="Segoe UI" panose="020B0502040204020203" pitchFamily="34" charset="0"/>
              </a:rPr>
              <a:t>Data (½ - 1 day)</a:t>
            </a:r>
          </a:p>
          <a:p>
            <a:pPr marL="171450" marR="0" lvl="0" indent="-171450" algn="l" defTabSz="65895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solidFill>
                  <a:srgbClr val="FFFFFF"/>
                </a:solidFill>
                <a:effectLst/>
                <a:uLnTx/>
                <a:uFillTx/>
                <a:latin typeface="Segoe UI Semibold"/>
                <a:ea typeface="Verdana" pitchFamily="34" charset="0"/>
                <a:cs typeface="Segoe UI" panose="020B0502040204020203" pitchFamily="34" charset="0"/>
              </a:rPr>
              <a:t>Security Management (1 – 1½ day)</a:t>
            </a:r>
          </a:p>
        </p:txBody>
      </p:sp>
      <p:cxnSp>
        <p:nvCxnSpPr>
          <p:cNvPr id="47" name="Straight Connector 46">
            <a:extLst>
              <a:ext uri="{FF2B5EF4-FFF2-40B4-BE49-F238E27FC236}">
                <a16:creationId xmlns:a16="http://schemas.microsoft.com/office/drawing/2014/main" id="{D7EB8806-2180-429E-946B-82A532DD4B5E}"/>
              </a:ext>
            </a:extLst>
          </p:cNvPr>
          <p:cNvCxnSpPr>
            <a:cxnSpLocks/>
          </p:cNvCxnSpPr>
          <p:nvPr/>
        </p:nvCxnSpPr>
        <p:spPr>
          <a:xfrm>
            <a:off x="395571" y="1883040"/>
            <a:ext cx="844550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D26E552-2BA8-48CB-8CF0-B4A78272055A}"/>
              </a:ext>
            </a:extLst>
          </p:cNvPr>
          <p:cNvSpPr/>
          <p:nvPr/>
        </p:nvSpPr>
        <p:spPr>
          <a:xfrm>
            <a:off x="395571" y="1441963"/>
            <a:ext cx="6553307" cy="350854"/>
          </a:xfrm>
          <a:prstGeom prst="rect">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Calibri" panose="020F0502020204030204"/>
                <a:ea typeface="+mn-ea"/>
                <a:cs typeface="+mn-cs"/>
              </a:rPr>
              <a:t>Discovery</a:t>
            </a:r>
          </a:p>
        </p:txBody>
      </p:sp>
      <p:sp>
        <p:nvSpPr>
          <p:cNvPr id="40" name="Rectangle 39">
            <a:extLst>
              <a:ext uri="{FF2B5EF4-FFF2-40B4-BE49-F238E27FC236}">
                <a16:creationId xmlns:a16="http://schemas.microsoft.com/office/drawing/2014/main" id="{29D2C703-A247-4274-AEC4-B38D91D57608}"/>
              </a:ext>
            </a:extLst>
          </p:cNvPr>
          <p:cNvSpPr/>
          <p:nvPr/>
        </p:nvSpPr>
        <p:spPr>
          <a:xfrm>
            <a:off x="5277304" y="2211338"/>
            <a:ext cx="1668398" cy="1473452"/>
          </a:xfrm>
          <a:prstGeom prst="rect">
            <a:avLst/>
          </a:prstGeom>
          <a:solidFill>
            <a:srgbClr val="0072C6"/>
          </a:solidFill>
          <a:ln w="10795" cap="flat" cmpd="sng" algn="ctr">
            <a:noFill/>
            <a:prstDash val="solid"/>
          </a:ln>
          <a:effectLst/>
        </p:spPr>
        <p:txBody>
          <a:bodyPr wrap="square" lIns="91440" tIns="45720" rIns="91440" bIns="45720" rtlCol="0" anchor="ctr"/>
          <a:lstStyle/>
          <a:p>
            <a:pPr marL="0" marR="0" lvl="0" indent="0" algn="ctr" defTabSz="65895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Verdana" pitchFamily="34" charset="0"/>
                <a:cs typeface="Segoe UI" panose="020B0502040204020203" pitchFamily="34" charset="0"/>
              </a:rPr>
              <a:t>Zero Trust Maturity Assessment Program Roadmap</a:t>
            </a:r>
          </a:p>
        </p:txBody>
      </p:sp>
      <p:cxnSp>
        <p:nvCxnSpPr>
          <p:cNvPr id="41" name="Straight Connector 40">
            <a:extLst>
              <a:ext uri="{FF2B5EF4-FFF2-40B4-BE49-F238E27FC236}">
                <a16:creationId xmlns:a16="http://schemas.microsoft.com/office/drawing/2014/main" id="{1FAD2713-C100-47F5-8A42-6B2AC9CB1841}"/>
              </a:ext>
            </a:extLst>
          </p:cNvPr>
          <p:cNvCxnSpPr>
            <a:cxnSpLocks/>
          </p:cNvCxnSpPr>
          <p:nvPr/>
        </p:nvCxnSpPr>
        <p:spPr>
          <a:xfrm>
            <a:off x="8954154" y="1883040"/>
            <a:ext cx="2952518"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Isosceles Triangle 7">
            <a:extLst>
              <a:ext uri="{FF2B5EF4-FFF2-40B4-BE49-F238E27FC236}">
                <a16:creationId xmlns:a16="http://schemas.microsoft.com/office/drawing/2014/main" id="{D3E51DDA-A4B8-48EC-8D6A-BF60A6571934}"/>
              </a:ext>
            </a:extLst>
          </p:cNvPr>
          <p:cNvSpPr/>
          <p:nvPr/>
        </p:nvSpPr>
        <p:spPr>
          <a:xfrm rot="5400000">
            <a:off x="8532613" y="1483640"/>
            <a:ext cx="350850" cy="266072"/>
          </a:xfrm>
          <a:prstGeom prst="triangle">
            <a:avLst>
              <a:gd name="adj" fmla="val 53618"/>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F73C7893-1A30-469A-8F51-891F9FA669F6}"/>
              </a:ext>
            </a:extLst>
          </p:cNvPr>
          <p:cNvSpPr/>
          <p:nvPr/>
        </p:nvSpPr>
        <p:spPr>
          <a:xfrm>
            <a:off x="6972647" y="1438759"/>
            <a:ext cx="1610087" cy="350854"/>
          </a:xfrm>
          <a:prstGeom prst="rect">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Sprint planning</a:t>
            </a: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48A9CD4E-0091-4E03-B21A-C9683EA461D0}"/>
              </a:ext>
            </a:extLst>
          </p:cNvPr>
          <p:cNvSpPr/>
          <p:nvPr/>
        </p:nvSpPr>
        <p:spPr>
          <a:xfrm>
            <a:off x="6985438" y="2214832"/>
            <a:ext cx="1855636" cy="1467592"/>
          </a:xfrm>
          <a:prstGeom prst="rect">
            <a:avLst/>
          </a:prstGeom>
          <a:solidFill>
            <a:srgbClr val="0072C6"/>
          </a:solidFill>
          <a:ln w="10795" cap="flat" cmpd="sng" algn="ctr">
            <a:noFill/>
            <a:prstDash val="solid"/>
          </a:ln>
          <a:effectLst/>
        </p:spPr>
        <p:txBody>
          <a:bodyPr wrap="square" lIns="91440" tIns="45720" rIns="91440" bIns="45720" rtlCol="0" anchor="ctr"/>
          <a:lstStyle/>
          <a:p>
            <a:pPr marL="0" marR="0" lvl="0" indent="0" algn="ctr" defTabSz="65895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Verdana" pitchFamily="34" charset="0"/>
                <a:cs typeface="Segoe UI" panose="020B0502040204020203" pitchFamily="34" charset="0"/>
              </a:rPr>
              <a:t>Delivery Sprints planning</a:t>
            </a:r>
          </a:p>
        </p:txBody>
      </p:sp>
      <p:sp>
        <p:nvSpPr>
          <p:cNvPr id="112" name="Rectangle 111">
            <a:extLst>
              <a:ext uri="{FF2B5EF4-FFF2-40B4-BE49-F238E27FC236}">
                <a16:creationId xmlns:a16="http://schemas.microsoft.com/office/drawing/2014/main" id="{8D2E6853-2821-4680-9418-3E1C23E47A15}"/>
              </a:ext>
            </a:extLst>
          </p:cNvPr>
          <p:cNvSpPr/>
          <p:nvPr/>
        </p:nvSpPr>
        <p:spPr>
          <a:xfrm>
            <a:off x="7082419" y="4121243"/>
            <a:ext cx="1588897"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Milestone Plan, Backlog</a:t>
            </a:r>
            <a:endParaRPr kumimoji="0" lang="en-GB"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6F66BE9B-AB52-4903-8692-82BBD4D3522E}"/>
              </a:ext>
            </a:extLst>
          </p:cNvPr>
          <p:cNvSpPr/>
          <p:nvPr/>
        </p:nvSpPr>
        <p:spPr>
          <a:xfrm>
            <a:off x="8954154" y="1432782"/>
            <a:ext cx="2993598" cy="350854"/>
          </a:xfrm>
          <a:prstGeom prst="rect">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Epics</a:t>
            </a: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TextBox 102">
            <a:extLst>
              <a:ext uri="{FF2B5EF4-FFF2-40B4-BE49-F238E27FC236}">
                <a16:creationId xmlns:a16="http://schemas.microsoft.com/office/drawing/2014/main" id="{523A4A79-FC8C-43CC-9DE4-E161C5017EF6}"/>
              </a:ext>
            </a:extLst>
          </p:cNvPr>
          <p:cNvSpPr txBox="1"/>
          <p:nvPr/>
        </p:nvSpPr>
        <p:spPr>
          <a:xfrm>
            <a:off x="9935893" y="1075830"/>
            <a:ext cx="103012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Calibri" panose="020F0502020204030204"/>
                <a:ea typeface="+mn-ea"/>
                <a:cs typeface="+mn-cs"/>
              </a:rPr>
              <a:t>n</a:t>
            </a: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 weeks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E0E6959-5732-4991-8340-6250276FDB3F}"/>
              </a:ext>
            </a:extLst>
          </p:cNvPr>
          <p:cNvSpPr/>
          <p:nvPr/>
        </p:nvSpPr>
        <p:spPr>
          <a:xfrm>
            <a:off x="8950978" y="4877655"/>
            <a:ext cx="1250980" cy="18286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7793" marR="0" lvl="0" indent="-166268" algn="l" defTabSz="65876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Daily Standups</a:t>
            </a:r>
          </a:p>
          <a:p>
            <a:pPr marL="167793" marR="0" lvl="0" indent="-166268" algn="l" defTabSz="65876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Demonstration</a:t>
            </a:r>
          </a:p>
          <a:p>
            <a:pPr marL="167793" marR="0" lvl="0" indent="-166268" algn="l" defTabSz="65876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Retrospective</a:t>
            </a:r>
          </a:p>
          <a:p>
            <a:pPr marL="167793" marR="0" lvl="0" indent="-166268" algn="l" defTabSz="65876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Sprint 1+ planning</a:t>
            </a:r>
          </a:p>
          <a:p>
            <a:pPr marL="167793" marR="0" lvl="0" indent="-166268" algn="l" defTabSz="65876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Increment 1</a:t>
            </a:r>
          </a:p>
        </p:txBody>
      </p:sp>
      <p:cxnSp>
        <p:nvCxnSpPr>
          <p:cNvPr id="109" name="Straight Arrow Connector 108">
            <a:extLst>
              <a:ext uri="{FF2B5EF4-FFF2-40B4-BE49-F238E27FC236}">
                <a16:creationId xmlns:a16="http://schemas.microsoft.com/office/drawing/2014/main" id="{96C7AD76-9A3C-4986-96FA-EB42C67AF65D}"/>
              </a:ext>
            </a:extLst>
          </p:cNvPr>
          <p:cNvCxnSpPr>
            <a:cxnSpLocks/>
          </p:cNvCxnSpPr>
          <p:nvPr/>
        </p:nvCxnSpPr>
        <p:spPr>
          <a:xfrm>
            <a:off x="10192829" y="5372204"/>
            <a:ext cx="468813" cy="0"/>
          </a:xfrm>
          <a:prstGeom prst="straightConnector1">
            <a:avLst/>
          </a:prstGeom>
          <a:ln>
            <a:prstDash val="lgDashDot"/>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92FD9E9B-A168-4758-B52C-2B5ACDE6E1C8}"/>
              </a:ext>
            </a:extLst>
          </p:cNvPr>
          <p:cNvSpPr/>
          <p:nvPr/>
        </p:nvSpPr>
        <p:spPr>
          <a:xfrm>
            <a:off x="8953413" y="4121243"/>
            <a:ext cx="1159292"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Sprint Reporting</a:t>
            </a:r>
            <a:endParaRPr kumimoji="0" lang="en-GB"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33D4041-725D-4AD9-B065-01685084B93E}"/>
              </a:ext>
            </a:extLst>
          </p:cNvPr>
          <p:cNvSpPr/>
          <p:nvPr/>
        </p:nvSpPr>
        <p:spPr>
          <a:xfrm>
            <a:off x="8954154" y="2211719"/>
            <a:ext cx="2993600" cy="1467592"/>
          </a:xfrm>
          <a:prstGeom prst="rect">
            <a:avLst/>
          </a:prstGeom>
          <a:solidFill>
            <a:srgbClr val="0072C6"/>
          </a:solidFill>
          <a:ln w="10795" cap="flat" cmpd="sng" algn="ctr">
            <a:noFill/>
            <a:prstDash val="solid"/>
          </a:ln>
          <a:effectLst/>
        </p:spPr>
        <p:txBody>
          <a:bodyPr wrap="square" lIns="91440" tIns="45720" rIns="91440" bIns="45720" rtlCol="0" anchor="ctr"/>
          <a:lstStyle/>
          <a:p>
            <a:pPr marL="0" marR="0" lvl="0" indent="0" algn="ctr" defTabSz="65895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Verdana" pitchFamily="34" charset="0"/>
                <a:cs typeface="Segoe UI" panose="020B0502040204020203" pitchFamily="34" charset="0"/>
              </a:rPr>
              <a:t>Delivery Sprints</a:t>
            </a:r>
          </a:p>
        </p:txBody>
      </p:sp>
      <p:sp>
        <p:nvSpPr>
          <p:cNvPr id="64" name="Rectangle 63">
            <a:extLst>
              <a:ext uri="{FF2B5EF4-FFF2-40B4-BE49-F238E27FC236}">
                <a16:creationId xmlns:a16="http://schemas.microsoft.com/office/drawing/2014/main" id="{96A3DD4F-742C-4B5A-9631-A19AEECE2718}"/>
              </a:ext>
            </a:extLst>
          </p:cNvPr>
          <p:cNvSpPr/>
          <p:nvPr/>
        </p:nvSpPr>
        <p:spPr>
          <a:xfrm>
            <a:off x="395571" y="1904953"/>
            <a:ext cx="1628654" cy="268342"/>
          </a:xfrm>
          <a:prstGeom prst="rect">
            <a:avLst/>
          </a:prstGeom>
          <a:solidFill>
            <a:srgbClr val="0072C6"/>
          </a:solidFill>
          <a:ln w="10795" cap="flat" cmpd="sng" algn="ctr">
            <a:noFill/>
            <a:prstDash val="solid"/>
          </a:ln>
          <a:effectLst/>
        </p:spPr>
        <p:txBody>
          <a:bodyPr wrap="square" lIns="91440" tIns="45720" rIns="91440" bIns="45720" rtlCol="0" anchor="ctr"/>
          <a:lstStyle/>
          <a:p>
            <a:pPr marL="0" marR="0" lvl="0" indent="0" algn="ctr" defTabSz="658952" rtl="0" eaLnBrk="1" fontAlgn="auto" latinLnBrk="0" hangingPunct="1">
              <a:lnSpc>
                <a:spcPts val="1922"/>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Verdana" pitchFamily="34" charset="0"/>
                <a:cs typeface="Segoe UI" panose="020B0502040204020203" pitchFamily="34" charset="0"/>
              </a:rPr>
              <a:t>Day 1</a:t>
            </a:r>
          </a:p>
        </p:txBody>
      </p:sp>
      <p:sp>
        <p:nvSpPr>
          <p:cNvPr id="65" name="Rectangle 64">
            <a:extLst>
              <a:ext uri="{FF2B5EF4-FFF2-40B4-BE49-F238E27FC236}">
                <a16:creationId xmlns:a16="http://schemas.microsoft.com/office/drawing/2014/main" id="{26E10410-7294-4E13-AC3B-39232361C940}"/>
              </a:ext>
            </a:extLst>
          </p:cNvPr>
          <p:cNvSpPr/>
          <p:nvPr/>
        </p:nvSpPr>
        <p:spPr>
          <a:xfrm>
            <a:off x="2067676" y="1907361"/>
            <a:ext cx="3169889" cy="268342"/>
          </a:xfrm>
          <a:prstGeom prst="rect">
            <a:avLst/>
          </a:prstGeom>
          <a:solidFill>
            <a:srgbClr val="0072C6"/>
          </a:solidFill>
          <a:ln w="10795" cap="flat" cmpd="sng" algn="ctr">
            <a:noFill/>
            <a:prstDash val="solid"/>
          </a:ln>
          <a:effectLst/>
        </p:spPr>
        <p:txBody>
          <a:bodyPr wrap="square" lIns="91440" tIns="45720" rIns="91440" bIns="45720" rtlCol="0" anchor="ctr"/>
          <a:lstStyle/>
          <a:p>
            <a:pPr marL="0" marR="0" lvl="0" indent="0" algn="ctr" defTabSz="658952" rtl="0" eaLnBrk="1" fontAlgn="auto" latinLnBrk="0" hangingPunct="1">
              <a:lnSpc>
                <a:spcPts val="1922"/>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Verdana" pitchFamily="34" charset="0"/>
                <a:cs typeface="Segoe UI" panose="020B0502040204020203" pitchFamily="34" charset="0"/>
              </a:rPr>
              <a:t>6 to 9 days</a:t>
            </a:r>
          </a:p>
        </p:txBody>
      </p:sp>
      <p:sp>
        <p:nvSpPr>
          <p:cNvPr id="66" name="Rectangle 65">
            <a:extLst>
              <a:ext uri="{FF2B5EF4-FFF2-40B4-BE49-F238E27FC236}">
                <a16:creationId xmlns:a16="http://schemas.microsoft.com/office/drawing/2014/main" id="{65073D93-5969-4670-A31A-6DD651892AB9}"/>
              </a:ext>
            </a:extLst>
          </p:cNvPr>
          <p:cNvSpPr/>
          <p:nvPr/>
        </p:nvSpPr>
        <p:spPr>
          <a:xfrm>
            <a:off x="5275030" y="1914417"/>
            <a:ext cx="1668398" cy="268342"/>
          </a:xfrm>
          <a:prstGeom prst="rect">
            <a:avLst/>
          </a:prstGeom>
          <a:solidFill>
            <a:srgbClr val="0072C6"/>
          </a:solidFill>
          <a:ln w="10795" cap="flat" cmpd="sng" algn="ctr">
            <a:noFill/>
            <a:prstDash val="solid"/>
          </a:ln>
          <a:effectLst/>
        </p:spPr>
        <p:txBody>
          <a:bodyPr wrap="square" lIns="91440" tIns="45720" rIns="91440" bIns="45720" rtlCol="0" anchor="ctr"/>
          <a:lstStyle/>
          <a:p>
            <a:pPr marL="0" marR="0" lvl="0" indent="0" algn="ctr" defTabSz="658952" rtl="0" eaLnBrk="1" fontAlgn="auto" latinLnBrk="0" hangingPunct="1">
              <a:lnSpc>
                <a:spcPts val="1922"/>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Verdana" pitchFamily="34" charset="0"/>
                <a:cs typeface="Segoe UI" panose="020B0502040204020203" pitchFamily="34" charset="0"/>
              </a:rPr>
              <a:t>2 Weeks</a:t>
            </a:r>
          </a:p>
        </p:txBody>
      </p:sp>
      <p:sp>
        <p:nvSpPr>
          <p:cNvPr id="67" name="Rectangle 66">
            <a:extLst>
              <a:ext uri="{FF2B5EF4-FFF2-40B4-BE49-F238E27FC236}">
                <a16:creationId xmlns:a16="http://schemas.microsoft.com/office/drawing/2014/main" id="{F78E9AF9-1BF6-4BC7-B88D-2301D3966999}"/>
              </a:ext>
            </a:extLst>
          </p:cNvPr>
          <p:cNvSpPr/>
          <p:nvPr/>
        </p:nvSpPr>
        <p:spPr>
          <a:xfrm>
            <a:off x="6980892" y="1914876"/>
            <a:ext cx="1855636" cy="268342"/>
          </a:xfrm>
          <a:prstGeom prst="rect">
            <a:avLst/>
          </a:prstGeom>
          <a:solidFill>
            <a:srgbClr val="0072C6"/>
          </a:solidFill>
          <a:ln w="10795" cap="flat" cmpd="sng" algn="ctr">
            <a:noFill/>
            <a:prstDash val="solid"/>
          </a:ln>
          <a:effectLst/>
        </p:spPr>
        <p:txBody>
          <a:bodyPr wrap="square" lIns="91440" tIns="45720" rIns="91440" bIns="45720" rtlCol="0" anchor="ctr"/>
          <a:lstStyle/>
          <a:p>
            <a:pPr marL="0" marR="0" lvl="0" indent="0" algn="ctr" defTabSz="658952" rtl="0" eaLnBrk="1" fontAlgn="auto" latinLnBrk="0" hangingPunct="1">
              <a:lnSpc>
                <a:spcPts val="1922"/>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Verdana" pitchFamily="34" charset="0"/>
                <a:cs typeface="Segoe UI" panose="020B0502040204020203" pitchFamily="34" charset="0"/>
              </a:rPr>
              <a:t>2 Weeks</a:t>
            </a:r>
          </a:p>
        </p:txBody>
      </p:sp>
      <p:sp>
        <p:nvSpPr>
          <p:cNvPr id="71" name="Rectangle 70">
            <a:extLst>
              <a:ext uri="{FF2B5EF4-FFF2-40B4-BE49-F238E27FC236}">
                <a16:creationId xmlns:a16="http://schemas.microsoft.com/office/drawing/2014/main" id="{F499BF75-A70F-4B30-87A4-BC094D89048E}"/>
              </a:ext>
            </a:extLst>
          </p:cNvPr>
          <p:cNvSpPr/>
          <p:nvPr/>
        </p:nvSpPr>
        <p:spPr>
          <a:xfrm>
            <a:off x="8954154" y="1910062"/>
            <a:ext cx="1186097" cy="268342"/>
          </a:xfrm>
          <a:prstGeom prst="rect">
            <a:avLst/>
          </a:prstGeom>
          <a:solidFill>
            <a:srgbClr val="0072C6"/>
          </a:solidFill>
          <a:ln w="10795" cap="flat" cmpd="sng" algn="ctr">
            <a:noFill/>
            <a:prstDash val="solid"/>
          </a:ln>
          <a:effectLst/>
        </p:spPr>
        <p:txBody>
          <a:bodyPr wrap="square" lIns="91440" tIns="45720" rIns="91440" bIns="45720" rtlCol="0" anchor="ctr"/>
          <a:lstStyle/>
          <a:p>
            <a:pPr marL="0" marR="0" lvl="0" indent="0" algn="ctr" defTabSz="658952" rtl="0" eaLnBrk="1" fontAlgn="auto" latinLnBrk="0" hangingPunct="1">
              <a:lnSpc>
                <a:spcPts val="1922"/>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Verdana" pitchFamily="34" charset="0"/>
                <a:cs typeface="Segoe UI" panose="020B0502040204020203" pitchFamily="34" charset="0"/>
              </a:rPr>
              <a:t>4 Weeks</a:t>
            </a:r>
          </a:p>
        </p:txBody>
      </p:sp>
      <p:sp>
        <p:nvSpPr>
          <p:cNvPr id="68" name="Rectangle 67">
            <a:extLst>
              <a:ext uri="{FF2B5EF4-FFF2-40B4-BE49-F238E27FC236}">
                <a16:creationId xmlns:a16="http://schemas.microsoft.com/office/drawing/2014/main" id="{0C8A87E8-DF3E-404E-8AC0-07DCEA4FE38A}"/>
              </a:ext>
            </a:extLst>
          </p:cNvPr>
          <p:cNvSpPr/>
          <p:nvPr/>
        </p:nvSpPr>
        <p:spPr>
          <a:xfrm>
            <a:off x="395570" y="4458586"/>
            <a:ext cx="1625478" cy="3704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25" marR="0" lvl="0" indent="0" algn="ctr" defTabSz="658761" rtl="0" eaLnBrk="1" fontAlgn="auto" latinLnBrk="0" hangingPunct="1">
              <a:lnSpc>
                <a:spcPct val="100000"/>
              </a:lnSpc>
              <a:spcBef>
                <a:spcPts val="0"/>
              </a:spcBef>
              <a:spcAft>
                <a:spcPts val="600"/>
              </a:spcAft>
              <a:buClrTx/>
              <a:buSzTx/>
              <a:buFontTx/>
              <a:buNone/>
              <a:tabLst/>
              <a:defRPr/>
            </a:pPr>
            <a:r>
              <a:rPr kumimoji="0" lang="en-US" sz="1100" b="1" i="0" u="none" strike="noStrike" kern="0" cap="none" spc="0" normalizeH="0" baseline="0" noProof="0">
                <a:ln>
                  <a:noFill/>
                </a:ln>
                <a:solidFill>
                  <a:srgbClr val="1A1A1A"/>
                </a:solidFill>
                <a:effectLst/>
                <a:uLnTx/>
                <a:uFillTx/>
                <a:latin typeface="Segoe UI"/>
                <a:ea typeface="+mn-ea"/>
                <a:cs typeface="Segoe UI" panose="020B0502040204020203" pitchFamily="34" charset="0"/>
              </a:rPr>
              <a:t>Kick-Off</a:t>
            </a:r>
          </a:p>
        </p:txBody>
      </p:sp>
      <p:sp>
        <p:nvSpPr>
          <p:cNvPr id="70" name="Rectangle 69">
            <a:extLst>
              <a:ext uri="{FF2B5EF4-FFF2-40B4-BE49-F238E27FC236}">
                <a16:creationId xmlns:a16="http://schemas.microsoft.com/office/drawing/2014/main" id="{57191DA8-1AF7-45CB-9FA5-5632EB43F038}"/>
              </a:ext>
            </a:extLst>
          </p:cNvPr>
          <p:cNvSpPr/>
          <p:nvPr/>
        </p:nvSpPr>
        <p:spPr>
          <a:xfrm>
            <a:off x="5281427" y="4458587"/>
            <a:ext cx="1668398" cy="36485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25" marR="0" lvl="0" indent="0" algn="r" defTabSz="658761" rtl="0" eaLnBrk="1" fontAlgn="auto" latinLnBrk="0" hangingPunct="1">
              <a:lnSpc>
                <a:spcPct val="100000"/>
              </a:lnSpc>
              <a:spcBef>
                <a:spcPts val="0"/>
              </a:spcBef>
              <a:spcAft>
                <a:spcPts val="600"/>
              </a:spcAft>
              <a:buClrTx/>
              <a:buSzTx/>
              <a:buFontTx/>
              <a:buNone/>
              <a:tabLst/>
              <a:defRPr/>
            </a:pPr>
            <a:r>
              <a:rPr kumimoji="0" lang="en-US" sz="1100" b="1" i="0" u="none" strike="noStrike" kern="0" cap="none" spc="0" normalizeH="0" baseline="0" noProof="0">
                <a:ln>
                  <a:noFill/>
                </a:ln>
                <a:solidFill>
                  <a:srgbClr val="1A1A1A"/>
                </a:solidFill>
                <a:effectLst/>
                <a:uLnTx/>
                <a:uFillTx/>
                <a:latin typeface="Segoe UI"/>
                <a:ea typeface="+mn-ea"/>
                <a:cs typeface="Segoe UI" panose="020B0502040204020203" pitchFamily="34" charset="0"/>
              </a:rPr>
              <a:t>Program Tracks</a:t>
            </a:r>
          </a:p>
        </p:txBody>
      </p:sp>
      <p:pic>
        <p:nvPicPr>
          <p:cNvPr id="5" name="Graphic 4" descr="Highway scene">
            <a:extLst>
              <a:ext uri="{FF2B5EF4-FFF2-40B4-BE49-F238E27FC236}">
                <a16:creationId xmlns:a16="http://schemas.microsoft.com/office/drawing/2014/main" id="{35A5DE53-CC0E-4E88-B2D6-E526C794C09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393606" y="4523594"/>
            <a:ext cx="234711" cy="234711"/>
          </a:xfrm>
          <a:prstGeom prst="rect">
            <a:avLst/>
          </a:prstGeom>
        </p:spPr>
      </p:pic>
      <p:pic>
        <p:nvPicPr>
          <p:cNvPr id="105" name="Graphic 104" descr="Meeting">
            <a:extLst>
              <a:ext uri="{FF2B5EF4-FFF2-40B4-BE49-F238E27FC236}">
                <a16:creationId xmlns:a16="http://schemas.microsoft.com/office/drawing/2014/main" id="{EEF4DABD-6020-4B3A-B972-1FAEE1F1325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133227" y="4496463"/>
            <a:ext cx="294985" cy="294985"/>
          </a:xfrm>
          <a:prstGeom prst="rect">
            <a:avLst/>
          </a:prstGeom>
        </p:spPr>
      </p:pic>
      <p:pic>
        <p:nvPicPr>
          <p:cNvPr id="106" name="Graphic 105" descr="Play">
            <a:extLst>
              <a:ext uri="{FF2B5EF4-FFF2-40B4-BE49-F238E27FC236}">
                <a16:creationId xmlns:a16="http://schemas.microsoft.com/office/drawing/2014/main" id="{71768D99-A4A3-4A67-8D99-82D19F80B86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38136" y="4490380"/>
            <a:ext cx="301138" cy="301138"/>
          </a:xfrm>
          <a:prstGeom prst="rect">
            <a:avLst/>
          </a:prstGeom>
        </p:spPr>
      </p:pic>
      <p:sp>
        <p:nvSpPr>
          <p:cNvPr id="72" name="Rectangle 71">
            <a:extLst>
              <a:ext uri="{FF2B5EF4-FFF2-40B4-BE49-F238E27FC236}">
                <a16:creationId xmlns:a16="http://schemas.microsoft.com/office/drawing/2014/main" id="{1116A917-5880-4FC7-A569-B0FE0C24CD41}"/>
              </a:ext>
            </a:extLst>
          </p:cNvPr>
          <p:cNvSpPr/>
          <p:nvPr/>
        </p:nvSpPr>
        <p:spPr>
          <a:xfrm>
            <a:off x="6985435" y="4458586"/>
            <a:ext cx="1847915" cy="36485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25" marR="0" lvl="0" indent="0" algn="r" defTabSz="658761" rtl="0" eaLnBrk="1" fontAlgn="auto" latinLnBrk="0" hangingPunct="1">
              <a:lnSpc>
                <a:spcPct val="100000"/>
              </a:lnSpc>
              <a:spcBef>
                <a:spcPts val="0"/>
              </a:spcBef>
              <a:spcAft>
                <a:spcPts val="600"/>
              </a:spcAft>
              <a:buClrTx/>
              <a:buSzTx/>
              <a:buFontTx/>
              <a:buNone/>
              <a:tabLst/>
              <a:defRPr/>
            </a:pPr>
            <a:r>
              <a:rPr kumimoji="0" lang="en-US" sz="1100" b="1" i="0" u="none" strike="noStrike" kern="0" cap="none" spc="0" normalizeH="0" baseline="0" noProof="0">
                <a:ln>
                  <a:noFill/>
                </a:ln>
                <a:solidFill>
                  <a:srgbClr val="1A1A1A"/>
                </a:solidFill>
                <a:effectLst/>
                <a:uLnTx/>
                <a:uFillTx/>
                <a:latin typeface="Segoe UI"/>
                <a:ea typeface="+mn-ea"/>
                <a:cs typeface="Segoe UI" panose="020B0502040204020203" pitchFamily="34" charset="0"/>
              </a:rPr>
              <a:t>Sprint Planning</a:t>
            </a:r>
          </a:p>
        </p:txBody>
      </p:sp>
      <p:pic>
        <p:nvPicPr>
          <p:cNvPr id="7" name="Graphic 6" descr="Daily Calendar">
            <a:extLst>
              <a:ext uri="{FF2B5EF4-FFF2-40B4-BE49-F238E27FC236}">
                <a16:creationId xmlns:a16="http://schemas.microsoft.com/office/drawing/2014/main" id="{980B0AD5-4320-4176-BDD6-142CDD2D918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70446" y="4488703"/>
            <a:ext cx="292185" cy="292185"/>
          </a:xfrm>
          <a:prstGeom prst="rect">
            <a:avLst/>
          </a:prstGeom>
        </p:spPr>
      </p:pic>
      <p:sp>
        <p:nvSpPr>
          <p:cNvPr id="73" name="Rectangle 72">
            <a:extLst>
              <a:ext uri="{FF2B5EF4-FFF2-40B4-BE49-F238E27FC236}">
                <a16:creationId xmlns:a16="http://schemas.microsoft.com/office/drawing/2014/main" id="{24AA31FD-3F87-47C5-A4F1-8D33FC4D59CD}"/>
              </a:ext>
            </a:extLst>
          </p:cNvPr>
          <p:cNvSpPr/>
          <p:nvPr/>
        </p:nvSpPr>
        <p:spPr>
          <a:xfrm>
            <a:off x="8950978" y="4470446"/>
            <a:ext cx="1250980" cy="35299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25" marR="0" lvl="0" indent="0" algn="r" defTabSz="658761" rtl="0" eaLnBrk="1" fontAlgn="auto" latinLnBrk="0" hangingPunct="1">
              <a:lnSpc>
                <a:spcPct val="100000"/>
              </a:lnSpc>
              <a:spcBef>
                <a:spcPts val="0"/>
              </a:spcBef>
              <a:spcAft>
                <a:spcPts val="600"/>
              </a:spcAft>
              <a:buClrTx/>
              <a:buSzTx/>
              <a:buFontTx/>
              <a:buNone/>
              <a:tabLst/>
              <a:defRPr/>
            </a:pPr>
            <a:r>
              <a:rPr kumimoji="0" lang="en-US" sz="1100" b="1" i="0" u="none" strike="noStrike" kern="0" cap="none" spc="0" normalizeH="0" baseline="0" noProof="0">
                <a:ln>
                  <a:noFill/>
                </a:ln>
                <a:solidFill>
                  <a:srgbClr val="1A1A1A"/>
                </a:solidFill>
                <a:effectLst/>
                <a:uLnTx/>
                <a:uFillTx/>
                <a:latin typeface="Segoe UI"/>
                <a:ea typeface="+mn-ea"/>
                <a:cs typeface="Segoe UI" panose="020B0502040204020203" pitchFamily="34" charset="0"/>
              </a:rPr>
              <a:t>Sprint 1</a:t>
            </a:r>
          </a:p>
        </p:txBody>
      </p:sp>
      <p:pic>
        <p:nvPicPr>
          <p:cNvPr id="108" name="Graphic 107" descr="Run">
            <a:extLst>
              <a:ext uri="{FF2B5EF4-FFF2-40B4-BE49-F238E27FC236}">
                <a16:creationId xmlns:a16="http://schemas.microsoft.com/office/drawing/2014/main" id="{2FC69D50-EFF4-40D7-9E20-E5445F58EF91}"/>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9005134" y="4522609"/>
            <a:ext cx="224372" cy="224372"/>
          </a:xfrm>
          <a:prstGeom prst="rect">
            <a:avLst/>
          </a:prstGeom>
        </p:spPr>
      </p:pic>
      <p:sp>
        <p:nvSpPr>
          <p:cNvPr id="75" name="Rectangle 74">
            <a:extLst>
              <a:ext uri="{FF2B5EF4-FFF2-40B4-BE49-F238E27FC236}">
                <a16:creationId xmlns:a16="http://schemas.microsoft.com/office/drawing/2014/main" id="{E9BD98F1-8512-4B5E-AB89-51755A0AF713}"/>
              </a:ext>
            </a:extLst>
          </p:cNvPr>
          <p:cNvSpPr/>
          <p:nvPr/>
        </p:nvSpPr>
        <p:spPr>
          <a:xfrm>
            <a:off x="10693597" y="4466745"/>
            <a:ext cx="1250980" cy="35299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25" marR="0" lvl="0" indent="0" algn="r" defTabSz="658761" rtl="0" eaLnBrk="1" fontAlgn="auto" latinLnBrk="0" hangingPunct="1">
              <a:lnSpc>
                <a:spcPct val="100000"/>
              </a:lnSpc>
              <a:spcBef>
                <a:spcPts val="0"/>
              </a:spcBef>
              <a:spcAft>
                <a:spcPts val="600"/>
              </a:spcAft>
              <a:buClrTx/>
              <a:buSzTx/>
              <a:buFontTx/>
              <a:buNone/>
              <a:tabLst/>
              <a:defRPr/>
            </a:pPr>
            <a:r>
              <a:rPr kumimoji="0" lang="en-US" sz="1100" b="1" i="0" u="none" strike="noStrike" kern="0" cap="none" spc="0" normalizeH="0" baseline="0" noProof="0">
                <a:ln>
                  <a:noFill/>
                </a:ln>
                <a:solidFill>
                  <a:srgbClr val="1A1A1A"/>
                </a:solidFill>
                <a:effectLst/>
                <a:uLnTx/>
                <a:uFillTx/>
                <a:latin typeface="Segoe UI"/>
                <a:ea typeface="+mn-ea"/>
                <a:cs typeface="Segoe UI" panose="020B0502040204020203" pitchFamily="34" charset="0"/>
              </a:rPr>
              <a:t>Sprint </a:t>
            </a:r>
            <a:r>
              <a:rPr kumimoji="0" lang="en-US" sz="1100" b="1" i="1" u="none" strike="noStrike" kern="0" cap="none" spc="0" normalizeH="0" baseline="0" noProof="0">
                <a:ln>
                  <a:noFill/>
                </a:ln>
                <a:solidFill>
                  <a:srgbClr val="1A1A1A"/>
                </a:solidFill>
                <a:effectLst/>
                <a:uLnTx/>
                <a:uFillTx/>
                <a:latin typeface="Segoe UI"/>
                <a:ea typeface="+mn-ea"/>
                <a:cs typeface="Segoe UI" panose="020B0502040204020203" pitchFamily="34" charset="0"/>
              </a:rPr>
              <a:t>n</a:t>
            </a:r>
          </a:p>
        </p:txBody>
      </p:sp>
      <p:pic>
        <p:nvPicPr>
          <p:cNvPr id="76" name="Graphic 75" descr="Run">
            <a:extLst>
              <a:ext uri="{FF2B5EF4-FFF2-40B4-BE49-F238E27FC236}">
                <a16:creationId xmlns:a16="http://schemas.microsoft.com/office/drawing/2014/main" id="{BDFCBDF8-7407-4BD4-AF2F-014383DD1FD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0747753" y="4518908"/>
            <a:ext cx="224372" cy="224372"/>
          </a:xfrm>
          <a:prstGeom prst="rect">
            <a:avLst/>
          </a:prstGeom>
        </p:spPr>
      </p:pic>
      <p:pic>
        <p:nvPicPr>
          <p:cNvPr id="77" name="Graphic 76" descr="Run">
            <a:extLst>
              <a:ext uri="{FF2B5EF4-FFF2-40B4-BE49-F238E27FC236}">
                <a16:creationId xmlns:a16="http://schemas.microsoft.com/office/drawing/2014/main" id="{3FB2A0D2-7B23-4682-B055-FEE6D241E99C}"/>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0897566" y="4527446"/>
            <a:ext cx="224372" cy="224372"/>
          </a:xfrm>
          <a:prstGeom prst="rect">
            <a:avLst/>
          </a:prstGeom>
        </p:spPr>
      </p:pic>
      <p:sp>
        <p:nvSpPr>
          <p:cNvPr id="78" name="Rectangle 77">
            <a:extLst>
              <a:ext uri="{FF2B5EF4-FFF2-40B4-BE49-F238E27FC236}">
                <a16:creationId xmlns:a16="http://schemas.microsoft.com/office/drawing/2014/main" id="{93C565CB-C893-48B2-9DE4-25972CBC6A93}"/>
              </a:ext>
            </a:extLst>
          </p:cNvPr>
          <p:cNvSpPr/>
          <p:nvPr/>
        </p:nvSpPr>
        <p:spPr>
          <a:xfrm>
            <a:off x="339058" y="3839026"/>
            <a:ext cx="1625478" cy="359177"/>
          </a:xfrm>
          <a:prstGeom prst="rect">
            <a:avLst/>
          </a:prstGeom>
          <a:noFill/>
          <a:ln w="10795" cap="flat" cmpd="sng" algn="ctr">
            <a:noFill/>
            <a:prstDash val="solid"/>
          </a:ln>
          <a:effectLst/>
        </p:spPr>
        <p:txBody>
          <a:bodyPr wrap="square" lIns="91440" tIns="45720" rIns="91440" bIns="45720" rtlCol="0" anchor="ctr"/>
          <a:lstStyle/>
          <a:p>
            <a:pPr marL="0" marR="0" lvl="0" indent="0" algn="ctr" defTabSz="658952" rtl="0" eaLnBrk="1" fontAlgn="auto" latinLnBrk="0" hangingPunct="1">
              <a:lnSpc>
                <a:spcPts val="1922"/>
              </a:lnSpc>
              <a:spcBef>
                <a:spcPts val="0"/>
              </a:spcBef>
              <a:spcAft>
                <a:spcPts val="0"/>
              </a:spcAft>
              <a:buClrTx/>
              <a:buSzTx/>
              <a:buFontTx/>
              <a:buNone/>
              <a:tabLst/>
              <a:defRPr/>
            </a:pPr>
            <a:r>
              <a:rPr kumimoji="0" lang="en-US" sz="1100" b="0" i="1" u="none" strike="noStrike" kern="0" cap="none" spc="0" normalizeH="0" baseline="0" noProof="0">
                <a:ln>
                  <a:noFill/>
                </a:ln>
                <a:solidFill>
                  <a:prstClr val="black"/>
                </a:solidFill>
                <a:effectLst/>
                <a:uLnTx/>
                <a:uFillTx/>
                <a:latin typeface="Segoe UI Semibold"/>
                <a:ea typeface="Verdana" pitchFamily="34" charset="0"/>
                <a:cs typeface="Segoe UI" panose="020B0502040204020203" pitchFamily="34" charset="0"/>
              </a:rPr>
              <a:t>Key Outcomes</a:t>
            </a:r>
          </a:p>
        </p:txBody>
      </p:sp>
      <p:sp>
        <p:nvSpPr>
          <p:cNvPr id="83" name="Rectangle 82">
            <a:extLst>
              <a:ext uri="{FF2B5EF4-FFF2-40B4-BE49-F238E27FC236}">
                <a16:creationId xmlns:a16="http://schemas.microsoft.com/office/drawing/2014/main" id="{17116C23-6ABA-41C9-A9F8-841B0A1050AD}"/>
              </a:ext>
            </a:extLst>
          </p:cNvPr>
          <p:cNvSpPr/>
          <p:nvPr/>
        </p:nvSpPr>
        <p:spPr>
          <a:xfrm>
            <a:off x="5735691" y="4121243"/>
            <a:ext cx="753732"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Roadmap</a:t>
            </a:r>
            <a:endParaRPr kumimoji="0" lang="en-GB"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B26CBB08-5923-4EC5-8C03-782C4D249A20}"/>
              </a:ext>
            </a:extLst>
          </p:cNvPr>
          <p:cNvSpPr/>
          <p:nvPr/>
        </p:nvSpPr>
        <p:spPr>
          <a:xfrm>
            <a:off x="10693597" y="4881667"/>
            <a:ext cx="1250980" cy="18286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7793" marR="0" lvl="0" indent="-166268" algn="l" defTabSz="65876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Daily Standups</a:t>
            </a:r>
          </a:p>
          <a:p>
            <a:pPr marL="167793" marR="0" lvl="0" indent="-166268" algn="l" defTabSz="65876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Demonstration</a:t>
            </a:r>
          </a:p>
          <a:p>
            <a:pPr marL="167793" marR="0" lvl="0" indent="-166268" algn="l" defTabSz="65876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Retrospective</a:t>
            </a:r>
          </a:p>
          <a:p>
            <a:pPr marL="167793" marR="0" lvl="0" indent="-166268" algn="l" defTabSz="65876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Sprint 1+ planning</a:t>
            </a:r>
          </a:p>
          <a:p>
            <a:pPr marL="167793" marR="0" lvl="0" indent="-166268" algn="l" defTabSz="65876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Increment N</a:t>
            </a:r>
          </a:p>
        </p:txBody>
      </p:sp>
      <p:sp>
        <p:nvSpPr>
          <p:cNvPr id="88" name="Rectangle 87">
            <a:extLst>
              <a:ext uri="{FF2B5EF4-FFF2-40B4-BE49-F238E27FC236}">
                <a16:creationId xmlns:a16="http://schemas.microsoft.com/office/drawing/2014/main" id="{2685D711-6388-49A5-A64B-7DA297CB23AD}"/>
              </a:ext>
            </a:extLst>
          </p:cNvPr>
          <p:cNvSpPr/>
          <p:nvPr/>
        </p:nvSpPr>
        <p:spPr>
          <a:xfrm>
            <a:off x="10761655" y="1914417"/>
            <a:ext cx="1186097" cy="268342"/>
          </a:xfrm>
          <a:prstGeom prst="rect">
            <a:avLst/>
          </a:prstGeom>
          <a:solidFill>
            <a:srgbClr val="0072C6"/>
          </a:solidFill>
          <a:ln w="10795" cap="flat" cmpd="sng" algn="ctr">
            <a:noFill/>
            <a:prstDash val="solid"/>
          </a:ln>
          <a:effectLst/>
        </p:spPr>
        <p:txBody>
          <a:bodyPr wrap="square" lIns="91440" tIns="45720" rIns="91440" bIns="45720" rtlCol="0" anchor="ctr"/>
          <a:lstStyle/>
          <a:p>
            <a:pPr marL="0" marR="0" lvl="0" indent="0" algn="ctr" defTabSz="658952" rtl="0" eaLnBrk="1" fontAlgn="auto" latinLnBrk="0" hangingPunct="1">
              <a:lnSpc>
                <a:spcPts val="1922"/>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Verdana" pitchFamily="34" charset="0"/>
                <a:cs typeface="Segoe UI" panose="020B0502040204020203" pitchFamily="34" charset="0"/>
              </a:rPr>
              <a:t>4 Weeks</a:t>
            </a:r>
          </a:p>
        </p:txBody>
      </p:sp>
      <p:sp>
        <p:nvSpPr>
          <p:cNvPr id="130" name="Rectangle 129">
            <a:extLst>
              <a:ext uri="{FF2B5EF4-FFF2-40B4-BE49-F238E27FC236}">
                <a16:creationId xmlns:a16="http://schemas.microsoft.com/office/drawing/2014/main" id="{1805478D-8EE1-408C-A483-9DD2A42A4396}"/>
              </a:ext>
            </a:extLst>
          </p:cNvPr>
          <p:cNvSpPr/>
          <p:nvPr/>
        </p:nvSpPr>
        <p:spPr>
          <a:xfrm>
            <a:off x="10730781" y="4121243"/>
            <a:ext cx="1159292"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Sprint Reporting</a:t>
            </a:r>
            <a:endParaRPr kumimoji="0" lang="en-GB"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4B0050FC-BA39-4B8C-A750-B3F489D13F12}"/>
              </a:ext>
            </a:extLst>
          </p:cNvPr>
          <p:cNvSpPr/>
          <p:nvPr/>
        </p:nvSpPr>
        <p:spPr>
          <a:xfrm>
            <a:off x="2550051" y="4121243"/>
            <a:ext cx="1747594"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Briefings, Maturity Scoring</a:t>
            </a:r>
            <a:endParaRPr kumimoji="0" lang="en-GB"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C6DBC4EF-B229-48AB-9715-7870395BA34B}"/>
              </a:ext>
            </a:extLst>
          </p:cNvPr>
          <p:cNvSpPr/>
          <p:nvPr/>
        </p:nvSpPr>
        <p:spPr>
          <a:xfrm>
            <a:off x="308837" y="831727"/>
            <a:ext cx="8573226" cy="5912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prstClr val="black"/>
                </a:solidFill>
                <a:effectLst/>
                <a:uLnTx/>
                <a:uFillTx/>
                <a:latin typeface="Calibri" panose="020F0502020204030204"/>
                <a:ea typeface="+mn-ea"/>
                <a:cs typeface="+mn-cs"/>
              </a:rPr>
              <a:t>Sprint 0</a:t>
            </a:r>
          </a:p>
        </p:txBody>
      </p:sp>
      <p:sp>
        <p:nvSpPr>
          <p:cNvPr id="74" name="Rectangle 73">
            <a:extLst>
              <a:ext uri="{FF2B5EF4-FFF2-40B4-BE49-F238E27FC236}">
                <a16:creationId xmlns:a16="http://schemas.microsoft.com/office/drawing/2014/main" id="{99DE2C02-CA74-4440-AD60-6AC3826A3C6E}"/>
              </a:ext>
            </a:extLst>
          </p:cNvPr>
          <p:cNvSpPr/>
          <p:nvPr/>
        </p:nvSpPr>
        <p:spPr>
          <a:xfrm>
            <a:off x="8913695" y="831727"/>
            <a:ext cx="3184193" cy="59348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prstClr val="black"/>
                </a:solidFill>
                <a:effectLst/>
                <a:uLnTx/>
                <a:uFillTx/>
                <a:latin typeface="Calibri" panose="020F0502020204030204"/>
                <a:ea typeface="+mn-ea"/>
                <a:cs typeface="+mn-cs"/>
              </a:rPr>
              <a:t>Sprint Program</a:t>
            </a:r>
          </a:p>
        </p:txBody>
      </p:sp>
      <p:sp>
        <p:nvSpPr>
          <p:cNvPr id="48" name="TextBox 47">
            <a:extLst>
              <a:ext uri="{FF2B5EF4-FFF2-40B4-BE49-F238E27FC236}">
                <a16:creationId xmlns:a16="http://schemas.microsoft.com/office/drawing/2014/main" id="{77E28278-578D-47CB-9375-CBCE124A20F7}"/>
              </a:ext>
            </a:extLst>
          </p:cNvPr>
          <p:cNvSpPr txBox="1"/>
          <p:nvPr/>
        </p:nvSpPr>
        <p:spPr>
          <a:xfrm>
            <a:off x="3006445" y="1112581"/>
            <a:ext cx="173765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3-4 weeks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TextBox 100">
            <a:extLst>
              <a:ext uri="{FF2B5EF4-FFF2-40B4-BE49-F238E27FC236}">
                <a16:creationId xmlns:a16="http://schemas.microsoft.com/office/drawing/2014/main" id="{5944DE98-1355-4A01-B742-F2EBDA7D55A3}"/>
              </a:ext>
            </a:extLst>
          </p:cNvPr>
          <p:cNvSpPr txBox="1"/>
          <p:nvPr/>
        </p:nvSpPr>
        <p:spPr>
          <a:xfrm>
            <a:off x="7441710" y="1077583"/>
            <a:ext cx="8922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2 weeks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E5E5453-1DD1-4FC3-B8E3-5085BA3EE57E}"/>
              </a:ext>
            </a:extLst>
          </p:cNvPr>
          <p:cNvPicPr>
            <a:picLocks noChangeAspect="1"/>
          </p:cNvPicPr>
          <p:nvPr/>
        </p:nvPicPr>
        <p:blipFill>
          <a:blip r:embed="rId13"/>
          <a:stretch>
            <a:fillRect/>
          </a:stretch>
        </p:blipFill>
        <p:spPr>
          <a:xfrm>
            <a:off x="11164658" y="3744836"/>
            <a:ext cx="308858" cy="397951"/>
          </a:xfrm>
          <a:prstGeom prst="rect">
            <a:avLst/>
          </a:prstGeom>
        </p:spPr>
      </p:pic>
      <p:pic>
        <p:nvPicPr>
          <p:cNvPr id="6" name="Picture 5">
            <a:extLst>
              <a:ext uri="{FF2B5EF4-FFF2-40B4-BE49-F238E27FC236}">
                <a16:creationId xmlns:a16="http://schemas.microsoft.com/office/drawing/2014/main" id="{7CCAE499-AEBE-4DC0-91B1-8912F4613FA9}"/>
              </a:ext>
            </a:extLst>
          </p:cNvPr>
          <p:cNvPicPr>
            <a:picLocks noChangeAspect="1"/>
          </p:cNvPicPr>
          <p:nvPr/>
        </p:nvPicPr>
        <p:blipFill>
          <a:blip r:embed="rId13"/>
          <a:stretch>
            <a:fillRect/>
          </a:stretch>
        </p:blipFill>
        <p:spPr>
          <a:xfrm>
            <a:off x="9392773" y="3744836"/>
            <a:ext cx="308858" cy="397951"/>
          </a:xfrm>
          <a:prstGeom prst="rect">
            <a:avLst/>
          </a:prstGeom>
        </p:spPr>
      </p:pic>
      <p:pic>
        <p:nvPicPr>
          <p:cNvPr id="11" name="Picture 10">
            <a:extLst>
              <a:ext uri="{FF2B5EF4-FFF2-40B4-BE49-F238E27FC236}">
                <a16:creationId xmlns:a16="http://schemas.microsoft.com/office/drawing/2014/main" id="{8AC39917-87FC-49E9-8B04-B3EB5577EA73}"/>
              </a:ext>
            </a:extLst>
          </p:cNvPr>
          <p:cNvPicPr>
            <a:picLocks noChangeAspect="1"/>
          </p:cNvPicPr>
          <p:nvPr/>
        </p:nvPicPr>
        <p:blipFill>
          <a:blip r:embed="rId13"/>
          <a:stretch>
            <a:fillRect/>
          </a:stretch>
        </p:blipFill>
        <p:spPr>
          <a:xfrm>
            <a:off x="3326470" y="3744836"/>
            <a:ext cx="308858" cy="397951"/>
          </a:xfrm>
          <a:prstGeom prst="rect">
            <a:avLst/>
          </a:prstGeom>
        </p:spPr>
      </p:pic>
      <p:pic>
        <p:nvPicPr>
          <p:cNvPr id="14" name="Picture 13">
            <a:extLst>
              <a:ext uri="{FF2B5EF4-FFF2-40B4-BE49-F238E27FC236}">
                <a16:creationId xmlns:a16="http://schemas.microsoft.com/office/drawing/2014/main" id="{DFFC1D0E-0981-46B8-A101-E8DA794B99F0}"/>
              </a:ext>
            </a:extLst>
          </p:cNvPr>
          <p:cNvPicPr>
            <a:picLocks noChangeAspect="1"/>
          </p:cNvPicPr>
          <p:nvPr/>
        </p:nvPicPr>
        <p:blipFill>
          <a:blip r:embed="rId14"/>
          <a:stretch>
            <a:fillRect/>
          </a:stretch>
        </p:blipFill>
        <p:spPr>
          <a:xfrm>
            <a:off x="5884615" y="3692309"/>
            <a:ext cx="492040" cy="492040"/>
          </a:xfrm>
          <a:prstGeom prst="rect">
            <a:avLst/>
          </a:prstGeom>
        </p:spPr>
      </p:pic>
      <p:pic>
        <p:nvPicPr>
          <p:cNvPr id="15" name="Picture 14">
            <a:extLst>
              <a:ext uri="{FF2B5EF4-FFF2-40B4-BE49-F238E27FC236}">
                <a16:creationId xmlns:a16="http://schemas.microsoft.com/office/drawing/2014/main" id="{315A3F9C-47F0-47D9-9381-A4F29FFCE67E}"/>
              </a:ext>
            </a:extLst>
          </p:cNvPr>
          <p:cNvPicPr>
            <a:picLocks noChangeAspect="1"/>
          </p:cNvPicPr>
          <p:nvPr/>
        </p:nvPicPr>
        <p:blipFill>
          <a:blip r:embed="rId14"/>
          <a:stretch>
            <a:fillRect/>
          </a:stretch>
        </p:blipFill>
        <p:spPr>
          <a:xfrm>
            <a:off x="7662690" y="3692309"/>
            <a:ext cx="492040" cy="492040"/>
          </a:xfrm>
          <a:prstGeom prst="rect">
            <a:avLst/>
          </a:prstGeom>
        </p:spPr>
      </p:pic>
    </p:spTree>
    <p:extLst>
      <p:ext uri="{BB962C8B-B14F-4D97-AF65-F5344CB8AC3E}">
        <p14:creationId xmlns:p14="http://schemas.microsoft.com/office/powerpoint/2010/main" val="122046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wipe(down)">
                                      <p:cBhvr>
                                        <p:cTn id="10" dur="500"/>
                                        <p:tgtEl>
                                          <p:spTgt spid="10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wipe(down)">
                                      <p:cBhvr>
                                        <p:cTn id="13" dur="500"/>
                                        <p:tgtEl>
                                          <p:spTgt spid="10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9"/>
                                        </p:tgtEl>
                                        <p:attrNameLst>
                                          <p:attrName>style.visibility</p:attrName>
                                        </p:attrNameLst>
                                      </p:cBhvr>
                                      <p:to>
                                        <p:strVal val="visible"/>
                                      </p:to>
                                    </p:set>
                                    <p:animEffect transition="in" filter="wipe(down)">
                                      <p:cBhvr>
                                        <p:cTn id="16" dur="500"/>
                                        <p:tgtEl>
                                          <p:spTgt spid="9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wipe(down)">
                                      <p:cBhvr>
                                        <p:cTn id="19" dur="500"/>
                                        <p:tgtEl>
                                          <p:spTgt spid="1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wipe(down)">
                                      <p:cBhvr>
                                        <p:cTn id="22" dur="500"/>
                                        <p:tgtEl>
                                          <p:spTgt spid="11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wipe(down)">
                                      <p:cBhvr>
                                        <p:cTn id="25" dur="500"/>
                                        <p:tgtEl>
                                          <p:spTgt spid="98"/>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03"/>
                                        </p:tgtEl>
                                        <p:attrNameLst>
                                          <p:attrName>style.visibility</p:attrName>
                                        </p:attrNameLst>
                                      </p:cBhvr>
                                      <p:to>
                                        <p:strVal val="visible"/>
                                      </p:to>
                                    </p:set>
                                    <p:animEffect transition="in" filter="wipe(down)">
                                      <p:cBhvr>
                                        <p:cTn id="28" dur="500"/>
                                        <p:tgtEl>
                                          <p:spTgt spid="10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07"/>
                                        </p:tgtEl>
                                        <p:attrNameLst>
                                          <p:attrName>style.visibility</p:attrName>
                                        </p:attrNameLst>
                                      </p:cBhvr>
                                      <p:to>
                                        <p:strVal val="visible"/>
                                      </p:to>
                                    </p:set>
                                    <p:animEffect transition="in" filter="wipe(down)">
                                      <p:cBhvr>
                                        <p:cTn id="31" dur="500"/>
                                        <p:tgtEl>
                                          <p:spTgt spid="10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20"/>
                                        </p:tgtEl>
                                        <p:attrNameLst>
                                          <p:attrName>style.visibility</p:attrName>
                                        </p:attrNameLst>
                                      </p:cBhvr>
                                      <p:to>
                                        <p:strVal val="visible"/>
                                      </p:to>
                                    </p:set>
                                    <p:animEffect transition="in" filter="wipe(down)">
                                      <p:cBhvr>
                                        <p:cTn id="34" dur="500"/>
                                        <p:tgtEl>
                                          <p:spTgt spid="1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28"/>
                                        </p:tgtEl>
                                        <p:attrNameLst>
                                          <p:attrName>style.visibility</p:attrName>
                                        </p:attrNameLst>
                                      </p:cBhvr>
                                      <p:to>
                                        <p:strVal val="visible"/>
                                      </p:to>
                                    </p:set>
                                    <p:animEffect transition="in" filter="wipe(down)">
                                      <p:cBhvr>
                                        <p:cTn id="37" dur="500"/>
                                        <p:tgtEl>
                                          <p:spTgt spid="12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wipe(down)">
                                      <p:cBhvr>
                                        <p:cTn id="40" dur="500"/>
                                        <p:tgtEl>
                                          <p:spTgt spid="72"/>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wipe(down)">
                                      <p:cBhvr>
                                        <p:cTn id="43" dur="500"/>
                                        <p:tgtEl>
                                          <p:spTgt spid="7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wipe(down)">
                                      <p:cBhvr>
                                        <p:cTn id="46" dur="500"/>
                                        <p:tgtEl>
                                          <p:spTgt spid="75"/>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wipe(down)">
                                      <p:cBhvr>
                                        <p:cTn id="49" dur="500"/>
                                        <p:tgtEl>
                                          <p:spTgt spid="83"/>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wipe(down)">
                                      <p:cBhvr>
                                        <p:cTn id="52" dur="500"/>
                                        <p:tgtEl>
                                          <p:spTgt spid="8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30"/>
                                        </p:tgtEl>
                                        <p:attrNameLst>
                                          <p:attrName>style.visibility</p:attrName>
                                        </p:attrNameLst>
                                      </p:cBhvr>
                                      <p:to>
                                        <p:strVal val="visible"/>
                                      </p:to>
                                    </p:set>
                                    <p:animEffect transition="in" filter="wipe(down)">
                                      <p:cBhvr>
                                        <p:cTn id="55" dur="500"/>
                                        <p:tgtEl>
                                          <p:spTgt spid="13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31"/>
                                        </p:tgtEl>
                                        <p:attrNameLst>
                                          <p:attrName>style.visibility</p:attrName>
                                        </p:attrNameLst>
                                      </p:cBhvr>
                                      <p:to>
                                        <p:strVal val="visible"/>
                                      </p:to>
                                    </p:set>
                                    <p:animEffect transition="in" filter="wipe(down)">
                                      <p:cBhvr>
                                        <p:cTn id="58"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8" grpId="0" animBg="1"/>
      <p:bldP spid="100" grpId="0" animBg="1"/>
      <p:bldP spid="99" grpId="0" animBg="1"/>
      <p:bldP spid="112" grpId="0"/>
      <p:bldP spid="98" grpId="0" animBg="1"/>
      <p:bldP spid="103" grpId="0"/>
      <p:bldP spid="107" grpId="0" animBg="1"/>
      <p:bldP spid="120" grpId="0"/>
      <p:bldP spid="128" grpId="0" animBg="1"/>
      <p:bldP spid="72" grpId="0" animBg="1"/>
      <p:bldP spid="73" grpId="0" animBg="1"/>
      <p:bldP spid="75" grpId="0" animBg="1"/>
      <p:bldP spid="83" grpId="0"/>
      <p:bldP spid="84" grpId="0" animBg="1"/>
      <p:bldP spid="130" grpId="0"/>
      <p:bldP spid="131" grpId="0"/>
      <p:bldP spid="10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32099-990E-4B40-96AC-9EF92DC52A14}"/>
              </a:ext>
            </a:extLst>
          </p:cNvPr>
          <p:cNvSpPr>
            <a:spLocks noGrp="1"/>
          </p:cNvSpPr>
          <p:nvPr>
            <p:ph type="title"/>
          </p:nvPr>
        </p:nvSpPr>
        <p:spPr>
          <a:xfrm>
            <a:off x="588262" y="2414779"/>
            <a:ext cx="4660143" cy="1107996"/>
          </a:xfrm>
        </p:spPr>
        <p:txBody>
          <a:bodyPr/>
          <a:lstStyle/>
          <a:p>
            <a:r>
              <a:rPr lang="en-US"/>
              <a:t>Thank you!</a:t>
            </a:r>
            <a:br>
              <a:rPr lang="en-US"/>
            </a:br>
            <a:r>
              <a:rPr lang="en-US">
                <a:hlinkClick r:id="rId3"/>
              </a:rPr>
              <a:t>https://aka.ms/abbas</a:t>
            </a:r>
            <a:r>
              <a:rPr lang="en-US"/>
              <a:t> </a:t>
            </a:r>
          </a:p>
        </p:txBody>
      </p:sp>
      <p:sp>
        <p:nvSpPr>
          <p:cNvPr id="5" name="hand_3" title="Icon of a hand giving a thumbs-up">
            <a:extLst>
              <a:ext uri="{FF2B5EF4-FFF2-40B4-BE49-F238E27FC236}">
                <a16:creationId xmlns:a16="http://schemas.microsoft.com/office/drawing/2014/main" id="{CD29F561-A14D-43DE-B540-CF868017F5E5}"/>
              </a:ext>
            </a:extLst>
          </p:cNvPr>
          <p:cNvSpPr>
            <a:spLocks noChangeAspect="1"/>
          </p:cNvSpPr>
          <p:nvPr/>
        </p:nvSpPr>
        <p:spPr bwMode="auto">
          <a:xfrm>
            <a:off x="3256674" y="1957579"/>
            <a:ext cx="1044020" cy="914400"/>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309499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8CDB0-F87C-4652-BCD1-DB1A9810281F}"/>
              </a:ext>
            </a:extLst>
          </p:cNvPr>
          <p:cNvSpPr>
            <a:spLocks noGrp="1"/>
          </p:cNvSpPr>
          <p:nvPr>
            <p:ph type="title"/>
          </p:nvPr>
        </p:nvSpPr>
        <p:spPr>
          <a:xfrm>
            <a:off x="232970" y="116191"/>
            <a:ext cx="11015394" cy="553998"/>
          </a:xfrm>
        </p:spPr>
        <p:txBody>
          <a:bodyPr>
            <a:normAutofit/>
          </a:bodyPr>
          <a:lstStyle/>
          <a:p>
            <a:pPr defTabSz="932563"/>
            <a:r>
              <a:rPr lang="en-AU" b="1" dirty="0">
                <a:gradFill>
                  <a:gsLst>
                    <a:gs pos="1250">
                      <a:schemeClr val="tx1"/>
                    </a:gs>
                    <a:gs pos="100000">
                      <a:schemeClr val="tx1"/>
                    </a:gs>
                  </a:gsLst>
                  <a:lin ang="5400000" scaled="0"/>
                </a:gradFill>
              </a:rPr>
              <a:t>My Publications</a:t>
            </a:r>
          </a:p>
        </p:txBody>
      </p:sp>
      <p:pic>
        <p:nvPicPr>
          <p:cNvPr id="17" name="Content Placeholder 16">
            <a:hlinkClick r:id="rId2"/>
            <a:extLst>
              <a:ext uri="{FF2B5EF4-FFF2-40B4-BE49-F238E27FC236}">
                <a16:creationId xmlns:a16="http://schemas.microsoft.com/office/drawing/2014/main" id="{14D5F43A-B74B-490F-9A3A-53C8C8186FD5}"/>
              </a:ext>
            </a:extLst>
          </p:cNvPr>
          <p:cNvPicPr>
            <a:picLocks noGrp="1" noChangeAspect="1"/>
          </p:cNvPicPr>
          <p:nvPr>
            <p:ph sz="quarter" idx="12"/>
          </p:nvPr>
        </p:nvPicPr>
        <p:blipFill>
          <a:blip r:embed="rId3"/>
          <a:stretch>
            <a:fillRect/>
          </a:stretch>
        </p:blipFill>
        <p:spPr>
          <a:xfrm>
            <a:off x="195216" y="981367"/>
            <a:ext cx="3964761" cy="4832567"/>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FAD8EF7-027F-4699-9738-FD371663C3A5}"/>
              </a:ext>
            </a:extLst>
          </p:cNvPr>
          <p:cNvSpPr txBox="1"/>
          <p:nvPr/>
        </p:nvSpPr>
        <p:spPr>
          <a:xfrm>
            <a:off x="352331" y="5982831"/>
            <a:ext cx="3746693" cy="553998"/>
          </a:xfrm>
          <a:prstGeom prst="rect">
            <a:avLst/>
          </a:prstGeom>
          <a:noFill/>
        </p:spPr>
        <p:txBody>
          <a:bodyPr wrap="square" lIns="0" tIns="0" rIns="0" bIns="0"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solidFill>
                  <a:srgbClr val="C00000"/>
                </a:solidFill>
                <a:effectLst/>
                <a:uLnTx/>
                <a:uFillTx/>
                <a:latin typeface="Segoe UI"/>
                <a:ea typeface="+mn-ea"/>
                <a:cs typeface="+mn-cs"/>
                <a:hlinkClick r:id="rId2"/>
              </a:rPr>
              <a:t>Get it on Amazon</a:t>
            </a:r>
            <a:endParaRPr kumimoji="0" lang="en-AU" sz="2000" b="1" i="0" u="none" strike="noStrike" kern="1200" cap="none" spc="0" normalizeH="0" baseline="0" noProof="0" dirty="0">
              <a:ln>
                <a:noFill/>
              </a:ln>
              <a:solidFill>
                <a:srgbClr val="C00000"/>
              </a:solidFill>
              <a:effectLst/>
              <a:uLnTx/>
              <a:uFillTx/>
              <a:latin typeface="Segoe UI"/>
              <a:ea typeface="+mn-ea"/>
              <a:cs typeface="+mn-cs"/>
            </a:endParaRP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a:ln>
                  <a:noFill/>
                </a:ln>
                <a:solidFill>
                  <a:srgbClr val="C00000"/>
                </a:solidFill>
                <a:effectLst/>
                <a:uLnTx/>
                <a:uFillTx/>
                <a:latin typeface="Segoe UI"/>
                <a:ea typeface="+mn-ea"/>
                <a:cs typeface="+mn-cs"/>
              </a:rPr>
              <a:t>Or send me a request for a free copy</a:t>
            </a:r>
          </a:p>
        </p:txBody>
      </p:sp>
      <p:grpSp>
        <p:nvGrpSpPr>
          <p:cNvPr id="13" name="Group 12">
            <a:extLst>
              <a:ext uri="{FF2B5EF4-FFF2-40B4-BE49-F238E27FC236}">
                <a16:creationId xmlns:a16="http://schemas.microsoft.com/office/drawing/2014/main" id="{CCDCFB4F-3469-45D2-A545-96847208CA5D}"/>
              </a:ext>
            </a:extLst>
          </p:cNvPr>
          <p:cNvGrpSpPr/>
          <p:nvPr/>
        </p:nvGrpSpPr>
        <p:grpSpPr>
          <a:xfrm>
            <a:off x="8250090" y="1012717"/>
            <a:ext cx="3746694" cy="4832567"/>
            <a:chOff x="7496892" y="1124760"/>
            <a:chExt cx="3747756" cy="4833938"/>
          </a:xfrm>
        </p:grpSpPr>
        <p:sp>
          <p:nvSpPr>
            <p:cNvPr id="14" name="Rectangle 13">
              <a:extLst>
                <a:ext uri="{FF2B5EF4-FFF2-40B4-BE49-F238E27FC236}">
                  <a16:creationId xmlns:a16="http://schemas.microsoft.com/office/drawing/2014/main" id="{14E2394B-44F3-4636-92B1-C446F09009CC}"/>
                </a:ext>
              </a:extLst>
            </p:cNvPr>
            <p:cNvSpPr/>
            <p:nvPr/>
          </p:nvSpPr>
          <p:spPr bwMode="auto">
            <a:xfrm>
              <a:off x="7496892" y="1124760"/>
              <a:ext cx="3590599" cy="4833938"/>
            </a:xfrm>
            <a:prstGeom prst="rect">
              <a:avLst/>
            </a:prstGeom>
            <a:solidFill>
              <a:schemeClr val="tx1"/>
            </a:solidFill>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AU" sz="28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Segoe UI" pitchFamily="34" charset="0"/>
                <a:cs typeface="Segoe UI" pitchFamily="34" charset="0"/>
              </a:endParaRPr>
            </a:p>
            <a:p>
              <a:pPr marL="0" marR="0" lvl="0" indent="0" defTabSz="932114"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Segoe UI" pitchFamily="34" charset="0"/>
                <a:cs typeface="Segoe UI" pitchFamily="34" charset="0"/>
              </a:endParaRPr>
            </a:p>
            <a:p>
              <a:pPr marL="0" marR="0" lvl="0" indent="0" defTabSz="932114"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Segoe UI" pitchFamily="34" charset="0"/>
                  <a:cs typeface="Segoe UI" pitchFamily="34" charset="0"/>
                </a:rPr>
                <a:t>DIGITIZATION RISKS IN POST-PANDEMIC WORLD</a:t>
              </a:r>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AU" sz="28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Segoe UI" pitchFamily="34" charset="0"/>
                <a:cs typeface="Segoe UI" pitchFamily="34" charset="0"/>
              </a:endParaRPr>
            </a:p>
            <a:p>
              <a:pPr marL="0" marR="0" lvl="0" indent="0" defTabSz="932114" rtl="0" eaLnBrk="1" fontAlgn="base" latinLnBrk="0" hangingPunct="1">
                <a:lnSpc>
                  <a:spcPct val="100000"/>
                </a:lnSpc>
                <a:spcBef>
                  <a:spcPct val="0"/>
                </a:spcBef>
                <a:spcAft>
                  <a:spcPct val="0"/>
                </a:spcAft>
                <a:buClrTx/>
                <a:buSzTx/>
                <a:buFontTx/>
                <a:buNone/>
                <a:tabLst/>
                <a:defRPr/>
              </a:pPr>
              <a:endParaRPr kumimoji="0" lang="en-AU" sz="20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Segoe UI" pitchFamily="34" charset="0"/>
                <a:cs typeface="Segoe UI" pitchFamily="34" charset="0"/>
              </a:endParaRPr>
            </a:p>
            <a:p>
              <a:pPr marL="0" marR="0" lvl="0" indent="0" defTabSz="932114" rtl="0" eaLnBrk="1" fontAlgn="base" latinLnBrk="0" hangingPunct="1">
                <a:lnSpc>
                  <a:spcPct val="100000"/>
                </a:lnSpc>
                <a:spcBef>
                  <a:spcPct val="0"/>
                </a:spcBef>
                <a:spcAft>
                  <a:spcPct val="0"/>
                </a:spcAft>
                <a:buClrTx/>
                <a:buSzTx/>
                <a:buFontTx/>
                <a:buNone/>
                <a:tabLst/>
                <a:defRPr/>
              </a:pPr>
              <a:r>
                <a:rPr kumimoji="0" lang="en-AU" sz="1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Segoe UI" pitchFamily="34" charset="0"/>
                  <a:cs typeface="Segoe UI" pitchFamily="34" charset="0"/>
                </a:rPr>
                <a:t>Ashish Kumar</a:t>
              </a:r>
            </a:p>
            <a:p>
              <a:pPr marL="0" marR="0" lvl="0" indent="0" defTabSz="932114" rtl="0" eaLnBrk="1" fontAlgn="base" latinLnBrk="0" hangingPunct="1">
                <a:lnSpc>
                  <a:spcPct val="100000"/>
                </a:lnSpc>
                <a:spcBef>
                  <a:spcPct val="0"/>
                </a:spcBef>
                <a:spcAft>
                  <a:spcPct val="0"/>
                </a:spcAft>
                <a:buClrTx/>
                <a:buSzTx/>
                <a:buFontTx/>
                <a:buNone/>
                <a:tabLst/>
                <a:defRPr/>
              </a:pPr>
              <a:r>
                <a:rPr kumimoji="0" lang="en-AU" sz="1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Segoe UI" pitchFamily="34" charset="0"/>
                  <a:cs typeface="Segoe UI" pitchFamily="34" charset="0"/>
                </a:rPr>
                <a:t>Abbas Kudrati </a:t>
              </a:r>
            </a:p>
            <a:p>
              <a:pPr marL="0" marR="0" lvl="0" indent="0" defTabSz="932114" rtl="0" eaLnBrk="1" fontAlgn="base" latinLnBrk="0" hangingPunct="1">
                <a:lnSpc>
                  <a:spcPct val="100000"/>
                </a:lnSpc>
                <a:spcBef>
                  <a:spcPct val="0"/>
                </a:spcBef>
                <a:spcAft>
                  <a:spcPct val="0"/>
                </a:spcAft>
                <a:buClrTx/>
                <a:buSzTx/>
                <a:buFontTx/>
                <a:buNone/>
                <a:tabLst/>
                <a:defRPr/>
              </a:pPr>
              <a:r>
                <a:rPr kumimoji="0" lang="en-AU" sz="1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Segoe UI" pitchFamily="34" charset="0"/>
                  <a:cs typeface="Segoe UI" pitchFamily="34" charset="0"/>
                </a:rPr>
                <a:t>Shashank Kumar</a:t>
              </a:r>
              <a:endParaRPr kumimoji="0" lang="en-AU" sz="1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27CCC2D1-0420-4B9C-8BC8-C8F605EF402E}"/>
                </a:ext>
              </a:extLst>
            </p:cNvPr>
            <p:cNvSpPr txBox="1"/>
            <p:nvPr/>
          </p:nvSpPr>
          <p:spPr>
            <a:xfrm>
              <a:off x="7496892" y="1243742"/>
              <a:ext cx="3747756" cy="307864"/>
            </a:xfrm>
            <a:prstGeom prst="rect">
              <a:avLst/>
            </a:prstGeom>
            <a:noFill/>
          </p:spPr>
          <p:txBody>
            <a:bodyPr wrap="square" lIns="0" tIns="0" rIns="0" bIns="0"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a:ln>
                    <a:noFill/>
                  </a:ln>
                  <a:solidFill>
                    <a:srgbClr val="C00000"/>
                  </a:solidFill>
                  <a:effectLst>
                    <a:outerShdw blurRad="38100" dist="38100" dir="2700000" algn="tl">
                      <a:srgbClr val="000000">
                        <a:alpha val="43137"/>
                      </a:srgbClr>
                    </a:outerShdw>
                  </a:effectLst>
                  <a:uLnTx/>
                  <a:uFillTx/>
                  <a:latin typeface="Segoe UI"/>
                  <a:ea typeface="+mn-ea"/>
                  <a:cs typeface="+mn-cs"/>
                </a:rPr>
                <a:t>Work in progress</a:t>
              </a:r>
            </a:p>
          </p:txBody>
        </p:sp>
      </p:grpSp>
      <p:pic>
        <p:nvPicPr>
          <p:cNvPr id="1026" name="Picture 2" descr="Logo&#10;&#10;Description automatically generated">
            <a:extLst>
              <a:ext uri="{FF2B5EF4-FFF2-40B4-BE49-F238E27FC236}">
                <a16:creationId xmlns:a16="http://schemas.microsoft.com/office/drawing/2014/main" id="{56BFBFDC-400C-4E03-9B8C-F296F8FC22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1860" y="5376041"/>
            <a:ext cx="1188575" cy="390408"/>
          </a:xfrm>
          <a:prstGeom prst="rect">
            <a:avLst/>
          </a:prstGeom>
          <a:noFill/>
        </p:spPr>
      </p:pic>
      <p:pic>
        <p:nvPicPr>
          <p:cNvPr id="6" name="Picture 5">
            <a:extLst>
              <a:ext uri="{FF2B5EF4-FFF2-40B4-BE49-F238E27FC236}">
                <a16:creationId xmlns:a16="http://schemas.microsoft.com/office/drawing/2014/main" id="{CCC3A427-9EEF-41D5-9658-97E85D1D987E}"/>
              </a:ext>
            </a:extLst>
          </p:cNvPr>
          <p:cNvPicPr>
            <a:picLocks noChangeAspect="1"/>
          </p:cNvPicPr>
          <p:nvPr/>
        </p:nvPicPr>
        <p:blipFill>
          <a:blip r:embed="rId5"/>
          <a:stretch>
            <a:fillRect/>
          </a:stretch>
        </p:blipFill>
        <p:spPr>
          <a:xfrm>
            <a:off x="4666364" y="4734515"/>
            <a:ext cx="2859272" cy="847417"/>
          </a:xfrm>
          <a:prstGeom prst="rect">
            <a:avLst/>
          </a:prstGeom>
        </p:spPr>
      </p:pic>
      <p:sp>
        <p:nvSpPr>
          <p:cNvPr id="15" name="TextBox 14">
            <a:extLst>
              <a:ext uri="{FF2B5EF4-FFF2-40B4-BE49-F238E27FC236}">
                <a16:creationId xmlns:a16="http://schemas.microsoft.com/office/drawing/2014/main" id="{253BDD66-C126-420E-9ED8-24FB7C3814B2}"/>
              </a:ext>
            </a:extLst>
          </p:cNvPr>
          <p:cNvSpPr txBox="1"/>
          <p:nvPr/>
        </p:nvSpPr>
        <p:spPr>
          <a:xfrm>
            <a:off x="4283830" y="5908678"/>
            <a:ext cx="3746693" cy="307777"/>
          </a:xfrm>
          <a:prstGeom prst="rect">
            <a:avLst/>
          </a:prstGeom>
          <a:noFill/>
        </p:spPr>
        <p:txBody>
          <a:bodyPr wrap="square" lIns="0" tIns="0" rIns="0" bIns="0"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solidFill>
                  <a:srgbClr val="C00000"/>
                </a:solidFill>
                <a:effectLst/>
                <a:uLnTx/>
                <a:uFillTx/>
                <a:latin typeface="Segoe UI"/>
                <a:ea typeface="+mn-ea"/>
                <a:cs typeface="+mn-cs"/>
                <a:hlinkClick r:id="rId6"/>
              </a:rPr>
              <a:t>Pre order on Amazon</a:t>
            </a:r>
            <a:endParaRPr kumimoji="0" lang="en-AU" sz="2000" b="1" i="0" u="none" strike="noStrike" kern="1200" cap="none" spc="0" normalizeH="0" baseline="0" noProof="0" dirty="0">
              <a:ln>
                <a:noFill/>
              </a:ln>
              <a:solidFill>
                <a:srgbClr val="C00000"/>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1B036A7C-5D8A-49B4-9A16-0EDADC7C9910}"/>
              </a:ext>
            </a:extLst>
          </p:cNvPr>
          <p:cNvSpPr txBox="1"/>
          <p:nvPr/>
        </p:nvSpPr>
        <p:spPr>
          <a:xfrm>
            <a:off x="8092978" y="5964232"/>
            <a:ext cx="3746693" cy="307777"/>
          </a:xfrm>
          <a:prstGeom prst="rect">
            <a:avLst/>
          </a:prstGeom>
          <a:noFill/>
        </p:spPr>
        <p:txBody>
          <a:bodyPr wrap="square" lIns="0" tIns="0" rIns="0" bIns="0"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solidFill>
                  <a:srgbClr val="C00000"/>
                </a:solidFill>
                <a:effectLst/>
                <a:uLnTx/>
                <a:uFillTx/>
                <a:latin typeface="Segoe UI"/>
                <a:ea typeface="+mn-ea"/>
                <a:cs typeface="+mn-cs"/>
              </a:rPr>
              <a:t>Releasing soon by July 2022</a:t>
            </a:r>
          </a:p>
        </p:txBody>
      </p:sp>
      <p:pic>
        <p:nvPicPr>
          <p:cNvPr id="4" name="Picture 3" descr="A picture containing graphical user interface&#10;&#10;Description automatically generated">
            <a:extLst>
              <a:ext uri="{FF2B5EF4-FFF2-40B4-BE49-F238E27FC236}">
                <a16:creationId xmlns:a16="http://schemas.microsoft.com/office/drawing/2014/main" id="{CD74F79B-1195-F2CA-C47C-8FB8347FEE2C}"/>
              </a:ext>
            </a:extLst>
          </p:cNvPr>
          <p:cNvPicPr>
            <a:picLocks noChangeAspect="1"/>
          </p:cNvPicPr>
          <p:nvPr/>
        </p:nvPicPr>
        <p:blipFill>
          <a:blip r:embed="rId7"/>
          <a:stretch>
            <a:fillRect/>
          </a:stretch>
        </p:blipFill>
        <p:spPr>
          <a:xfrm>
            <a:off x="4562764" y="1012718"/>
            <a:ext cx="3325099" cy="47623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503210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228B5E2D-7C71-4104-8A8C-89E99745C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98" y="68263"/>
            <a:ext cx="10669011" cy="6721475"/>
          </a:xfrm>
          <a:prstGeom prst="rect">
            <a:avLst/>
          </a:prstGeom>
          <a:noFill/>
        </p:spPr>
      </p:pic>
      <p:sp>
        <p:nvSpPr>
          <p:cNvPr id="2" name="Title 1">
            <a:extLst>
              <a:ext uri="{FF2B5EF4-FFF2-40B4-BE49-F238E27FC236}">
                <a16:creationId xmlns:a16="http://schemas.microsoft.com/office/drawing/2014/main" id="{73D9945F-99F8-47E4-AEC5-9E75E6D70C4D}"/>
              </a:ext>
            </a:extLst>
          </p:cNvPr>
          <p:cNvSpPr>
            <a:spLocks noGrp="1"/>
          </p:cNvSpPr>
          <p:nvPr>
            <p:ph type="title"/>
          </p:nvPr>
        </p:nvSpPr>
        <p:spPr>
          <a:xfrm>
            <a:off x="4709159" y="99948"/>
            <a:ext cx="4020313" cy="553998"/>
          </a:xfrm>
        </p:spPr>
        <p:txBody>
          <a:bodyPr>
            <a:normAutofit/>
          </a:bodyPr>
          <a:lstStyle/>
          <a:p>
            <a:r>
              <a:rPr lang="en-AU" sz="2400"/>
              <a:t>My ZT Book Mid map</a:t>
            </a:r>
          </a:p>
        </p:txBody>
      </p:sp>
    </p:spTree>
    <p:extLst>
      <p:ext uri="{BB962C8B-B14F-4D97-AF65-F5344CB8AC3E}">
        <p14:creationId xmlns:p14="http://schemas.microsoft.com/office/powerpoint/2010/main" val="3344317283"/>
      </p:ext>
    </p:extLst>
  </p:cSld>
  <p:clrMapOvr>
    <a:overrideClrMapping bg1="lt1" tx1="dk1" bg2="lt2" tx2="dk2" accent1="accent1" accent2="accent2" accent3="accent3" accent4="accent4" accent5="accent5" accent6="accent6" hlink="hlink" folHlink="folHlink"/>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1C041EE-970F-324D-B3FE-8381ED422452}"/>
              </a:ext>
            </a:extLst>
          </p:cNvPr>
          <p:cNvSpPr>
            <a:spLocks noGrp="1"/>
          </p:cNvSpPr>
          <p:nvPr>
            <p:ph type="title"/>
          </p:nvPr>
        </p:nvSpPr>
        <p:spPr/>
        <p:txBody>
          <a:bodyPr/>
          <a:lstStyle/>
          <a:p>
            <a:r>
              <a:rPr lang="en-US"/>
              <a:t>Today’s reality | Distributed and hybrid</a:t>
            </a:r>
          </a:p>
        </p:txBody>
      </p:sp>
      <p:sp>
        <p:nvSpPr>
          <p:cNvPr id="42" name="Oval 41">
            <a:extLst>
              <a:ext uri="{FF2B5EF4-FFF2-40B4-BE49-F238E27FC236}">
                <a16:creationId xmlns:a16="http://schemas.microsoft.com/office/drawing/2014/main" id="{D3F668EE-0595-9545-B527-617A4C6C70A7}"/>
              </a:ext>
              <a:ext uri="{C183D7F6-B498-43B3-948B-1728B52AA6E4}">
                <adec:decorative xmlns:adec="http://schemas.microsoft.com/office/drawing/2017/decorative" val="1"/>
              </a:ext>
            </a:extLst>
          </p:cNvPr>
          <p:cNvSpPr/>
          <p:nvPr/>
        </p:nvSpPr>
        <p:spPr bwMode="auto">
          <a:xfrm>
            <a:off x="5126024" y="1129434"/>
            <a:ext cx="1827598" cy="182759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A9D9BDFB-4926-7642-BEC8-3D07EC90E129}"/>
              </a:ext>
              <a:ext uri="{C183D7F6-B498-43B3-948B-1728B52AA6E4}">
                <adec:decorative xmlns:adec="http://schemas.microsoft.com/office/drawing/2017/decorative" val="1"/>
              </a:ext>
            </a:extLst>
          </p:cNvPr>
          <p:cNvSpPr/>
          <p:nvPr/>
        </p:nvSpPr>
        <p:spPr bwMode="auto">
          <a:xfrm>
            <a:off x="9441666" y="2108840"/>
            <a:ext cx="1827598" cy="182759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8F3FECC1-6D52-2E4B-8493-2C8C9DB21376}"/>
              </a:ext>
              <a:ext uri="{C183D7F6-B498-43B3-948B-1728B52AA6E4}">
                <adec:decorative xmlns:adec="http://schemas.microsoft.com/office/drawing/2017/decorative" val="1"/>
              </a:ext>
            </a:extLst>
          </p:cNvPr>
          <p:cNvSpPr/>
          <p:nvPr/>
        </p:nvSpPr>
        <p:spPr bwMode="auto">
          <a:xfrm>
            <a:off x="777330" y="2108840"/>
            <a:ext cx="1827598" cy="182759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4" name="Picture 43" descr="person working from home sitting on couch">
            <a:extLst>
              <a:ext uri="{FF2B5EF4-FFF2-40B4-BE49-F238E27FC236}">
                <a16:creationId xmlns:a16="http://schemas.microsoft.com/office/drawing/2014/main" id="{A6EA5C0A-25A2-454E-9A36-7C174DFFE9A0}"/>
              </a:ext>
            </a:extLst>
          </p:cNvPr>
          <p:cNvPicPr>
            <a:picLocks noChangeAspect="1"/>
          </p:cNvPicPr>
          <p:nvPr/>
        </p:nvPicPr>
        <p:blipFill>
          <a:blip r:embed="rId3">
            <a:extLst>
              <a:ext uri="{28A0092B-C50C-407E-A947-70E740481C1C}">
                <a14:useLocalDpi xmlns:a14="http://schemas.microsoft.com/office/drawing/2010/main" val="0"/>
              </a:ext>
            </a:extLst>
          </a:blip>
          <a:srcRect l="22035" r="29494" b="8582"/>
          <a:stretch>
            <a:fillRect/>
          </a:stretch>
        </p:blipFill>
        <p:spPr>
          <a:xfrm>
            <a:off x="991762" y="2328776"/>
            <a:ext cx="1398734" cy="1387726"/>
          </a:xfrm>
          <a:custGeom>
            <a:avLst/>
            <a:gdLst>
              <a:gd name="connsiteX0" fmla="*/ 518439 w 1228726"/>
              <a:gd name="connsiteY0" fmla="*/ 0 h 1219056"/>
              <a:gd name="connsiteX1" fmla="*/ 710288 w 1228726"/>
              <a:gd name="connsiteY1" fmla="*/ 0 h 1219056"/>
              <a:gd name="connsiteX2" fmla="*/ 738179 w 1228726"/>
              <a:gd name="connsiteY2" fmla="*/ 2812 h 1219056"/>
              <a:gd name="connsiteX3" fmla="*/ 1228726 w 1228726"/>
              <a:gd name="connsiteY3" fmla="*/ 604693 h 1219056"/>
              <a:gd name="connsiteX4" fmla="*/ 614363 w 1228726"/>
              <a:gd name="connsiteY4" fmla="*/ 1219056 h 1219056"/>
              <a:gd name="connsiteX5" fmla="*/ 0 w 1228726"/>
              <a:gd name="connsiteY5" fmla="*/ 604693 h 1219056"/>
              <a:gd name="connsiteX6" fmla="*/ 490548 w 1228726"/>
              <a:gd name="connsiteY6" fmla="*/ 2812 h 121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726" h="1219056">
                <a:moveTo>
                  <a:pt x="518439" y="0"/>
                </a:moveTo>
                <a:lnTo>
                  <a:pt x="710288" y="0"/>
                </a:lnTo>
                <a:lnTo>
                  <a:pt x="738179" y="2812"/>
                </a:lnTo>
                <a:cubicBezTo>
                  <a:pt x="1018133" y="60099"/>
                  <a:pt x="1228726" y="307803"/>
                  <a:pt x="1228726" y="604693"/>
                </a:cubicBezTo>
                <a:cubicBezTo>
                  <a:pt x="1228726" y="943996"/>
                  <a:pt x="953666" y="1219056"/>
                  <a:pt x="614363" y="1219056"/>
                </a:cubicBezTo>
                <a:cubicBezTo>
                  <a:pt x="275060" y="1219056"/>
                  <a:pt x="0" y="943996"/>
                  <a:pt x="0" y="604693"/>
                </a:cubicBezTo>
                <a:cubicBezTo>
                  <a:pt x="0" y="307803"/>
                  <a:pt x="210593" y="60099"/>
                  <a:pt x="490548" y="2812"/>
                </a:cubicBezTo>
                <a:close/>
              </a:path>
            </a:pathLst>
          </a:custGeom>
        </p:spPr>
      </p:pic>
      <p:sp>
        <p:nvSpPr>
          <p:cNvPr id="27" name="04R">
            <a:extLst>
              <a:ext uri="{FF2B5EF4-FFF2-40B4-BE49-F238E27FC236}">
                <a16:creationId xmlns:a16="http://schemas.microsoft.com/office/drawing/2014/main" id="{E5305C22-94D1-4941-ADE9-C288278BC991}"/>
              </a:ext>
            </a:extLst>
          </p:cNvPr>
          <p:cNvSpPr/>
          <p:nvPr/>
        </p:nvSpPr>
        <p:spPr bwMode="auto">
          <a:xfrm>
            <a:off x="29458" y="4047620"/>
            <a:ext cx="3323342" cy="854929"/>
          </a:xfrm>
          <a:prstGeom prst="rect">
            <a:avLst/>
          </a:prstGeom>
          <a:no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ct val="0"/>
              </a:spcBef>
              <a:spcAft>
                <a:spcPts val="1176"/>
              </a:spcAft>
              <a:buClrTx/>
              <a:buSzTx/>
              <a:buFontTx/>
              <a:buNone/>
              <a:tabLst/>
              <a:defRPr/>
            </a:pPr>
            <a:r>
              <a:rPr kumimoji="0" lang="en-US" sz="2000" b="1"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Where we work</a:t>
            </a:r>
            <a:br>
              <a:rPr kumimoji="0" lang="en-US" sz="2000" b="1"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6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has continued to </a:t>
            </a:r>
            <a:br>
              <a:rPr kumimoji="0" lang="en-US" sz="16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rapidly evolve to a</a:t>
            </a:r>
            <a:br>
              <a:rPr kumimoji="0" lang="en-US" sz="16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mix of locations.</a:t>
            </a:r>
          </a:p>
          <a:p>
            <a:pPr marL="0" marR="0" lvl="0" indent="0" algn="ctr" defTabSz="914367" rtl="0" eaLnBrk="1" fontAlgn="auto" latinLnBrk="0" hangingPunct="1">
              <a:lnSpc>
                <a:spcPct val="100000"/>
              </a:lnSpc>
              <a:spcBef>
                <a:spcPct val="0"/>
              </a:spcBef>
              <a:spcAft>
                <a:spcPts val="1176"/>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Oval 38" descr="Person at a desk with three computer monitors">
            <a:extLst>
              <a:ext uri="{FF2B5EF4-FFF2-40B4-BE49-F238E27FC236}">
                <a16:creationId xmlns:a16="http://schemas.microsoft.com/office/drawing/2014/main" id="{E6B16063-88B2-2544-962A-8E3B3529C844}"/>
              </a:ext>
            </a:extLst>
          </p:cNvPr>
          <p:cNvSpPr/>
          <p:nvPr/>
        </p:nvSpPr>
        <p:spPr bwMode="auto">
          <a:xfrm>
            <a:off x="5340456" y="1343867"/>
            <a:ext cx="1398734" cy="1398732"/>
          </a:xfrm>
          <a:prstGeom prst="ellipse">
            <a:avLst/>
          </a:prstGeom>
          <a:blipFill dpi="0" rotWithShape="1">
            <a:blip r:embed="rId4"/>
            <a:srcRect/>
            <a:stretch>
              <a:fillRect l="-9000"/>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2" name="04R">
            <a:extLst>
              <a:ext uri="{FF2B5EF4-FFF2-40B4-BE49-F238E27FC236}">
                <a16:creationId xmlns:a16="http://schemas.microsoft.com/office/drawing/2014/main" id="{02F2D786-0A71-5944-A9D0-7F0D5575F1AB}"/>
              </a:ext>
            </a:extLst>
          </p:cNvPr>
          <p:cNvSpPr/>
          <p:nvPr/>
        </p:nvSpPr>
        <p:spPr bwMode="auto">
          <a:xfrm>
            <a:off x="3715011" y="3046040"/>
            <a:ext cx="4606468" cy="854929"/>
          </a:xfrm>
          <a:prstGeom prst="rect">
            <a:avLst/>
          </a:prstGeom>
          <a:no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ct val="0"/>
              </a:spcBef>
              <a:spcAft>
                <a:spcPts val="400"/>
              </a:spcAft>
              <a:buClrTx/>
              <a:buSzTx/>
              <a:buFontTx/>
              <a:buNone/>
              <a:tabLst/>
              <a:defRPr/>
            </a:pPr>
            <a:r>
              <a:rPr kumimoji="0" lang="en-US" sz="2000" b="1"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The tools we use</a:t>
            </a:r>
            <a:br>
              <a:rPr kumimoji="0" lang="en-US" sz="2000" b="1"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6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are varied, from corporate to BYOD,</a:t>
            </a:r>
            <a:br>
              <a:rPr kumimoji="0" lang="en-US" sz="16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cloud-based, or on-prem apps.</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Oval 39" descr="Two people in a conference room on a video call with a large group">
            <a:extLst>
              <a:ext uri="{FF2B5EF4-FFF2-40B4-BE49-F238E27FC236}">
                <a16:creationId xmlns:a16="http://schemas.microsoft.com/office/drawing/2014/main" id="{9722603E-0184-0B44-A05F-38DED5990202}"/>
              </a:ext>
            </a:extLst>
          </p:cNvPr>
          <p:cNvSpPr/>
          <p:nvPr/>
        </p:nvSpPr>
        <p:spPr bwMode="auto">
          <a:xfrm>
            <a:off x="9656098" y="2323273"/>
            <a:ext cx="1398734" cy="1398732"/>
          </a:xfrm>
          <a:prstGeom prst="ellipse">
            <a:avLst/>
          </a:prstGeom>
          <a:blipFill dpi="0" rotWithShape="0">
            <a:blip r:embed="rId5"/>
            <a:srcRect/>
            <a:stretch>
              <a:fillRect l="-33000"/>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6" name="04R">
            <a:extLst>
              <a:ext uri="{FF2B5EF4-FFF2-40B4-BE49-F238E27FC236}">
                <a16:creationId xmlns:a16="http://schemas.microsoft.com/office/drawing/2014/main" id="{08EACCC2-D618-6E40-AE5B-E3F5E63CC850}"/>
              </a:ext>
            </a:extLst>
          </p:cNvPr>
          <p:cNvSpPr/>
          <p:nvPr/>
        </p:nvSpPr>
        <p:spPr bwMode="auto">
          <a:xfrm>
            <a:off x="8871381" y="4047620"/>
            <a:ext cx="2968168" cy="854929"/>
          </a:xfrm>
          <a:prstGeom prst="rect">
            <a:avLst/>
          </a:prstGeom>
          <a:no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ct val="0"/>
              </a:spcBef>
              <a:spcAft>
                <a:spcPts val="1176"/>
              </a:spcAft>
              <a:buClrTx/>
              <a:buSzTx/>
              <a:buFontTx/>
              <a:buNone/>
              <a:tabLst/>
              <a:defRPr/>
            </a:pPr>
            <a:r>
              <a:rPr kumimoji="0" lang="en-US" sz="2000" b="1"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How we do our work</a:t>
            </a:r>
            <a:br>
              <a:rPr kumimoji="0" lang="en-US" sz="2000" b="1"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6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is an evolving mix of virtual,</a:t>
            </a:r>
            <a:br>
              <a:rPr kumimoji="0" lang="en-US" sz="16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physical, collaborative,</a:t>
            </a:r>
            <a:br>
              <a:rPr kumimoji="0" lang="en-US" sz="16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and data-driven styles.</a:t>
            </a:r>
          </a:p>
          <a:p>
            <a:pPr marL="0" marR="0" lvl="0" indent="0" algn="ctr" defTabSz="914367" rtl="0" eaLnBrk="1" fontAlgn="auto" latinLnBrk="0" hangingPunct="1">
              <a:lnSpc>
                <a:spcPct val="100000"/>
              </a:lnSpc>
              <a:spcBef>
                <a:spcPct val="0"/>
              </a:spcBef>
              <a:spcAft>
                <a:spcPts val="1176"/>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04R">
            <a:extLst>
              <a:ext uri="{FF2B5EF4-FFF2-40B4-BE49-F238E27FC236}">
                <a16:creationId xmlns:a16="http://schemas.microsoft.com/office/drawing/2014/main" id="{3FE6CC81-9246-5F4A-8A7D-FFB92DB43A97}"/>
              </a:ext>
            </a:extLst>
          </p:cNvPr>
          <p:cNvSpPr/>
          <p:nvPr/>
        </p:nvSpPr>
        <p:spPr bwMode="auto">
          <a:xfrm>
            <a:off x="3079102" y="5775653"/>
            <a:ext cx="5878286" cy="854929"/>
          </a:xfrm>
          <a:prstGeom prst="rect">
            <a:avLst/>
          </a:prstGeom>
          <a:no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ct val="0"/>
              </a:spcBef>
              <a:spcAft>
                <a:spcPts val="1176"/>
              </a:spcAft>
              <a:buClrTx/>
              <a:buSzTx/>
              <a:buFontTx/>
              <a:buNone/>
              <a:tabLst/>
              <a:defRPr/>
            </a:pPr>
            <a:r>
              <a:rPr kumimoji="0" lang="en-US" sz="2000" b="1"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Evolving risks</a:t>
            </a:r>
            <a:br>
              <a:rPr kumimoji="0" lang="en-US" sz="2000" b="1"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6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Increasing volume and sophistication of threats,</a:t>
            </a:r>
            <a:br>
              <a:rPr kumimoji="0" lang="en-US" sz="16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and a wider, more distributed attack surface.</a:t>
            </a:r>
          </a:p>
          <a:p>
            <a:pPr marL="0" marR="0" lvl="0" indent="0" algn="ctr" defTabSz="914367" rtl="0" eaLnBrk="1" fontAlgn="auto" latinLnBrk="0" hangingPunct="1">
              <a:lnSpc>
                <a:spcPct val="100000"/>
              </a:lnSpc>
              <a:spcBef>
                <a:spcPct val="0"/>
              </a:spcBef>
              <a:spcAft>
                <a:spcPts val="1176"/>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46">
            <a:extLst>
              <a:ext uri="{FF2B5EF4-FFF2-40B4-BE49-F238E27FC236}">
                <a16:creationId xmlns:a16="http://schemas.microsoft.com/office/drawing/2014/main" id="{66D1AF95-5F95-C647-8A5D-6CA64F7A7895}"/>
              </a:ext>
              <a:ext uri="{C183D7F6-B498-43B3-948B-1728B52AA6E4}">
                <adec:decorative xmlns:adec="http://schemas.microsoft.com/office/drawing/2017/decorative" val="1"/>
              </a:ext>
            </a:extLst>
          </p:cNvPr>
          <p:cNvSpPr/>
          <p:nvPr/>
        </p:nvSpPr>
        <p:spPr bwMode="auto">
          <a:xfrm>
            <a:off x="2938883" y="4389724"/>
            <a:ext cx="6164615" cy="2632868"/>
          </a:xfrm>
          <a:custGeom>
            <a:avLst/>
            <a:gdLst>
              <a:gd name="connsiteX0" fmla="*/ 3089918 w 6164615"/>
              <a:gd name="connsiteY0" fmla="*/ 9 h 2468276"/>
              <a:gd name="connsiteX1" fmla="*/ 5013709 w 6164615"/>
              <a:gd name="connsiteY1" fmla="*/ 658188 h 2468276"/>
              <a:gd name="connsiteX2" fmla="*/ 6130966 w 6164615"/>
              <a:gd name="connsiteY2" fmla="*/ 2320775 h 2468276"/>
              <a:gd name="connsiteX3" fmla="*/ 6164615 w 6164615"/>
              <a:gd name="connsiteY3" fmla="*/ 2468276 h 2468276"/>
              <a:gd name="connsiteX4" fmla="*/ 0 w 6164615"/>
              <a:gd name="connsiteY4" fmla="*/ 2468276 h 2468276"/>
              <a:gd name="connsiteX5" fmla="*/ 37793 w 6164615"/>
              <a:gd name="connsiteY5" fmla="*/ 2306189 h 2468276"/>
              <a:gd name="connsiteX6" fmla="*/ 1162997 w 6164615"/>
              <a:gd name="connsiteY6" fmla="*/ 648970 h 2468276"/>
              <a:gd name="connsiteX7" fmla="*/ 3089918 w 6164615"/>
              <a:gd name="connsiteY7" fmla="*/ 9 h 246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4615" h="2468276">
                <a:moveTo>
                  <a:pt x="3089918" y="9"/>
                </a:moveTo>
                <a:cubicBezTo>
                  <a:pt x="3768680" y="1633"/>
                  <a:pt x="4446920" y="221116"/>
                  <a:pt x="5013709" y="658188"/>
                </a:cubicBezTo>
                <a:cubicBezTo>
                  <a:pt x="5571642" y="1088431"/>
                  <a:pt x="5953109" y="1676717"/>
                  <a:pt x="6130966" y="2320775"/>
                </a:cubicBezTo>
                <a:lnTo>
                  <a:pt x="6164615" y="2468276"/>
                </a:lnTo>
                <a:lnTo>
                  <a:pt x="0" y="2468276"/>
                </a:lnTo>
                <a:lnTo>
                  <a:pt x="37793" y="2306189"/>
                </a:lnTo>
                <a:cubicBezTo>
                  <a:pt x="218732" y="1662989"/>
                  <a:pt x="603009" y="1076537"/>
                  <a:pt x="1162997" y="648970"/>
                </a:cubicBezTo>
                <a:cubicBezTo>
                  <a:pt x="1731874" y="214615"/>
                  <a:pt x="2411157" y="-1617"/>
                  <a:pt x="3089918" y="9"/>
                </a:cubicBezTo>
                <a:close/>
              </a:path>
            </a:pathLst>
          </a:custGeom>
          <a:noFill/>
          <a:ln w="3175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501A6194-B286-CD4F-B41D-3BA07238FFA8}"/>
              </a:ext>
              <a:ext uri="{C183D7F6-B498-43B3-948B-1728B52AA6E4}">
                <adec:decorative xmlns:adec="http://schemas.microsoft.com/office/drawing/2017/decorative" val="1"/>
              </a:ext>
            </a:extLst>
          </p:cNvPr>
          <p:cNvGrpSpPr/>
          <p:nvPr/>
        </p:nvGrpSpPr>
        <p:grpSpPr>
          <a:xfrm>
            <a:off x="3195607" y="5195328"/>
            <a:ext cx="682368" cy="682366"/>
            <a:chOff x="3096155" y="4356661"/>
            <a:chExt cx="881271" cy="881271"/>
          </a:xfrm>
        </p:grpSpPr>
        <p:sp>
          <p:nvSpPr>
            <p:cNvPr id="25" name="Oval 24">
              <a:extLst>
                <a:ext uri="{FF2B5EF4-FFF2-40B4-BE49-F238E27FC236}">
                  <a16:creationId xmlns:a16="http://schemas.microsoft.com/office/drawing/2014/main" id="{D125F22A-4344-9848-A686-AE08471AFF6D}"/>
                </a:ext>
              </a:extLst>
            </p:cNvPr>
            <p:cNvSpPr/>
            <p:nvPr/>
          </p:nvSpPr>
          <p:spPr bwMode="auto">
            <a:xfrm rot="5400000">
              <a:off x="3096155" y="4356661"/>
              <a:ext cx="881271" cy="881271"/>
            </a:xfrm>
            <a:prstGeom prst="ellipse">
              <a:avLst/>
            </a:prstGeom>
            <a:solidFill>
              <a:schemeClr val="accent4"/>
            </a:solidFill>
            <a:ln w="635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Graphic 4">
              <a:extLst>
                <a:ext uri="{FF2B5EF4-FFF2-40B4-BE49-F238E27FC236}">
                  <a16:creationId xmlns:a16="http://schemas.microsoft.com/office/drawing/2014/main" id="{6608D889-25C3-384C-B67B-05DC43107EB2}"/>
                </a:ext>
              </a:extLst>
            </p:cNvPr>
            <p:cNvSpPr/>
            <p:nvPr/>
          </p:nvSpPr>
          <p:spPr>
            <a:xfrm rot="13577745">
              <a:off x="3388536" y="4524638"/>
              <a:ext cx="257733" cy="420080"/>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5A66464A-434E-384F-85F7-AFE3C2A8BC16}"/>
              </a:ext>
              <a:ext uri="{C183D7F6-B498-43B3-948B-1728B52AA6E4}">
                <adec:decorative xmlns:adec="http://schemas.microsoft.com/office/drawing/2017/decorative" val="1"/>
              </a:ext>
            </a:extLst>
          </p:cNvPr>
          <p:cNvGrpSpPr/>
          <p:nvPr/>
        </p:nvGrpSpPr>
        <p:grpSpPr>
          <a:xfrm>
            <a:off x="8163259" y="5182628"/>
            <a:ext cx="682368" cy="682366"/>
            <a:chOff x="8063807" y="4343961"/>
            <a:chExt cx="881271" cy="881271"/>
          </a:xfrm>
        </p:grpSpPr>
        <p:sp>
          <p:nvSpPr>
            <p:cNvPr id="30" name="Oval 29">
              <a:extLst>
                <a:ext uri="{FF2B5EF4-FFF2-40B4-BE49-F238E27FC236}">
                  <a16:creationId xmlns:a16="http://schemas.microsoft.com/office/drawing/2014/main" id="{BE0F5AA1-A1EC-2C49-84D0-B6CC6FD18460}"/>
                </a:ext>
              </a:extLst>
            </p:cNvPr>
            <p:cNvSpPr/>
            <p:nvPr/>
          </p:nvSpPr>
          <p:spPr bwMode="auto">
            <a:xfrm rot="16200000" flipV="1">
              <a:off x="8063807" y="4343961"/>
              <a:ext cx="881271" cy="881271"/>
            </a:xfrm>
            <a:prstGeom prst="ellipse">
              <a:avLst/>
            </a:prstGeom>
            <a:solidFill>
              <a:schemeClr val="accent4"/>
            </a:solidFill>
            <a:ln w="635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Graphic 4">
              <a:extLst>
                <a:ext uri="{FF2B5EF4-FFF2-40B4-BE49-F238E27FC236}">
                  <a16:creationId xmlns:a16="http://schemas.microsoft.com/office/drawing/2014/main" id="{A2577165-DEE5-D44C-86E6-F2163A1232F4}"/>
                </a:ext>
              </a:extLst>
            </p:cNvPr>
            <p:cNvSpPr/>
            <p:nvPr/>
          </p:nvSpPr>
          <p:spPr>
            <a:xfrm rot="18835280" flipV="1">
              <a:off x="8406988" y="4537338"/>
              <a:ext cx="257733" cy="420080"/>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AAE4BDAB-279A-5A46-9C98-371DF20EB19B}"/>
              </a:ext>
              <a:ext uri="{C183D7F6-B498-43B3-948B-1728B52AA6E4}">
                <adec:decorative xmlns:adec="http://schemas.microsoft.com/office/drawing/2017/decorative" val="1"/>
              </a:ext>
            </a:extLst>
          </p:cNvPr>
          <p:cNvGrpSpPr/>
          <p:nvPr/>
        </p:nvGrpSpPr>
        <p:grpSpPr>
          <a:xfrm>
            <a:off x="5677062" y="4050376"/>
            <a:ext cx="682368" cy="682366"/>
            <a:chOff x="5577610" y="3211709"/>
            <a:chExt cx="881271" cy="881271"/>
          </a:xfrm>
        </p:grpSpPr>
        <p:sp>
          <p:nvSpPr>
            <p:cNvPr id="34" name="Oval 33">
              <a:extLst>
                <a:ext uri="{FF2B5EF4-FFF2-40B4-BE49-F238E27FC236}">
                  <a16:creationId xmlns:a16="http://schemas.microsoft.com/office/drawing/2014/main" id="{E4F37041-ADD8-7145-9958-8F69183C37BF}"/>
                </a:ext>
              </a:extLst>
            </p:cNvPr>
            <p:cNvSpPr/>
            <p:nvPr/>
          </p:nvSpPr>
          <p:spPr bwMode="auto">
            <a:xfrm rot="5400000">
              <a:off x="5577610" y="3211709"/>
              <a:ext cx="881271" cy="881271"/>
            </a:xfrm>
            <a:prstGeom prst="ellipse">
              <a:avLst/>
            </a:prstGeom>
            <a:solidFill>
              <a:schemeClr val="accent4"/>
            </a:solidFill>
            <a:ln w="635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Graphic 4">
              <a:extLst>
                <a:ext uri="{FF2B5EF4-FFF2-40B4-BE49-F238E27FC236}">
                  <a16:creationId xmlns:a16="http://schemas.microsoft.com/office/drawing/2014/main" id="{17273BCE-E698-B748-9360-50456BBB88D8}"/>
                </a:ext>
              </a:extLst>
            </p:cNvPr>
            <p:cNvSpPr/>
            <p:nvPr/>
          </p:nvSpPr>
          <p:spPr>
            <a:xfrm rot="16200000">
              <a:off x="5889379" y="3405086"/>
              <a:ext cx="257733" cy="420080"/>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8" name="Oval 37">
            <a:extLst>
              <a:ext uri="{FF2B5EF4-FFF2-40B4-BE49-F238E27FC236}">
                <a16:creationId xmlns:a16="http://schemas.microsoft.com/office/drawing/2014/main" id="{E3596820-4570-C643-B397-906678E54284}"/>
              </a:ext>
              <a:ext uri="{C183D7F6-B498-43B3-948B-1728B52AA6E4}">
                <adec:decorative xmlns:adec="http://schemas.microsoft.com/office/drawing/2017/decorative" val="1"/>
              </a:ext>
            </a:extLst>
          </p:cNvPr>
          <p:cNvSpPr/>
          <p:nvPr/>
        </p:nvSpPr>
        <p:spPr bwMode="auto">
          <a:xfrm rot="5400000">
            <a:off x="5628519" y="4892863"/>
            <a:ext cx="785562" cy="785562"/>
          </a:xfrm>
          <a:prstGeom prst="ellipse">
            <a:avLst/>
          </a:prstGeom>
          <a:solidFill>
            <a:srgbClr val="D83A01"/>
          </a:solidFill>
          <a:ln w="635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Graphic 2">
            <a:extLst>
              <a:ext uri="{FF2B5EF4-FFF2-40B4-BE49-F238E27FC236}">
                <a16:creationId xmlns:a16="http://schemas.microsoft.com/office/drawing/2014/main" id="{26F35CE0-EC90-604D-8992-14E07D2DDE1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13546" y="5066684"/>
            <a:ext cx="415508" cy="364768"/>
          </a:xfrm>
          <a:prstGeom prst="rect">
            <a:avLst/>
          </a:prstGeom>
        </p:spPr>
      </p:pic>
    </p:spTree>
    <p:extLst>
      <p:ext uri="{BB962C8B-B14F-4D97-AF65-F5344CB8AC3E}">
        <p14:creationId xmlns:p14="http://schemas.microsoft.com/office/powerpoint/2010/main" val="13492618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A909-04D5-43D2-B1D1-84FB5D0863A3}"/>
              </a:ext>
            </a:extLst>
          </p:cNvPr>
          <p:cNvSpPr>
            <a:spLocks noGrp="1"/>
          </p:cNvSpPr>
          <p:nvPr>
            <p:ph type="title"/>
          </p:nvPr>
        </p:nvSpPr>
        <p:spPr/>
        <p:txBody>
          <a:bodyPr/>
          <a:lstStyle/>
          <a:p>
            <a:r>
              <a:rPr lang="en-US" dirty="0"/>
              <a:t>Where are you on zero trust journey?</a:t>
            </a:r>
          </a:p>
        </p:txBody>
      </p:sp>
      <mc:AlternateContent xmlns:mc="http://schemas.openxmlformats.org/markup-compatibility/2006" xmlns:p14="http://schemas.microsoft.com/office/powerpoint/2010/main">
        <mc:Choice Requires="p14">
          <p:contentPart p14:bwMode="auto" r:id="rId4">
            <p14:nvContentPartPr>
              <p14:cNvPr id="24" name="Ink 23" descr="Customer 3 stages journey on Zero Trust">
                <a:extLst>
                  <a:ext uri="{FF2B5EF4-FFF2-40B4-BE49-F238E27FC236}">
                    <a16:creationId xmlns:a16="http://schemas.microsoft.com/office/drawing/2014/main" id="{E3C990EA-22A7-42BE-A971-E4CF37BCABF7}"/>
                  </a:ext>
                </a:extLst>
              </p14:cNvPr>
              <p14:cNvContentPartPr/>
              <p14:nvPr/>
            </p14:nvContentPartPr>
            <p14:xfrm>
              <a:off x="937632" y="2650067"/>
              <a:ext cx="9749817" cy="2299713"/>
            </p14:xfrm>
          </p:contentPart>
        </mc:Choice>
        <mc:Fallback xmlns="">
          <p:pic>
            <p:nvPicPr>
              <p:cNvPr id="24" name="Ink 23" descr="Customer 3 stages journey on Zero Trust">
                <a:extLst>
                  <a:ext uri="{FF2B5EF4-FFF2-40B4-BE49-F238E27FC236}">
                    <a16:creationId xmlns:a16="http://schemas.microsoft.com/office/drawing/2014/main" id="{E3C990EA-22A7-42BE-A971-E4CF37BCABF7}"/>
                  </a:ext>
                </a:extLst>
              </p:cNvPr>
              <p:cNvPicPr/>
              <p:nvPr/>
            </p:nvPicPr>
            <p:blipFill>
              <a:blip r:embed="rId5"/>
              <a:stretch>
                <a:fillRect/>
              </a:stretch>
            </p:blipFill>
            <p:spPr>
              <a:xfrm>
                <a:off x="928632" y="2641067"/>
                <a:ext cx="9767457" cy="231735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Ink 25">
                <a:extLst>
                  <a:ext uri="{FF2B5EF4-FFF2-40B4-BE49-F238E27FC236}">
                    <a16:creationId xmlns:a16="http://schemas.microsoft.com/office/drawing/2014/main" id="{6078F889-1753-40C6-ABF7-FA5E1E497009}"/>
                  </a:ext>
                  <a:ext uri="{C183D7F6-B498-43B3-948B-1728B52AA6E4}">
                    <adec:decorative xmlns:adec="http://schemas.microsoft.com/office/drawing/2017/decorative" val="1"/>
                  </a:ext>
                </a:extLst>
              </p14:cNvPr>
              <p14:cNvContentPartPr/>
              <p14:nvPr/>
            </p14:nvContentPartPr>
            <p14:xfrm>
              <a:off x="5012267" y="4828773"/>
              <a:ext cx="4440766" cy="1432499"/>
            </p14:xfrm>
          </p:contentPart>
        </mc:Choice>
        <mc:Fallback xmlns="">
          <p:pic>
            <p:nvPicPr>
              <p:cNvPr id="26" name="Ink 25">
                <a:extLst>
                  <a:ext uri="{FF2B5EF4-FFF2-40B4-BE49-F238E27FC236}">
                    <a16:creationId xmlns:a16="http://schemas.microsoft.com/office/drawing/2014/main" id="{6078F889-1753-40C6-ABF7-FA5E1E497009}"/>
                  </a:ext>
                  <a:ext uri="{C183D7F6-B498-43B3-948B-1728B52AA6E4}">
                    <adec:decorative xmlns:adec="http://schemas.microsoft.com/office/drawing/2017/decorative" val="1"/>
                  </a:ext>
                </a:extLst>
              </p:cNvPr>
              <p:cNvPicPr/>
              <p:nvPr/>
            </p:nvPicPr>
            <p:blipFill>
              <a:blip r:embed="rId7"/>
              <a:stretch>
                <a:fillRect/>
              </a:stretch>
            </p:blipFill>
            <p:spPr>
              <a:xfrm>
                <a:off x="5003267" y="4819770"/>
                <a:ext cx="4458407" cy="145014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5E8D733A-1746-4033-8714-3100F4DF1FB0}"/>
                  </a:ext>
                  <a:ext uri="{C183D7F6-B498-43B3-948B-1728B52AA6E4}">
                    <adec:decorative xmlns:adec="http://schemas.microsoft.com/office/drawing/2017/decorative" val="1"/>
                  </a:ext>
                </a:extLst>
              </p14:cNvPr>
              <p14:cNvContentPartPr/>
              <p14:nvPr/>
            </p14:nvContentPartPr>
            <p14:xfrm>
              <a:off x="4241180" y="2082067"/>
              <a:ext cx="1165320" cy="2810160"/>
            </p14:xfrm>
          </p:contentPart>
        </mc:Choice>
        <mc:Fallback xmlns="">
          <p:pic>
            <p:nvPicPr>
              <p:cNvPr id="28" name="Ink 27">
                <a:extLst>
                  <a:ext uri="{FF2B5EF4-FFF2-40B4-BE49-F238E27FC236}">
                    <a16:creationId xmlns:a16="http://schemas.microsoft.com/office/drawing/2014/main" id="{5E8D733A-1746-4033-8714-3100F4DF1FB0}"/>
                  </a:ext>
                  <a:ext uri="{C183D7F6-B498-43B3-948B-1728B52AA6E4}">
                    <adec:decorative xmlns:adec="http://schemas.microsoft.com/office/drawing/2017/decorative" val="1"/>
                  </a:ext>
                </a:extLst>
              </p:cNvPr>
              <p:cNvPicPr/>
              <p:nvPr/>
            </p:nvPicPr>
            <p:blipFill>
              <a:blip r:embed="rId9"/>
              <a:stretch>
                <a:fillRect/>
              </a:stretch>
            </p:blipFill>
            <p:spPr>
              <a:xfrm>
                <a:off x="4232177" y="2073067"/>
                <a:ext cx="1182965" cy="2827800"/>
              </a:xfrm>
              <a:prstGeom prst="rect">
                <a:avLst/>
              </a:prstGeom>
            </p:spPr>
          </p:pic>
        </mc:Fallback>
      </mc:AlternateContent>
      <p:sp>
        <p:nvSpPr>
          <p:cNvPr id="30" name="Rectangle 29">
            <a:extLst>
              <a:ext uri="{FF2B5EF4-FFF2-40B4-BE49-F238E27FC236}">
                <a16:creationId xmlns:a16="http://schemas.microsoft.com/office/drawing/2014/main" id="{085C32AE-8C83-41AE-84D0-2039DF8BC05A}"/>
              </a:ext>
            </a:extLst>
          </p:cNvPr>
          <p:cNvSpPr/>
          <p:nvPr/>
        </p:nvSpPr>
        <p:spPr>
          <a:xfrm>
            <a:off x="4466658" y="2042815"/>
            <a:ext cx="26917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“not trusting people” ???</a:t>
            </a:r>
          </a:p>
        </p:txBody>
      </p:sp>
      <p:sp>
        <p:nvSpPr>
          <p:cNvPr id="31" name="Rectangle 30">
            <a:extLst>
              <a:ext uri="{FF2B5EF4-FFF2-40B4-BE49-F238E27FC236}">
                <a16:creationId xmlns:a16="http://schemas.microsoft.com/office/drawing/2014/main" id="{3C8B004D-10E6-444A-9883-BC188AA5A73A}"/>
              </a:ext>
            </a:extLst>
          </p:cNvPr>
          <p:cNvSpPr/>
          <p:nvPr/>
        </p:nvSpPr>
        <p:spPr>
          <a:xfrm rot="1495811">
            <a:off x="7045968" y="5444982"/>
            <a:ext cx="156895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Network view</a:t>
            </a:r>
          </a:p>
        </p:txBody>
      </p:sp>
      <p:sp>
        <p:nvSpPr>
          <p:cNvPr id="32" name="Rectangle 31">
            <a:extLst>
              <a:ext uri="{FF2B5EF4-FFF2-40B4-BE49-F238E27FC236}">
                <a16:creationId xmlns:a16="http://schemas.microsoft.com/office/drawing/2014/main" id="{1399B52D-7A17-48DF-9701-B8FAB07C24B2}"/>
              </a:ext>
            </a:extLst>
          </p:cNvPr>
          <p:cNvSpPr/>
          <p:nvPr/>
        </p:nvSpPr>
        <p:spPr>
          <a:xfrm rot="20252160">
            <a:off x="7294204" y="2741950"/>
            <a:ext cx="15055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Identity View</a:t>
            </a:r>
          </a:p>
        </p:txBody>
      </p:sp>
      <p:sp>
        <p:nvSpPr>
          <p:cNvPr id="33" name="Rectangle 32">
            <a:extLst>
              <a:ext uri="{FF2B5EF4-FFF2-40B4-BE49-F238E27FC236}">
                <a16:creationId xmlns:a16="http://schemas.microsoft.com/office/drawing/2014/main" id="{D299DC56-5855-42FB-A69E-F02AF84F1FFD}"/>
              </a:ext>
            </a:extLst>
          </p:cNvPr>
          <p:cNvSpPr/>
          <p:nvPr/>
        </p:nvSpPr>
        <p:spPr>
          <a:xfrm>
            <a:off x="1209936" y="4488288"/>
            <a:ext cx="220765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Don’t know about it</a:t>
            </a:r>
          </a:p>
        </p:txBody>
      </p:sp>
      <p:sp>
        <p:nvSpPr>
          <p:cNvPr id="34" name="Rectangle 33">
            <a:extLst>
              <a:ext uri="{FF2B5EF4-FFF2-40B4-BE49-F238E27FC236}">
                <a16:creationId xmlns:a16="http://schemas.microsoft.com/office/drawing/2014/main" id="{BF81A126-9297-4D9A-8206-4B1596EFB6E9}"/>
              </a:ext>
              <a:ext uri="{C183D7F6-B498-43B3-948B-1728B52AA6E4}">
                <adec:decorative xmlns:adec="http://schemas.microsoft.com/office/drawing/2017/decorative" val="1"/>
              </a:ext>
            </a:extLst>
          </p:cNvPr>
          <p:cNvSpPr/>
          <p:nvPr/>
        </p:nvSpPr>
        <p:spPr bwMode="auto">
          <a:xfrm>
            <a:off x="9337513" y="2650067"/>
            <a:ext cx="2173524" cy="361526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1B039FAE-E63A-4AB4-85DC-A3EDD3B7AA21}"/>
              </a:ext>
              <a:ext uri="{C183D7F6-B498-43B3-948B-1728B52AA6E4}">
                <adec:decorative xmlns:adec="http://schemas.microsoft.com/office/drawing/2017/decorative" val="1"/>
              </a:ext>
            </a:extLst>
          </p:cNvPr>
          <p:cNvGrpSpPr/>
          <p:nvPr/>
        </p:nvGrpSpPr>
        <p:grpSpPr>
          <a:xfrm>
            <a:off x="9563538" y="3204173"/>
            <a:ext cx="1703300" cy="2515589"/>
            <a:chOff x="9840555" y="2589917"/>
            <a:chExt cx="513434" cy="758286"/>
          </a:xfrm>
        </p:grpSpPr>
        <p:grpSp>
          <p:nvGrpSpPr>
            <p:cNvPr id="18" name="Group 17">
              <a:extLst>
                <a:ext uri="{FF2B5EF4-FFF2-40B4-BE49-F238E27FC236}">
                  <a16:creationId xmlns:a16="http://schemas.microsoft.com/office/drawing/2014/main" id="{D7F4BF1E-1A36-46F7-B982-068482B3D9B7}"/>
                </a:ext>
              </a:extLst>
            </p:cNvPr>
            <p:cNvGrpSpPr/>
            <p:nvPr/>
          </p:nvGrpSpPr>
          <p:grpSpPr>
            <a:xfrm>
              <a:off x="10086801" y="2589917"/>
              <a:ext cx="267188" cy="267188"/>
              <a:chOff x="6364588" y="5695686"/>
              <a:chExt cx="516315" cy="516315"/>
            </a:xfrm>
          </p:grpSpPr>
          <p:sp>
            <p:nvSpPr>
              <p:cNvPr id="57" name="Oval 56">
                <a:extLst>
                  <a:ext uri="{FF2B5EF4-FFF2-40B4-BE49-F238E27FC236}">
                    <a16:creationId xmlns:a16="http://schemas.microsoft.com/office/drawing/2014/main" id="{D1F42CCF-F303-4C8B-A497-60E68FFEB095}"/>
                  </a:ext>
                </a:extLst>
              </p:cNvPr>
              <p:cNvSpPr/>
              <p:nvPr/>
            </p:nvSpPr>
            <p:spPr bwMode="auto">
              <a:xfrm>
                <a:off x="6364588" y="5695686"/>
                <a:ext cx="516315" cy="51631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57">
                <a:extLst>
                  <a:ext uri="{FF2B5EF4-FFF2-40B4-BE49-F238E27FC236}">
                    <a16:creationId xmlns:a16="http://schemas.microsoft.com/office/drawing/2014/main" id="{48939A79-BC19-4B28-BEDC-F0F2C1A17A37}"/>
                  </a:ext>
                </a:extLst>
              </p:cNvPr>
              <p:cNvGrpSpPr/>
              <p:nvPr/>
            </p:nvGrpSpPr>
            <p:grpSpPr>
              <a:xfrm>
                <a:off x="6497358" y="5795347"/>
                <a:ext cx="250774" cy="280274"/>
                <a:chOff x="5593458" y="2766299"/>
                <a:chExt cx="268374" cy="299948"/>
              </a:xfrm>
              <a:solidFill>
                <a:schemeClr val="bg1"/>
              </a:solidFill>
            </p:grpSpPr>
            <p:sp>
              <p:nvSpPr>
                <p:cNvPr id="59" name="Freeform 1059">
                  <a:extLst>
                    <a:ext uri="{FF2B5EF4-FFF2-40B4-BE49-F238E27FC236}">
                      <a16:creationId xmlns:a16="http://schemas.microsoft.com/office/drawing/2014/main" id="{3DCD6020-D2AE-441B-8314-C603972C00BD}"/>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mn-cs"/>
                  </a:endParaRPr>
                </a:p>
              </p:txBody>
            </p:sp>
            <p:sp>
              <p:nvSpPr>
                <p:cNvPr id="60" name="Oval 1060">
                  <a:extLst>
                    <a:ext uri="{FF2B5EF4-FFF2-40B4-BE49-F238E27FC236}">
                      <a16:creationId xmlns:a16="http://schemas.microsoft.com/office/drawing/2014/main" id="{2D75A657-6E91-4BBA-8392-9E596AFDC033}"/>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19" name="Group 18">
              <a:extLst>
                <a:ext uri="{FF2B5EF4-FFF2-40B4-BE49-F238E27FC236}">
                  <a16:creationId xmlns:a16="http://schemas.microsoft.com/office/drawing/2014/main" id="{B3A34D00-D46F-4735-A0F2-24306AC661DC}"/>
                </a:ext>
              </a:extLst>
            </p:cNvPr>
            <p:cNvGrpSpPr/>
            <p:nvPr/>
          </p:nvGrpSpPr>
          <p:grpSpPr>
            <a:xfrm>
              <a:off x="9841671" y="2589917"/>
              <a:ext cx="264060" cy="264058"/>
              <a:chOff x="3604473" y="3344465"/>
              <a:chExt cx="264060" cy="264058"/>
            </a:xfrm>
          </p:grpSpPr>
          <p:sp>
            <p:nvSpPr>
              <p:cNvPr id="47" name="Oval 46">
                <a:extLst>
                  <a:ext uri="{FF2B5EF4-FFF2-40B4-BE49-F238E27FC236}">
                    <a16:creationId xmlns:a16="http://schemas.microsoft.com/office/drawing/2014/main" id="{D76DCAFC-4D6B-4B23-A8A4-B45192096BF6}"/>
                  </a:ext>
                </a:extLst>
              </p:cNvPr>
              <p:cNvSpPr/>
              <p:nvPr/>
            </p:nvSpPr>
            <p:spPr bwMode="auto">
              <a:xfrm>
                <a:off x="3604473" y="3344465"/>
                <a:ext cx="264060" cy="264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13BA1"/>
                  </a:soli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5D9907ED-6A4A-40A6-A64E-860E65B055CC}"/>
                  </a:ext>
                </a:extLst>
              </p:cNvPr>
              <p:cNvGrpSpPr/>
              <p:nvPr/>
            </p:nvGrpSpPr>
            <p:grpSpPr>
              <a:xfrm>
                <a:off x="3659747" y="3399739"/>
                <a:ext cx="153512" cy="153510"/>
                <a:chOff x="7563215" y="1276544"/>
                <a:chExt cx="509076" cy="509075"/>
              </a:xfrm>
              <a:solidFill>
                <a:schemeClr val="bg1"/>
              </a:solidFill>
            </p:grpSpPr>
            <p:sp>
              <p:nvSpPr>
                <p:cNvPr id="49" name="Freeform 1133">
                  <a:extLst>
                    <a:ext uri="{FF2B5EF4-FFF2-40B4-BE49-F238E27FC236}">
                      <a16:creationId xmlns:a16="http://schemas.microsoft.com/office/drawing/2014/main" id="{EB3DC9DA-48B6-4854-9CA9-63E8567FF36E}"/>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613BA1"/>
                    </a:solidFill>
                    <a:effectLst/>
                    <a:uLnTx/>
                    <a:uFillTx/>
                    <a:latin typeface="Segoe UI"/>
                    <a:ea typeface="+mn-ea"/>
                    <a:cs typeface="+mn-cs"/>
                  </a:endParaRPr>
                </a:p>
              </p:txBody>
            </p:sp>
            <p:sp>
              <p:nvSpPr>
                <p:cNvPr id="50" name="Oval 1134">
                  <a:extLst>
                    <a:ext uri="{FF2B5EF4-FFF2-40B4-BE49-F238E27FC236}">
                      <a16:creationId xmlns:a16="http://schemas.microsoft.com/office/drawing/2014/main" id="{F8BC7185-ADC5-42B4-B823-3463230BB01E}"/>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613BA1"/>
                    </a:solidFill>
                    <a:effectLst/>
                    <a:uLnTx/>
                    <a:uFillTx/>
                    <a:latin typeface="Segoe UI"/>
                    <a:ea typeface="+mn-ea"/>
                    <a:cs typeface="+mn-cs"/>
                  </a:endParaRPr>
                </a:p>
              </p:txBody>
            </p:sp>
            <p:sp>
              <p:nvSpPr>
                <p:cNvPr id="51" name="Oval 1135">
                  <a:extLst>
                    <a:ext uri="{FF2B5EF4-FFF2-40B4-BE49-F238E27FC236}">
                      <a16:creationId xmlns:a16="http://schemas.microsoft.com/office/drawing/2014/main" id="{6F780AA7-6708-42F8-AC91-B0110CECE67F}"/>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613BA1"/>
                    </a:solidFill>
                    <a:effectLst/>
                    <a:uLnTx/>
                    <a:uFillTx/>
                    <a:latin typeface="Segoe UI"/>
                    <a:ea typeface="+mn-ea"/>
                    <a:cs typeface="+mn-cs"/>
                  </a:endParaRPr>
                </a:p>
              </p:txBody>
            </p:sp>
            <p:sp>
              <p:nvSpPr>
                <p:cNvPr id="52" name="Oval 1136">
                  <a:extLst>
                    <a:ext uri="{FF2B5EF4-FFF2-40B4-BE49-F238E27FC236}">
                      <a16:creationId xmlns:a16="http://schemas.microsoft.com/office/drawing/2014/main" id="{D4614D95-6A43-4C33-8FC0-D142538C1142}"/>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613BA1"/>
                    </a:solidFill>
                    <a:effectLst/>
                    <a:uLnTx/>
                    <a:uFillTx/>
                    <a:latin typeface="Segoe UI"/>
                    <a:ea typeface="+mn-ea"/>
                    <a:cs typeface="+mn-cs"/>
                  </a:endParaRPr>
                </a:p>
              </p:txBody>
            </p:sp>
            <p:sp>
              <p:nvSpPr>
                <p:cNvPr id="53" name="Oval 1137">
                  <a:extLst>
                    <a:ext uri="{FF2B5EF4-FFF2-40B4-BE49-F238E27FC236}">
                      <a16:creationId xmlns:a16="http://schemas.microsoft.com/office/drawing/2014/main" id="{971D0504-37E9-46AB-A393-A978BFADC65A}"/>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613BA1"/>
                    </a:solidFill>
                    <a:effectLst/>
                    <a:uLnTx/>
                    <a:uFillTx/>
                    <a:latin typeface="Segoe UI"/>
                    <a:ea typeface="+mn-ea"/>
                    <a:cs typeface="+mn-cs"/>
                  </a:endParaRPr>
                </a:p>
              </p:txBody>
            </p:sp>
            <p:sp>
              <p:nvSpPr>
                <p:cNvPr id="54" name="Oval 1138">
                  <a:extLst>
                    <a:ext uri="{FF2B5EF4-FFF2-40B4-BE49-F238E27FC236}">
                      <a16:creationId xmlns:a16="http://schemas.microsoft.com/office/drawing/2014/main" id="{BD092093-EF33-4DA5-8C29-909A1ECBFDFD}"/>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613BA1"/>
                    </a:solidFill>
                    <a:effectLst/>
                    <a:uLnTx/>
                    <a:uFillTx/>
                    <a:latin typeface="Segoe UI"/>
                    <a:ea typeface="+mn-ea"/>
                    <a:cs typeface="+mn-cs"/>
                  </a:endParaRPr>
                </a:p>
              </p:txBody>
            </p:sp>
            <p:sp>
              <p:nvSpPr>
                <p:cNvPr id="55" name="Oval 1139">
                  <a:extLst>
                    <a:ext uri="{FF2B5EF4-FFF2-40B4-BE49-F238E27FC236}">
                      <a16:creationId xmlns:a16="http://schemas.microsoft.com/office/drawing/2014/main" id="{E07385BC-C197-49E7-A5A5-7B1817CAB459}"/>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613BA1"/>
                    </a:solidFill>
                    <a:effectLst/>
                    <a:uLnTx/>
                    <a:uFillTx/>
                    <a:latin typeface="Segoe UI"/>
                    <a:ea typeface="+mn-ea"/>
                    <a:cs typeface="+mn-cs"/>
                  </a:endParaRPr>
                </a:p>
              </p:txBody>
            </p:sp>
            <p:sp>
              <p:nvSpPr>
                <p:cNvPr id="56" name="Oval 1140">
                  <a:extLst>
                    <a:ext uri="{FF2B5EF4-FFF2-40B4-BE49-F238E27FC236}">
                      <a16:creationId xmlns:a16="http://schemas.microsoft.com/office/drawing/2014/main" id="{DAD5DE30-5177-4ACC-9398-91397CA45B6E}"/>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613BA1"/>
                    </a:soli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7D3492D5-154E-4D66-99B5-1C31DF0322D4}"/>
                </a:ext>
              </a:extLst>
            </p:cNvPr>
            <p:cNvGrpSpPr/>
            <p:nvPr/>
          </p:nvGrpSpPr>
          <p:grpSpPr>
            <a:xfrm>
              <a:off x="10086801" y="2837478"/>
              <a:ext cx="265176" cy="265176"/>
              <a:chOff x="9565913" y="2971800"/>
              <a:chExt cx="457200" cy="457200"/>
            </a:xfrm>
          </p:grpSpPr>
          <p:sp>
            <p:nvSpPr>
              <p:cNvPr id="41" name="Oval 40">
                <a:extLst>
                  <a:ext uri="{FF2B5EF4-FFF2-40B4-BE49-F238E27FC236}">
                    <a16:creationId xmlns:a16="http://schemas.microsoft.com/office/drawing/2014/main" id="{15D7E202-65E4-4976-A4C0-7178FFD9C820}"/>
                  </a:ext>
                </a:extLst>
              </p:cNvPr>
              <p:cNvSpPr/>
              <p:nvPr/>
            </p:nvSpPr>
            <p:spPr bwMode="auto">
              <a:xfrm>
                <a:off x="9565913" y="2971800"/>
                <a:ext cx="457200" cy="45720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 name="Group 4">
                <a:extLst>
                  <a:ext uri="{FF2B5EF4-FFF2-40B4-BE49-F238E27FC236}">
                    <a16:creationId xmlns:a16="http://schemas.microsoft.com/office/drawing/2014/main" id="{16CBE987-B5CD-4E2A-975B-795C182C9D86}"/>
                  </a:ext>
                </a:extLst>
              </p:cNvPr>
              <p:cNvGrpSpPr>
                <a:grpSpLocks noChangeAspect="1"/>
              </p:cNvGrpSpPr>
              <p:nvPr/>
            </p:nvGrpSpPr>
            <p:grpSpPr bwMode="auto">
              <a:xfrm>
                <a:off x="9656679" y="3087560"/>
                <a:ext cx="275667" cy="225680"/>
                <a:chOff x="7741" y="3296"/>
                <a:chExt cx="375" cy="307"/>
              </a:xfrm>
              <a:noFill/>
            </p:grpSpPr>
            <p:sp>
              <p:nvSpPr>
                <p:cNvPr id="43" name="Rectangle 5">
                  <a:extLst>
                    <a:ext uri="{FF2B5EF4-FFF2-40B4-BE49-F238E27FC236}">
                      <a16:creationId xmlns:a16="http://schemas.microsoft.com/office/drawing/2014/main" id="{3F78BDEB-CC71-4297-83FE-6161D0288C7C}"/>
                    </a:ext>
                  </a:extLst>
                </p:cNvPr>
                <p:cNvSpPr>
                  <a:spLocks noChangeArrowheads="1"/>
                </p:cNvSpPr>
                <p:nvPr/>
              </p:nvSpPr>
              <p:spPr bwMode="auto">
                <a:xfrm>
                  <a:off x="7741" y="3296"/>
                  <a:ext cx="375" cy="307"/>
                </a:xfrm>
                <a:prstGeom prst="rect">
                  <a:avLst/>
                </a:pr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4" name="Rectangle 6">
                  <a:extLst>
                    <a:ext uri="{FF2B5EF4-FFF2-40B4-BE49-F238E27FC236}">
                      <a16:creationId xmlns:a16="http://schemas.microsoft.com/office/drawing/2014/main" id="{E525C5F7-F002-4200-8773-06BCDFFD2310}"/>
                    </a:ext>
                  </a:extLst>
                </p:cNvPr>
                <p:cNvSpPr>
                  <a:spLocks noChangeArrowheads="1"/>
                </p:cNvSpPr>
                <p:nvPr/>
              </p:nvSpPr>
              <p:spPr bwMode="auto">
                <a:xfrm>
                  <a:off x="7741" y="3296"/>
                  <a:ext cx="375" cy="62"/>
                </a:xfrm>
                <a:prstGeom prst="rect">
                  <a:avLst/>
                </a:pr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5" name="Rectangle 10">
                  <a:extLst>
                    <a:ext uri="{FF2B5EF4-FFF2-40B4-BE49-F238E27FC236}">
                      <a16:creationId xmlns:a16="http://schemas.microsoft.com/office/drawing/2014/main" id="{97787B9D-0108-4BC3-8E9B-35A5247E1486}"/>
                    </a:ext>
                  </a:extLst>
                </p:cNvPr>
                <p:cNvSpPr>
                  <a:spLocks noChangeArrowheads="1"/>
                </p:cNvSpPr>
                <p:nvPr/>
              </p:nvSpPr>
              <p:spPr bwMode="auto">
                <a:xfrm>
                  <a:off x="7811" y="3414"/>
                  <a:ext cx="87" cy="137"/>
                </a:xfrm>
                <a:prstGeom prst="rect">
                  <a:avLst/>
                </a:prstGeom>
                <a:solidFill>
                  <a:srgbClr val="FFFFFF"/>
                </a:solidFill>
                <a:ln w="1905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6" name="Rectangle 12">
                  <a:extLst>
                    <a:ext uri="{FF2B5EF4-FFF2-40B4-BE49-F238E27FC236}">
                      <a16:creationId xmlns:a16="http://schemas.microsoft.com/office/drawing/2014/main" id="{3CE6552C-BDAB-4FAD-8FC3-BB59E8A64B53}"/>
                    </a:ext>
                  </a:extLst>
                </p:cNvPr>
                <p:cNvSpPr>
                  <a:spLocks noChangeArrowheads="1"/>
                </p:cNvSpPr>
                <p:nvPr/>
              </p:nvSpPr>
              <p:spPr bwMode="auto">
                <a:xfrm>
                  <a:off x="7959" y="3414"/>
                  <a:ext cx="100" cy="100"/>
                </a:xfrm>
                <a:prstGeom prst="rect">
                  <a:avLst/>
                </a:prstGeom>
                <a:solidFill>
                  <a:srgbClr val="FFFFFF"/>
                </a:solidFill>
                <a:ln w="1905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87FE058B-1265-4BE3-A4FF-A9F327510C82}"/>
                </a:ext>
              </a:extLst>
            </p:cNvPr>
            <p:cNvGrpSpPr/>
            <p:nvPr/>
          </p:nvGrpSpPr>
          <p:grpSpPr>
            <a:xfrm>
              <a:off x="9840555" y="2835913"/>
              <a:ext cx="265176" cy="265176"/>
              <a:chOff x="2461871" y="1351538"/>
              <a:chExt cx="433089" cy="433089"/>
            </a:xfrm>
          </p:grpSpPr>
          <p:sp>
            <p:nvSpPr>
              <p:cNvPr id="39" name="Oval 38">
                <a:extLst>
                  <a:ext uri="{FF2B5EF4-FFF2-40B4-BE49-F238E27FC236}">
                    <a16:creationId xmlns:a16="http://schemas.microsoft.com/office/drawing/2014/main" id="{D6F2BE80-77D4-4B7A-B114-827C466C312E}"/>
                  </a:ext>
                </a:extLst>
              </p:cNvPr>
              <p:cNvSpPr/>
              <p:nvPr/>
            </p:nvSpPr>
            <p:spPr bwMode="auto">
              <a:xfrm>
                <a:off x="2461871" y="1351538"/>
                <a:ext cx="433089" cy="43308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binary">
                <a:extLst>
                  <a:ext uri="{FF2B5EF4-FFF2-40B4-BE49-F238E27FC236}">
                    <a16:creationId xmlns:a16="http://schemas.microsoft.com/office/drawing/2014/main" id="{B18D14A6-5D92-4193-975E-E6414100CDD5}"/>
                  </a:ext>
                </a:extLst>
              </p:cNvPr>
              <p:cNvSpPr>
                <a:spLocks noChangeAspect="1" noEditPoints="1"/>
              </p:cNvSpPr>
              <p:nvPr/>
            </p:nvSpPr>
            <p:spPr bwMode="auto">
              <a:xfrm>
                <a:off x="2561964" y="1467527"/>
                <a:ext cx="232902" cy="2011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1F82F010-A42B-4D76-8E34-B35C3DF5FC95}"/>
                </a:ext>
              </a:extLst>
            </p:cNvPr>
            <p:cNvGrpSpPr/>
            <p:nvPr/>
          </p:nvGrpSpPr>
          <p:grpSpPr>
            <a:xfrm>
              <a:off x="9840555" y="3083027"/>
              <a:ext cx="265176" cy="265176"/>
              <a:chOff x="3085026" y="1316532"/>
              <a:chExt cx="433089" cy="433089"/>
            </a:xfrm>
          </p:grpSpPr>
          <p:sp>
            <p:nvSpPr>
              <p:cNvPr id="37" name="Oval 36">
                <a:extLst>
                  <a:ext uri="{FF2B5EF4-FFF2-40B4-BE49-F238E27FC236}">
                    <a16:creationId xmlns:a16="http://schemas.microsoft.com/office/drawing/2014/main" id="{669FDA58-5FF6-4A83-8D48-BD057F572FFC}"/>
                  </a:ext>
                </a:extLst>
              </p:cNvPr>
              <p:cNvSpPr/>
              <p:nvPr/>
            </p:nvSpPr>
            <p:spPr bwMode="auto">
              <a:xfrm>
                <a:off x="3085026" y="1316532"/>
                <a:ext cx="433089" cy="43308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Laptop_E770" title="Icon of a laptop">
                <a:extLst>
                  <a:ext uri="{FF2B5EF4-FFF2-40B4-BE49-F238E27FC236}">
                    <a16:creationId xmlns:a16="http://schemas.microsoft.com/office/drawing/2014/main" id="{44469AFB-2C8E-4ABB-9420-645DCE03D043}"/>
                  </a:ext>
                </a:extLst>
              </p:cNvPr>
              <p:cNvSpPr>
                <a:spLocks noChangeAspect="1" noEditPoints="1"/>
              </p:cNvSpPr>
              <p:nvPr/>
            </p:nvSpPr>
            <p:spPr bwMode="auto">
              <a:xfrm>
                <a:off x="3165163" y="1440520"/>
                <a:ext cx="272815" cy="18511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894D2F37-41F1-4028-835D-0972DA29C8F7}"/>
                </a:ext>
              </a:extLst>
            </p:cNvPr>
            <p:cNvGrpSpPr/>
            <p:nvPr/>
          </p:nvGrpSpPr>
          <p:grpSpPr>
            <a:xfrm>
              <a:off x="10086801" y="3083027"/>
              <a:ext cx="265176" cy="265176"/>
              <a:chOff x="4234219" y="1355469"/>
              <a:chExt cx="433089" cy="433089"/>
            </a:xfrm>
          </p:grpSpPr>
          <p:sp>
            <p:nvSpPr>
              <p:cNvPr id="25" name="Oval 24">
                <a:extLst>
                  <a:ext uri="{FF2B5EF4-FFF2-40B4-BE49-F238E27FC236}">
                    <a16:creationId xmlns:a16="http://schemas.microsoft.com/office/drawing/2014/main" id="{65610619-CE73-4FEA-8D10-5FD61C872468}"/>
                  </a:ext>
                </a:extLst>
              </p:cNvPr>
              <p:cNvSpPr/>
              <p:nvPr/>
            </p:nvSpPr>
            <p:spPr bwMode="auto">
              <a:xfrm>
                <a:off x="4234219" y="1355469"/>
                <a:ext cx="433089" cy="43308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A504BE9C-5D6D-4F2B-8D40-713E2CCEDDDE}"/>
                  </a:ext>
                </a:extLst>
              </p:cNvPr>
              <p:cNvGrpSpPr/>
              <p:nvPr/>
            </p:nvGrpSpPr>
            <p:grpSpPr>
              <a:xfrm>
                <a:off x="4312276" y="1451400"/>
                <a:ext cx="276975" cy="241227"/>
                <a:chOff x="4312276" y="1451400"/>
                <a:chExt cx="276975" cy="241227"/>
              </a:xfrm>
            </p:grpSpPr>
            <p:sp>
              <p:nvSpPr>
                <p:cNvPr id="29" name="Processing_E9F5">
                  <a:extLst>
                    <a:ext uri="{FF2B5EF4-FFF2-40B4-BE49-F238E27FC236}">
                      <a16:creationId xmlns:a16="http://schemas.microsoft.com/office/drawing/2014/main" id="{32D87CAC-D8EC-458C-9218-7C9FBBE40C6A}"/>
                    </a:ext>
                  </a:extLst>
                </p:cNvPr>
                <p:cNvSpPr>
                  <a:spLocks noChangeAspect="1" noEditPoints="1"/>
                </p:cNvSpPr>
                <p:nvPr/>
              </p:nvSpPr>
              <p:spPr bwMode="auto">
                <a:xfrm>
                  <a:off x="4312276" y="1451400"/>
                  <a:ext cx="276975" cy="241227"/>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5" name="Oval 34">
                  <a:extLst>
                    <a:ext uri="{FF2B5EF4-FFF2-40B4-BE49-F238E27FC236}">
                      <a16:creationId xmlns:a16="http://schemas.microsoft.com/office/drawing/2014/main" id="{FE281789-55C3-4055-B23B-C3E456C78309}"/>
                    </a:ext>
                  </a:extLst>
                </p:cNvPr>
                <p:cNvSpPr/>
                <p:nvPr/>
              </p:nvSpPr>
              <p:spPr bwMode="auto">
                <a:xfrm>
                  <a:off x="4449581" y="1565531"/>
                  <a:ext cx="124401" cy="9837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5C3B73ED-07E5-4261-B383-D8BFE1014FDA}"/>
                    </a:ext>
                  </a:extLst>
                </p:cNvPr>
                <p:cNvSpPr/>
                <p:nvPr/>
              </p:nvSpPr>
              <p:spPr bwMode="auto">
                <a:xfrm>
                  <a:off x="4329242" y="1467154"/>
                  <a:ext cx="98377" cy="9837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64" name="Group 63">
            <a:extLst>
              <a:ext uri="{FF2B5EF4-FFF2-40B4-BE49-F238E27FC236}">
                <a16:creationId xmlns:a16="http://schemas.microsoft.com/office/drawing/2014/main" id="{33DF4FC2-717B-457D-8F35-FAA57C3BCF6E}"/>
              </a:ext>
              <a:ext uri="{C183D7F6-B498-43B3-948B-1728B52AA6E4}">
                <adec:decorative xmlns:adec="http://schemas.microsoft.com/office/drawing/2017/decorative" val="1"/>
              </a:ext>
            </a:extLst>
          </p:cNvPr>
          <p:cNvGrpSpPr/>
          <p:nvPr/>
        </p:nvGrpSpPr>
        <p:grpSpPr>
          <a:xfrm>
            <a:off x="6885055" y="3217563"/>
            <a:ext cx="579590" cy="579586"/>
            <a:chOff x="6364588" y="5695686"/>
            <a:chExt cx="516315" cy="516315"/>
          </a:xfrm>
        </p:grpSpPr>
        <p:sp>
          <p:nvSpPr>
            <p:cNvPr id="65" name="Oval 64">
              <a:extLst>
                <a:ext uri="{FF2B5EF4-FFF2-40B4-BE49-F238E27FC236}">
                  <a16:creationId xmlns:a16="http://schemas.microsoft.com/office/drawing/2014/main" id="{19E70952-E2AB-4667-8C64-F85F34D481A3}"/>
                </a:ext>
              </a:extLst>
            </p:cNvPr>
            <p:cNvSpPr/>
            <p:nvPr/>
          </p:nvSpPr>
          <p:spPr bwMode="auto">
            <a:xfrm>
              <a:off x="6364588" y="5695686"/>
              <a:ext cx="516315" cy="516315"/>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8319F188-2EE5-4BB9-AA41-25E61126EE90}"/>
                </a:ext>
              </a:extLst>
            </p:cNvPr>
            <p:cNvGrpSpPr/>
            <p:nvPr/>
          </p:nvGrpSpPr>
          <p:grpSpPr>
            <a:xfrm>
              <a:off x="6497358" y="5795347"/>
              <a:ext cx="250774" cy="280274"/>
              <a:chOff x="5593458" y="2766299"/>
              <a:chExt cx="268374" cy="299948"/>
            </a:xfrm>
            <a:solidFill>
              <a:schemeClr val="bg1"/>
            </a:solidFill>
          </p:grpSpPr>
          <p:sp>
            <p:nvSpPr>
              <p:cNvPr id="67" name="Freeform 1059">
                <a:extLst>
                  <a:ext uri="{FF2B5EF4-FFF2-40B4-BE49-F238E27FC236}">
                    <a16:creationId xmlns:a16="http://schemas.microsoft.com/office/drawing/2014/main" id="{05E2FE97-1107-4A60-8451-4C29C4A039E2}"/>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mn-cs"/>
                </a:endParaRPr>
              </a:p>
            </p:txBody>
          </p:sp>
          <p:sp>
            <p:nvSpPr>
              <p:cNvPr id="68" name="Oval 1060">
                <a:extLst>
                  <a:ext uri="{FF2B5EF4-FFF2-40B4-BE49-F238E27FC236}">
                    <a16:creationId xmlns:a16="http://schemas.microsoft.com/office/drawing/2014/main" id="{330A6BB6-348B-485F-A4DB-A8BCD22F0B3A}"/>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72" name="Group 71">
            <a:extLst>
              <a:ext uri="{FF2B5EF4-FFF2-40B4-BE49-F238E27FC236}">
                <a16:creationId xmlns:a16="http://schemas.microsoft.com/office/drawing/2014/main" id="{396AE595-127E-4F7E-A8E6-2DF1418C085C}"/>
              </a:ext>
              <a:ext uri="{C183D7F6-B498-43B3-948B-1728B52AA6E4}">
                <adec:decorative xmlns:adec="http://schemas.microsoft.com/office/drawing/2017/decorative" val="1"/>
              </a:ext>
            </a:extLst>
          </p:cNvPr>
          <p:cNvGrpSpPr/>
          <p:nvPr/>
        </p:nvGrpSpPr>
        <p:grpSpPr>
          <a:xfrm>
            <a:off x="6526265" y="4947505"/>
            <a:ext cx="579590" cy="579586"/>
            <a:chOff x="3604473" y="3344465"/>
            <a:chExt cx="264060" cy="264058"/>
          </a:xfrm>
        </p:grpSpPr>
        <p:sp>
          <p:nvSpPr>
            <p:cNvPr id="73" name="Oval 72">
              <a:extLst>
                <a:ext uri="{FF2B5EF4-FFF2-40B4-BE49-F238E27FC236}">
                  <a16:creationId xmlns:a16="http://schemas.microsoft.com/office/drawing/2014/main" id="{E0DDFB12-92F5-45F8-A07D-11A77C8373E6}"/>
                </a:ext>
              </a:extLst>
            </p:cNvPr>
            <p:cNvSpPr/>
            <p:nvPr/>
          </p:nvSpPr>
          <p:spPr bwMode="auto">
            <a:xfrm>
              <a:off x="3604473" y="3344465"/>
              <a:ext cx="264060" cy="264058"/>
            </a:xfrm>
            <a:prstGeom prst="ellipse">
              <a:avLst/>
            </a:prstGeom>
            <a:solidFill>
              <a:srgbClr val="613B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613BA1"/>
                </a:soli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8D7FBD5C-C6A6-4F6D-8112-BF2E3A9F1CDC}"/>
                </a:ext>
              </a:extLst>
            </p:cNvPr>
            <p:cNvGrpSpPr/>
            <p:nvPr/>
          </p:nvGrpSpPr>
          <p:grpSpPr>
            <a:xfrm>
              <a:off x="3659747" y="3399739"/>
              <a:ext cx="153512" cy="153510"/>
              <a:chOff x="7563215" y="1276544"/>
              <a:chExt cx="509076" cy="509075"/>
            </a:xfrm>
            <a:solidFill>
              <a:schemeClr val="bg1"/>
            </a:solidFill>
          </p:grpSpPr>
          <p:sp>
            <p:nvSpPr>
              <p:cNvPr id="75" name="Freeform 1133">
                <a:extLst>
                  <a:ext uri="{FF2B5EF4-FFF2-40B4-BE49-F238E27FC236}">
                    <a16:creationId xmlns:a16="http://schemas.microsoft.com/office/drawing/2014/main" id="{0042C544-9AB2-4308-B0DA-C52F4FF8936F}"/>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613BA1"/>
                  </a:solidFill>
                  <a:effectLst/>
                  <a:uLnTx/>
                  <a:uFillTx/>
                  <a:latin typeface="Segoe UI"/>
                  <a:ea typeface="+mn-ea"/>
                  <a:cs typeface="+mn-cs"/>
                </a:endParaRPr>
              </a:p>
            </p:txBody>
          </p:sp>
          <p:sp>
            <p:nvSpPr>
              <p:cNvPr id="76" name="Oval 1134">
                <a:extLst>
                  <a:ext uri="{FF2B5EF4-FFF2-40B4-BE49-F238E27FC236}">
                    <a16:creationId xmlns:a16="http://schemas.microsoft.com/office/drawing/2014/main" id="{28B85030-1A2C-4B76-A987-471B2F8BB378}"/>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613BA1"/>
                  </a:solidFill>
                  <a:effectLst/>
                  <a:uLnTx/>
                  <a:uFillTx/>
                  <a:latin typeface="Segoe UI"/>
                  <a:ea typeface="+mn-ea"/>
                  <a:cs typeface="+mn-cs"/>
                </a:endParaRPr>
              </a:p>
            </p:txBody>
          </p:sp>
          <p:sp>
            <p:nvSpPr>
              <p:cNvPr id="77" name="Oval 1135">
                <a:extLst>
                  <a:ext uri="{FF2B5EF4-FFF2-40B4-BE49-F238E27FC236}">
                    <a16:creationId xmlns:a16="http://schemas.microsoft.com/office/drawing/2014/main" id="{C025AE3A-7B70-4D7E-903A-7E7A29F46D8D}"/>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613BA1"/>
                  </a:solidFill>
                  <a:effectLst/>
                  <a:uLnTx/>
                  <a:uFillTx/>
                  <a:latin typeface="Segoe UI"/>
                  <a:ea typeface="+mn-ea"/>
                  <a:cs typeface="+mn-cs"/>
                </a:endParaRPr>
              </a:p>
            </p:txBody>
          </p:sp>
          <p:sp>
            <p:nvSpPr>
              <p:cNvPr id="78" name="Oval 1136">
                <a:extLst>
                  <a:ext uri="{FF2B5EF4-FFF2-40B4-BE49-F238E27FC236}">
                    <a16:creationId xmlns:a16="http://schemas.microsoft.com/office/drawing/2014/main" id="{BACDAE48-F19A-4A46-8A89-0DE21D4E8C07}"/>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613BA1"/>
                  </a:solidFill>
                  <a:effectLst/>
                  <a:uLnTx/>
                  <a:uFillTx/>
                  <a:latin typeface="Segoe UI"/>
                  <a:ea typeface="+mn-ea"/>
                  <a:cs typeface="+mn-cs"/>
                </a:endParaRPr>
              </a:p>
            </p:txBody>
          </p:sp>
          <p:sp>
            <p:nvSpPr>
              <p:cNvPr id="79" name="Oval 1137">
                <a:extLst>
                  <a:ext uri="{FF2B5EF4-FFF2-40B4-BE49-F238E27FC236}">
                    <a16:creationId xmlns:a16="http://schemas.microsoft.com/office/drawing/2014/main" id="{EC78F82E-BBE2-45BA-A3B8-F4BB7D47A766}"/>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613BA1"/>
                  </a:solidFill>
                  <a:effectLst/>
                  <a:uLnTx/>
                  <a:uFillTx/>
                  <a:latin typeface="Segoe UI"/>
                  <a:ea typeface="+mn-ea"/>
                  <a:cs typeface="+mn-cs"/>
                </a:endParaRPr>
              </a:p>
            </p:txBody>
          </p:sp>
          <p:sp>
            <p:nvSpPr>
              <p:cNvPr id="80" name="Oval 1138">
                <a:extLst>
                  <a:ext uri="{FF2B5EF4-FFF2-40B4-BE49-F238E27FC236}">
                    <a16:creationId xmlns:a16="http://schemas.microsoft.com/office/drawing/2014/main" id="{69D8E148-A73B-4F2C-A0DB-CC5EF976443D}"/>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613BA1"/>
                  </a:solidFill>
                  <a:effectLst/>
                  <a:uLnTx/>
                  <a:uFillTx/>
                  <a:latin typeface="Segoe UI"/>
                  <a:ea typeface="+mn-ea"/>
                  <a:cs typeface="+mn-cs"/>
                </a:endParaRPr>
              </a:p>
            </p:txBody>
          </p:sp>
          <p:sp>
            <p:nvSpPr>
              <p:cNvPr id="81" name="Oval 1139">
                <a:extLst>
                  <a:ext uri="{FF2B5EF4-FFF2-40B4-BE49-F238E27FC236}">
                    <a16:creationId xmlns:a16="http://schemas.microsoft.com/office/drawing/2014/main" id="{11BFAC72-A5B0-418C-9E22-BF8F1E0BD961}"/>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613BA1"/>
                  </a:solidFill>
                  <a:effectLst/>
                  <a:uLnTx/>
                  <a:uFillTx/>
                  <a:latin typeface="Segoe UI"/>
                  <a:ea typeface="+mn-ea"/>
                  <a:cs typeface="+mn-cs"/>
                </a:endParaRPr>
              </a:p>
            </p:txBody>
          </p:sp>
          <p:sp>
            <p:nvSpPr>
              <p:cNvPr id="82" name="Oval 1140">
                <a:extLst>
                  <a:ext uri="{FF2B5EF4-FFF2-40B4-BE49-F238E27FC236}">
                    <a16:creationId xmlns:a16="http://schemas.microsoft.com/office/drawing/2014/main" id="{D108DE92-6B92-4A4D-95B4-FDC3E99CA1B4}"/>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613BA1"/>
                  </a:solidFill>
                  <a:effectLst/>
                  <a:uLnTx/>
                  <a:uFillTx/>
                  <a:latin typeface="Segoe UI"/>
                  <a:ea typeface="+mn-ea"/>
                  <a:cs typeface="+mn-cs"/>
                </a:endParaRPr>
              </a:p>
            </p:txBody>
          </p:sp>
        </p:grpSp>
      </p:grpSp>
      <p:sp>
        <p:nvSpPr>
          <p:cNvPr id="83" name="Oval 82">
            <a:extLst>
              <a:ext uri="{FF2B5EF4-FFF2-40B4-BE49-F238E27FC236}">
                <a16:creationId xmlns:a16="http://schemas.microsoft.com/office/drawing/2014/main" id="{D93D42F9-F768-48A3-B473-C9B5C1DA20FC}"/>
              </a:ext>
            </a:extLst>
          </p:cNvPr>
          <p:cNvSpPr/>
          <p:nvPr/>
        </p:nvSpPr>
        <p:spPr bwMode="auto">
          <a:xfrm>
            <a:off x="3887850" y="1759417"/>
            <a:ext cx="579590" cy="57958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t>
            </a:r>
          </a:p>
        </p:txBody>
      </p:sp>
      <p:sp>
        <p:nvSpPr>
          <p:cNvPr id="84" name="Oval 83">
            <a:extLst>
              <a:ext uri="{FF2B5EF4-FFF2-40B4-BE49-F238E27FC236}">
                <a16:creationId xmlns:a16="http://schemas.microsoft.com/office/drawing/2014/main" id="{F7FA2F2E-54FA-42F2-911A-E026999410B1}"/>
              </a:ext>
            </a:extLst>
          </p:cNvPr>
          <p:cNvSpPr/>
          <p:nvPr/>
        </p:nvSpPr>
        <p:spPr bwMode="auto">
          <a:xfrm>
            <a:off x="594009" y="4538980"/>
            <a:ext cx="579590" cy="57958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a:noFill/>
                </a:ln>
                <a:solidFill>
                  <a:srgbClr val="FFFFFF"/>
                </a:solidFill>
                <a:effectLst/>
                <a:uLnTx/>
                <a:uFillTx/>
                <a:latin typeface="Consolas" panose="020B0609020204030204" pitchFamily="49" charset="0"/>
                <a:ea typeface="Segoe UI" pitchFamily="34" charset="0"/>
                <a:cs typeface="Calibri" panose="020F0502020204030204" pitchFamily="34" charset="0"/>
              </a:rPr>
              <a:t>0</a:t>
            </a:r>
          </a:p>
        </p:txBody>
      </p:sp>
      <p:grpSp>
        <p:nvGrpSpPr>
          <p:cNvPr id="89" name="Group 88">
            <a:extLst>
              <a:ext uri="{FF2B5EF4-FFF2-40B4-BE49-F238E27FC236}">
                <a16:creationId xmlns:a16="http://schemas.microsoft.com/office/drawing/2014/main" id="{82E60F7F-AC06-44D1-B6D4-B48FBEAEE562}"/>
              </a:ext>
              <a:ext uri="{C183D7F6-B498-43B3-948B-1728B52AA6E4}">
                <adec:decorative xmlns:adec="http://schemas.microsoft.com/office/drawing/2017/decorative" val="1"/>
              </a:ext>
            </a:extLst>
          </p:cNvPr>
          <p:cNvGrpSpPr/>
          <p:nvPr/>
        </p:nvGrpSpPr>
        <p:grpSpPr>
          <a:xfrm>
            <a:off x="4893990" y="4903470"/>
            <a:ext cx="2407062" cy="1271529"/>
            <a:chOff x="4893990" y="4903470"/>
            <a:chExt cx="2407062" cy="1271529"/>
          </a:xfrm>
        </p:grpSpPr>
        <p:sp>
          <p:nvSpPr>
            <p:cNvPr id="13" name="Rectangle 12">
              <a:extLst>
                <a:ext uri="{FF2B5EF4-FFF2-40B4-BE49-F238E27FC236}">
                  <a16:creationId xmlns:a16="http://schemas.microsoft.com/office/drawing/2014/main" id="{A2661C4D-5BEC-4459-A293-741262AB72B2}"/>
                </a:ext>
              </a:extLst>
            </p:cNvPr>
            <p:cNvSpPr/>
            <p:nvPr/>
          </p:nvSpPr>
          <p:spPr>
            <a:xfrm>
              <a:off x="5620977" y="5805667"/>
              <a:ext cx="168007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“It’s a product”</a:t>
              </a:r>
            </a:p>
          </p:txBody>
        </p:sp>
        <p:sp>
          <p:nvSpPr>
            <p:cNvPr id="14" name="&quot;Not Allowed&quot; Symbol 13">
              <a:extLst>
                <a:ext uri="{FF2B5EF4-FFF2-40B4-BE49-F238E27FC236}">
                  <a16:creationId xmlns:a16="http://schemas.microsoft.com/office/drawing/2014/main" id="{F16519A4-1CE1-4999-B1AB-F773E09D9B2D}"/>
                </a:ext>
              </a:extLst>
            </p:cNvPr>
            <p:cNvSpPr/>
            <p:nvPr/>
          </p:nvSpPr>
          <p:spPr bwMode="auto">
            <a:xfrm>
              <a:off x="5389070" y="5871675"/>
              <a:ext cx="285644" cy="285644"/>
            </a:xfrm>
            <a:prstGeom prst="noSmoking">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8" name="Group 87">
              <a:extLst>
                <a:ext uri="{FF2B5EF4-FFF2-40B4-BE49-F238E27FC236}">
                  <a16:creationId xmlns:a16="http://schemas.microsoft.com/office/drawing/2014/main" id="{8D6665CB-0DD7-427D-AE3E-6C63BFCAA61A}"/>
                </a:ext>
              </a:extLst>
            </p:cNvPr>
            <p:cNvGrpSpPr/>
            <p:nvPr/>
          </p:nvGrpSpPr>
          <p:grpSpPr>
            <a:xfrm>
              <a:off x="4893990" y="4903470"/>
              <a:ext cx="531000" cy="916920"/>
              <a:chOff x="4893990" y="4903470"/>
              <a:chExt cx="531000" cy="916920"/>
            </a:xfrm>
          </p:grpSpPr>
          <p:grpSp>
            <p:nvGrpSpPr>
              <p:cNvPr id="71" name="Group 70">
                <a:extLst>
                  <a:ext uri="{FF2B5EF4-FFF2-40B4-BE49-F238E27FC236}">
                    <a16:creationId xmlns:a16="http://schemas.microsoft.com/office/drawing/2014/main" id="{038B90AB-5A6B-4167-AB46-DAF22BDA3644}"/>
                  </a:ext>
                </a:extLst>
              </p:cNvPr>
              <p:cNvGrpSpPr/>
              <p:nvPr/>
            </p:nvGrpSpPr>
            <p:grpSpPr>
              <a:xfrm>
                <a:off x="4893990" y="4903470"/>
                <a:ext cx="155520" cy="104040"/>
                <a:chOff x="4893990" y="4903470"/>
                <a:chExt cx="155520" cy="104040"/>
              </a:xfrm>
            </p:grpSpPr>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7441D8F1-BE4E-41F4-B4AF-6AA2CFD74632}"/>
                        </a:ext>
                      </a:extLst>
                    </p14:cNvPr>
                    <p14:cNvContentPartPr/>
                    <p14:nvPr/>
                  </p14:nvContentPartPr>
                  <p14:xfrm>
                    <a:off x="4893990" y="4903470"/>
                    <a:ext cx="9360" cy="10440"/>
                  </p14:xfrm>
                </p:contentPart>
              </mc:Choice>
              <mc:Fallback xmlns="">
                <p:pic>
                  <p:nvPicPr>
                    <p:cNvPr id="16" name="Ink 15">
                      <a:extLst>
                        <a:ext uri="{FF2B5EF4-FFF2-40B4-BE49-F238E27FC236}">
                          <a16:creationId xmlns:a16="http://schemas.microsoft.com/office/drawing/2014/main" id="{7441D8F1-BE4E-41F4-B4AF-6AA2CFD74632}"/>
                        </a:ext>
                      </a:extLst>
                    </p:cNvPr>
                    <p:cNvPicPr/>
                    <p:nvPr/>
                  </p:nvPicPr>
                  <p:blipFill>
                    <a:blip r:embed="rId11"/>
                    <a:stretch>
                      <a:fillRect/>
                    </a:stretch>
                  </p:blipFill>
                  <p:spPr>
                    <a:xfrm>
                      <a:off x="4884990" y="4894770"/>
                      <a:ext cx="27000" cy="2749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1" name="Ink 60">
                      <a:extLst>
                        <a:ext uri="{FF2B5EF4-FFF2-40B4-BE49-F238E27FC236}">
                          <a16:creationId xmlns:a16="http://schemas.microsoft.com/office/drawing/2014/main" id="{47368F5D-C724-4062-BEB2-03539301D3BC}"/>
                        </a:ext>
                      </a:extLst>
                    </p14:cNvPr>
                    <p14:cNvContentPartPr/>
                    <p14:nvPr/>
                  </p14:nvContentPartPr>
                  <p14:xfrm>
                    <a:off x="4947630" y="4950270"/>
                    <a:ext cx="101880" cy="57240"/>
                  </p14:xfrm>
                </p:contentPart>
              </mc:Choice>
              <mc:Fallback xmlns="">
                <p:pic>
                  <p:nvPicPr>
                    <p:cNvPr id="61" name="Ink 60">
                      <a:extLst>
                        <a:ext uri="{FF2B5EF4-FFF2-40B4-BE49-F238E27FC236}">
                          <a16:creationId xmlns:a16="http://schemas.microsoft.com/office/drawing/2014/main" id="{47368F5D-C724-4062-BEB2-03539301D3BC}"/>
                        </a:ext>
                      </a:extLst>
                    </p:cNvPr>
                    <p:cNvPicPr/>
                    <p:nvPr/>
                  </p:nvPicPr>
                  <p:blipFill>
                    <a:blip r:embed="rId13"/>
                    <a:stretch>
                      <a:fillRect/>
                    </a:stretch>
                  </p:blipFill>
                  <p:spPr>
                    <a:xfrm>
                      <a:off x="4938630" y="4941326"/>
                      <a:ext cx="119520" cy="7477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62" name="Ink 61">
                    <a:extLst>
                      <a:ext uri="{FF2B5EF4-FFF2-40B4-BE49-F238E27FC236}">
                        <a16:creationId xmlns:a16="http://schemas.microsoft.com/office/drawing/2014/main" id="{E3AAF920-EE46-4F97-94D9-CB700EF9AA9E}"/>
                      </a:ext>
                    </a:extLst>
                  </p14:cNvPr>
                  <p14:cNvContentPartPr/>
                  <p14:nvPr/>
                </p14:nvContentPartPr>
                <p14:xfrm>
                  <a:off x="5115750" y="5075550"/>
                  <a:ext cx="66240" cy="133560"/>
                </p14:xfrm>
              </p:contentPart>
            </mc:Choice>
            <mc:Fallback xmlns="">
              <p:pic>
                <p:nvPicPr>
                  <p:cNvPr id="62" name="Ink 61">
                    <a:extLst>
                      <a:ext uri="{FF2B5EF4-FFF2-40B4-BE49-F238E27FC236}">
                        <a16:creationId xmlns:a16="http://schemas.microsoft.com/office/drawing/2014/main" id="{E3AAF920-EE46-4F97-94D9-CB700EF9AA9E}"/>
                      </a:ext>
                    </a:extLst>
                  </p:cNvPr>
                  <p:cNvPicPr/>
                  <p:nvPr/>
                </p:nvPicPr>
                <p:blipFill>
                  <a:blip r:embed="rId15"/>
                  <a:stretch>
                    <a:fillRect/>
                  </a:stretch>
                </p:blipFill>
                <p:spPr>
                  <a:xfrm>
                    <a:off x="5106750" y="5066574"/>
                    <a:ext cx="83880" cy="15115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3" name="Ink 62">
                    <a:extLst>
                      <a:ext uri="{FF2B5EF4-FFF2-40B4-BE49-F238E27FC236}">
                        <a16:creationId xmlns:a16="http://schemas.microsoft.com/office/drawing/2014/main" id="{50382492-2F31-4471-ACFE-2DCB482B191A}"/>
                      </a:ext>
                    </a:extLst>
                  </p14:cNvPr>
                  <p14:cNvContentPartPr/>
                  <p14:nvPr/>
                </p14:nvContentPartPr>
                <p14:xfrm>
                  <a:off x="5208270" y="5297670"/>
                  <a:ext cx="82440" cy="200520"/>
                </p14:xfrm>
              </p:contentPart>
            </mc:Choice>
            <mc:Fallback xmlns="">
              <p:pic>
                <p:nvPicPr>
                  <p:cNvPr id="63" name="Ink 62">
                    <a:extLst>
                      <a:ext uri="{FF2B5EF4-FFF2-40B4-BE49-F238E27FC236}">
                        <a16:creationId xmlns:a16="http://schemas.microsoft.com/office/drawing/2014/main" id="{50382492-2F31-4471-ACFE-2DCB482B191A}"/>
                      </a:ext>
                    </a:extLst>
                  </p:cNvPr>
                  <p:cNvPicPr/>
                  <p:nvPr/>
                </p:nvPicPr>
                <p:blipFill>
                  <a:blip r:embed="rId17"/>
                  <a:stretch>
                    <a:fillRect/>
                  </a:stretch>
                </p:blipFill>
                <p:spPr>
                  <a:xfrm>
                    <a:off x="5199270" y="5288670"/>
                    <a:ext cx="1000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9" name="Ink 68">
                    <a:extLst>
                      <a:ext uri="{FF2B5EF4-FFF2-40B4-BE49-F238E27FC236}">
                        <a16:creationId xmlns:a16="http://schemas.microsoft.com/office/drawing/2014/main" id="{D8330044-2460-4EDD-9E6E-219A672BD733}"/>
                      </a:ext>
                    </a:extLst>
                  </p14:cNvPr>
                  <p14:cNvContentPartPr/>
                  <p14:nvPr/>
                </p14:nvContentPartPr>
                <p14:xfrm>
                  <a:off x="5342190" y="5594670"/>
                  <a:ext cx="37800" cy="127440"/>
                </p14:xfrm>
              </p:contentPart>
            </mc:Choice>
            <mc:Fallback xmlns="">
              <p:pic>
                <p:nvPicPr>
                  <p:cNvPr id="69" name="Ink 68">
                    <a:extLst>
                      <a:ext uri="{FF2B5EF4-FFF2-40B4-BE49-F238E27FC236}">
                        <a16:creationId xmlns:a16="http://schemas.microsoft.com/office/drawing/2014/main" id="{D8330044-2460-4EDD-9E6E-219A672BD733}"/>
                      </a:ext>
                    </a:extLst>
                  </p:cNvPr>
                  <p:cNvPicPr/>
                  <p:nvPr/>
                </p:nvPicPr>
                <p:blipFill>
                  <a:blip r:embed="rId19"/>
                  <a:stretch>
                    <a:fillRect/>
                  </a:stretch>
                </p:blipFill>
                <p:spPr>
                  <a:xfrm>
                    <a:off x="5333190" y="5585645"/>
                    <a:ext cx="55440" cy="14513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0" name="Ink 69">
                    <a:extLst>
                      <a:ext uri="{FF2B5EF4-FFF2-40B4-BE49-F238E27FC236}">
                        <a16:creationId xmlns:a16="http://schemas.microsoft.com/office/drawing/2014/main" id="{E0683EE9-02AF-437A-9E38-064944220F8B}"/>
                      </a:ext>
                    </a:extLst>
                  </p14:cNvPr>
                  <p14:cNvContentPartPr/>
                  <p14:nvPr/>
                </p14:nvContentPartPr>
                <p14:xfrm>
                  <a:off x="5413830" y="5773950"/>
                  <a:ext cx="11160" cy="46440"/>
                </p14:xfrm>
              </p:contentPart>
            </mc:Choice>
            <mc:Fallback xmlns="">
              <p:pic>
                <p:nvPicPr>
                  <p:cNvPr id="70" name="Ink 69">
                    <a:extLst>
                      <a:ext uri="{FF2B5EF4-FFF2-40B4-BE49-F238E27FC236}">
                        <a16:creationId xmlns:a16="http://schemas.microsoft.com/office/drawing/2014/main" id="{E0683EE9-02AF-437A-9E38-064944220F8B}"/>
                      </a:ext>
                    </a:extLst>
                  </p:cNvPr>
                  <p:cNvPicPr/>
                  <p:nvPr/>
                </p:nvPicPr>
                <p:blipFill>
                  <a:blip r:embed="rId21"/>
                  <a:stretch>
                    <a:fillRect/>
                  </a:stretch>
                </p:blipFill>
                <p:spPr>
                  <a:xfrm>
                    <a:off x="5404830" y="5764950"/>
                    <a:ext cx="28800" cy="64080"/>
                  </a:xfrm>
                  <a:prstGeom prst="rect">
                    <a:avLst/>
                  </a:prstGeom>
                </p:spPr>
              </p:pic>
            </mc:Fallback>
          </mc:AlternateContent>
        </p:grpSp>
      </p:grpSp>
    </p:spTree>
    <p:extLst>
      <p:ext uri="{BB962C8B-B14F-4D97-AF65-F5344CB8AC3E}">
        <p14:creationId xmlns:p14="http://schemas.microsoft.com/office/powerpoint/2010/main" val="114155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10551344" cy="498598"/>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50E6FF"/>
                </a:solidFill>
                <a:effectLst/>
                <a:latin typeface="+mj-lt"/>
                <a:ea typeface="+mn-ea"/>
                <a:cs typeface="Segoe UI" pitchFamily="34" charset="0"/>
              </a:defRPr>
            </a:lvl1pPr>
          </a:lstStyle>
          <a:p>
            <a:r>
              <a:rPr lang="en-US"/>
              <a:t>Introduction - Why Zero Trust is Important</a:t>
            </a:r>
          </a:p>
        </p:txBody>
      </p:sp>
    </p:spTree>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CC235693-234F-426E-B4FE-06C3195160B5}"/>
              </a:ext>
            </a:extLst>
          </p:cNvPr>
          <p:cNvGrpSpPr/>
          <p:nvPr/>
        </p:nvGrpSpPr>
        <p:grpSpPr>
          <a:xfrm>
            <a:off x="4736742" y="4540354"/>
            <a:ext cx="768786" cy="897479"/>
            <a:chOff x="2487219" y="1882731"/>
            <a:chExt cx="768786" cy="897479"/>
          </a:xfrm>
        </p:grpSpPr>
        <p:cxnSp>
          <p:nvCxnSpPr>
            <p:cNvPr id="46" name="Connector: Elbow 45">
              <a:extLst>
                <a:ext uri="{FF2B5EF4-FFF2-40B4-BE49-F238E27FC236}">
                  <a16:creationId xmlns:a16="http://schemas.microsoft.com/office/drawing/2014/main" id="{547F7723-9DB9-47C9-8A7E-6CB5164C8DD8}"/>
                </a:ext>
              </a:extLst>
            </p:cNvPr>
            <p:cNvCxnSpPr>
              <a:cxnSpLocks/>
            </p:cNvCxnSpPr>
            <p:nvPr/>
          </p:nvCxnSpPr>
          <p:spPr>
            <a:xfrm>
              <a:off x="2487219" y="1882731"/>
              <a:ext cx="600639" cy="761995"/>
            </a:xfrm>
            <a:prstGeom prst="bentConnector2">
              <a:avLst/>
            </a:prstGeom>
            <a:ln w="44450" cap="rnd">
              <a:solidFill>
                <a:schemeClr val="accent4"/>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Graphic 4">
              <a:extLst>
                <a:ext uri="{FF2B5EF4-FFF2-40B4-BE49-F238E27FC236}">
                  <a16:creationId xmlns:a16="http://schemas.microsoft.com/office/drawing/2014/main" id="{0AD6561E-AE8F-4A84-8CCA-79A1571DC271}"/>
                </a:ext>
              </a:extLst>
            </p:cNvPr>
            <p:cNvSpPr/>
            <p:nvPr/>
          </p:nvSpPr>
          <p:spPr>
            <a:xfrm rot="5400000">
              <a:off x="2984694" y="250889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107C1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 name="Rectangle: Top Corners Rounded 9">
            <a:extLst>
              <a:ext uri="{FF2B5EF4-FFF2-40B4-BE49-F238E27FC236}">
                <a16:creationId xmlns:a16="http://schemas.microsoft.com/office/drawing/2014/main" id="{E1F0AC81-485C-44D7-9101-8C032EA606D7}"/>
              </a:ext>
            </a:extLst>
          </p:cNvPr>
          <p:cNvSpPr/>
          <p:nvPr userDrawn="1"/>
        </p:nvSpPr>
        <p:spPr bwMode="auto">
          <a:xfrm rot="5400000">
            <a:off x="1903378" y="2213446"/>
            <a:ext cx="837244" cy="464400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0" name="!!Circle Technology">
            <a:extLst>
              <a:ext uri="{FF2B5EF4-FFF2-40B4-BE49-F238E27FC236}">
                <a16:creationId xmlns:a16="http://schemas.microsoft.com/office/drawing/2014/main" id="{C5789A2B-BDBA-4283-B133-6B039939E976}"/>
              </a:ext>
            </a:extLst>
          </p:cNvPr>
          <p:cNvGrpSpPr/>
          <p:nvPr/>
        </p:nvGrpSpPr>
        <p:grpSpPr>
          <a:xfrm>
            <a:off x="3802854" y="4116824"/>
            <a:ext cx="837244" cy="837244"/>
            <a:chOff x="3802854" y="4116824"/>
            <a:chExt cx="837244" cy="837244"/>
          </a:xfrm>
        </p:grpSpPr>
        <p:sp>
          <p:nvSpPr>
            <p:cNvPr id="3" name="Oval 2">
              <a:extLst>
                <a:ext uri="{FF2B5EF4-FFF2-40B4-BE49-F238E27FC236}">
                  <a16:creationId xmlns:a16="http://schemas.microsoft.com/office/drawing/2014/main" id="{C7505351-CC3B-4B94-A13C-B19AC97B6689}"/>
                </a:ext>
              </a:extLst>
            </p:cNvPr>
            <p:cNvSpPr/>
            <p:nvPr/>
          </p:nvSpPr>
          <p:spPr bwMode="auto">
            <a:xfrm>
              <a:off x="3802854" y="411682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2F1CA76C-9DFE-4E3F-8D04-5F97300852F5}"/>
                </a:ext>
              </a:extLst>
            </p:cNvPr>
            <p:cNvSpPr/>
            <p:nvPr userDrawn="1"/>
          </p:nvSpPr>
          <p:spPr bwMode="auto">
            <a:xfrm>
              <a:off x="3886572" y="420054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32" name="!!Tech Text">
            <a:extLst>
              <a:ext uri="{FF2B5EF4-FFF2-40B4-BE49-F238E27FC236}">
                <a16:creationId xmlns:a16="http://schemas.microsoft.com/office/drawing/2014/main" id="{2BB384A8-81C5-4830-BC2D-B370D822F096}"/>
              </a:ext>
            </a:extLst>
          </p:cNvPr>
          <p:cNvSpPr txBox="1"/>
          <p:nvPr/>
        </p:nvSpPr>
        <p:spPr>
          <a:xfrm>
            <a:off x="1135095" y="4364319"/>
            <a:ext cx="1532664"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Technology</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nvGrpSpPr>
          <p:cNvPr id="42" name="Group 41">
            <a:extLst>
              <a:ext uri="{FF2B5EF4-FFF2-40B4-BE49-F238E27FC236}">
                <a16:creationId xmlns:a16="http://schemas.microsoft.com/office/drawing/2014/main" id="{A60451F4-3166-45EF-BFBF-B2DF4861761A}"/>
              </a:ext>
            </a:extLst>
          </p:cNvPr>
          <p:cNvGrpSpPr/>
          <p:nvPr/>
        </p:nvGrpSpPr>
        <p:grpSpPr>
          <a:xfrm>
            <a:off x="3610750" y="3196306"/>
            <a:ext cx="768786" cy="897479"/>
            <a:chOff x="2487219" y="1882731"/>
            <a:chExt cx="768786" cy="897479"/>
          </a:xfrm>
        </p:grpSpPr>
        <p:cxnSp>
          <p:nvCxnSpPr>
            <p:cNvPr id="43" name="Connector: Elbow 42">
              <a:extLst>
                <a:ext uri="{FF2B5EF4-FFF2-40B4-BE49-F238E27FC236}">
                  <a16:creationId xmlns:a16="http://schemas.microsoft.com/office/drawing/2014/main" id="{810F8F8A-46F8-4049-B225-2CE5A436E8DF}"/>
                </a:ext>
              </a:extLst>
            </p:cNvPr>
            <p:cNvCxnSpPr>
              <a:cxnSpLocks/>
            </p:cNvCxnSpPr>
            <p:nvPr/>
          </p:nvCxnSpPr>
          <p:spPr>
            <a:xfrm>
              <a:off x="2487219" y="1882731"/>
              <a:ext cx="600639" cy="761995"/>
            </a:xfrm>
            <a:prstGeom prst="bentConnector2">
              <a:avLst/>
            </a:prstGeom>
            <a:ln w="44450" cap="rnd">
              <a:solidFill>
                <a:schemeClr val="accent4"/>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Arrow yellow">
              <a:extLst>
                <a:ext uri="{FF2B5EF4-FFF2-40B4-BE49-F238E27FC236}">
                  <a16:creationId xmlns:a16="http://schemas.microsoft.com/office/drawing/2014/main" id="{4F41D124-77D7-4420-A8D6-81B3D6552455}"/>
                </a:ext>
              </a:extLst>
            </p:cNvPr>
            <p:cNvSpPr/>
            <p:nvPr/>
          </p:nvSpPr>
          <p:spPr>
            <a:xfrm rot="5400000">
              <a:off x="2984694" y="250889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 name="Rectangle: Top Corners Rounded 17">
            <a:extLst>
              <a:ext uri="{FF2B5EF4-FFF2-40B4-BE49-F238E27FC236}">
                <a16:creationId xmlns:a16="http://schemas.microsoft.com/office/drawing/2014/main" id="{DD5DB92C-9582-4823-A40A-9E19A962B37B}"/>
              </a:ext>
            </a:extLst>
          </p:cNvPr>
          <p:cNvSpPr/>
          <p:nvPr userDrawn="1"/>
        </p:nvSpPr>
        <p:spPr bwMode="auto">
          <a:xfrm rot="5400000">
            <a:off x="1350389" y="1440076"/>
            <a:ext cx="837244" cy="3538026"/>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Business White">
            <a:extLst>
              <a:ext uri="{FF2B5EF4-FFF2-40B4-BE49-F238E27FC236}">
                <a16:creationId xmlns:a16="http://schemas.microsoft.com/office/drawing/2014/main" id="{A4F3B5A7-9382-4D27-B436-F75527A15E59}"/>
              </a:ext>
            </a:extLst>
          </p:cNvPr>
          <p:cNvSpPr/>
          <p:nvPr/>
        </p:nvSpPr>
        <p:spPr bwMode="auto">
          <a:xfrm>
            <a:off x="2701112" y="2791189"/>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Busienss Blue">
            <a:extLst>
              <a:ext uri="{FF2B5EF4-FFF2-40B4-BE49-F238E27FC236}">
                <a16:creationId xmlns:a16="http://schemas.microsoft.com/office/drawing/2014/main" id="{C8874A5A-A03F-41A2-9C93-12D513AC1627}"/>
              </a:ext>
            </a:extLst>
          </p:cNvPr>
          <p:cNvSpPr/>
          <p:nvPr userDrawn="1"/>
        </p:nvSpPr>
        <p:spPr bwMode="auto">
          <a:xfrm>
            <a:off x="2784830" y="2874907"/>
            <a:ext cx="669808" cy="6698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9E330497-EA03-4500-B9C4-6DDACEF4AF5C}"/>
              </a:ext>
            </a:extLst>
          </p:cNvPr>
          <p:cNvGrpSpPr/>
          <p:nvPr/>
        </p:nvGrpSpPr>
        <p:grpSpPr>
          <a:xfrm>
            <a:off x="2487219" y="1882731"/>
            <a:ext cx="768786" cy="897479"/>
            <a:chOff x="2487219" y="1882731"/>
            <a:chExt cx="768786" cy="897479"/>
          </a:xfrm>
        </p:grpSpPr>
        <p:cxnSp>
          <p:nvCxnSpPr>
            <p:cNvPr id="24" name="Connector: Elbow 23">
              <a:extLst>
                <a:ext uri="{FF2B5EF4-FFF2-40B4-BE49-F238E27FC236}">
                  <a16:creationId xmlns:a16="http://schemas.microsoft.com/office/drawing/2014/main" id="{F0E413BA-1884-4A2F-AD27-C7B051AE5F83}"/>
                </a:ext>
              </a:extLst>
            </p:cNvPr>
            <p:cNvCxnSpPr>
              <a:cxnSpLocks/>
              <a:stCxn id="8" idx="3"/>
            </p:cNvCxnSpPr>
            <p:nvPr/>
          </p:nvCxnSpPr>
          <p:spPr>
            <a:xfrm>
              <a:off x="2487219" y="1882731"/>
              <a:ext cx="600639" cy="761995"/>
            </a:xfrm>
            <a:prstGeom prst="bentConnector2">
              <a:avLst/>
            </a:prstGeom>
            <a:ln w="44450" cap="rnd">
              <a:solidFill>
                <a:schemeClr val="accent4"/>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Graphic 4">
              <a:extLst>
                <a:ext uri="{FF2B5EF4-FFF2-40B4-BE49-F238E27FC236}">
                  <a16:creationId xmlns:a16="http://schemas.microsoft.com/office/drawing/2014/main" id="{8437256F-E3FD-4F67-ABC3-368CF3F4A762}"/>
                </a:ext>
              </a:extLst>
            </p:cNvPr>
            <p:cNvSpPr/>
            <p:nvPr/>
          </p:nvSpPr>
          <p:spPr>
            <a:xfrm rot="5400000">
              <a:off x="2984694" y="250889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0" name="!!Business Text">
            <a:extLst>
              <a:ext uri="{FF2B5EF4-FFF2-40B4-BE49-F238E27FC236}">
                <a16:creationId xmlns:a16="http://schemas.microsoft.com/office/drawing/2014/main" id="{1001C6F2-1641-4269-B958-A14DB06C656A}"/>
              </a:ext>
            </a:extLst>
          </p:cNvPr>
          <p:cNvSpPr txBox="1"/>
          <p:nvPr/>
        </p:nvSpPr>
        <p:spPr>
          <a:xfrm>
            <a:off x="766501" y="3037383"/>
            <a:ext cx="113492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Business</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p:txBody>
          <a:bodyPr/>
          <a:lstStyle/>
          <a:p>
            <a:r>
              <a:rPr lang="en-US"/>
              <a:t>The world is transforming rapidly</a:t>
            </a:r>
            <a:endParaRPr lang="gsw-CH"/>
          </a:p>
        </p:txBody>
      </p:sp>
      <p:sp>
        <p:nvSpPr>
          <p:cNvPr id="8" name="Rectangle: Top Corners Rounded 7">
            <a:extLst>
              <a:ext uri="{FF2B5EF4-FFF2-40B4-BE49-F238E27FC236}">
                <a16:creationId xmlns:a16="http://schemas.microsoft.com/office/drawing/2014/main" id="{44B2ADEF-9CCA-42AC-BA7A-819231ABA768}"/>
              </a:ext>
            </a:extLst>
          </p:cNvPr>
          <p:cNvSpPr/>
          <p:nvPr userDrawn="1"/>
        </p:nvSpPr>
        <p:spPr bwMode="auto">
          <a:xfrm rot="5400000">
            <a:off x="826597" y="640731"/>
            <a:ext cx="837244" cy="248400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 name="!!Market Circle">
            <a:extLst>
              <a:ext uri="{FF2B5EF4-FFF2-40B4-BE49-F238E27FC236}">
                <a16:creationId xmlns:a16="http://schemas.microsoft.com/office/drawing/2014/main" id="{A904EFDF-56AF-4D7E-9B2A-3AEDE0D6200D}"/>
              </a:ext>
            </a:extLst>
          </p:cNvPr>
          <p:cNvGrpSpPr/>
          <p:nvPr/>
        </p:nvGrpSpPr>
        <p:grpSpPr>
          <a:xfrm>
            <a:off x="1651174" y="1464496"/>
            <a:ext cx="837244" cy="837244"/>
            <a:chOff x="1651174" y="1462114"/>
            <a:chExt cx="837244" cy="837244"/>
          </a:xfrm>
        </p:grpSpPr>
        <p:sp>
          <p:nvSpPr>
            <p:cNvPr id="6" name="!!Market white">
              <a:extLst>
                <a:ext uri="{FF2B5EF4-FFF2-40B4-BE49-F238E27FC236}">
                  <a16:creationId xmlns:a16="http://schemas.microsoft.com/office/drawing/2014/main" id="{89A3CE0E-E6EC-49B8-9E72-5D2218DB82F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Market grey">
              <a:extLst>
                <a:ext uri="{FF2B5EF4-FFF2-40B4-BE49-F238E27FC236}">
                  <a16:creationId xmlns:a16="http://schemas.microsoft.com/office/drawing/2014/main" id="{1FCD0FB5-C369-4A26-B216-B7328DF812FF}"/>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2" name="!!Market Text">
            <a:extLst>
              <a:ext uri="{FF2B5EF4-FFF2-40B4-BE49-F238E27FC236}">
                <a16:creationId xmlns:a16="http://schemas.microsoft.com/office/drawing/2014/main" id="{FC9F1C78-6149-406F-A770-9F077BE6571C}"/>
              </a:ext>
            </a:extLst>
          </p:cNvPr>
          <p:cNvSpPr txBox="1"/>
          <p:nvPr/>
        </p:nvSpPr>
        <p:spPr>
          <a:xfrm>
            <a:off x="340921" y="1702349"/>
            <a:ext cx="94859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Market</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2" name="Rectangle: Top Corners Rounded 11">
            <a:extLst>
              <a:ext uri="{FF2B5EF4-FFF2-40B4-BE49-F238E27FC236}">
                <a16:creationId xmlns:a16="http://schemas.microsoft.com/office/drawing/2014/main" id="{DB78D2E3-8B10-4104-9A35-BBD11CBCEB97}"/>
              </a:ext>
            </a:extLst>
          </p:cNvPr>
          <p:cNvSpPr/>
          <p:nvPr userDrawn="1"/>
        </p:nvSpPr>
        <p:spPr bwMode="auto">
          <a:xfrm rot="5400000">
            <a:off x="2443376" y="3002410"/>
            <a:ext cx="837244" cy="572400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5C32B892-4DB6-4CF8-8F2E-8CD838543D0D}"/>
              </a:ext>
            </a:extLst>
          </p:cNvPr>
          <p:cNvSpPr/>
          <p:nvPr/>
        </p:nvSpPr>
        <p:spPr bwMode="auto">
          <a:xfrm>
            <a:off x="4885725" y="5446950"/>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Security green">
            <a:extLst>
              <a:ext uri="{FF2B5EF4-FFF2-40B4-BE49-F238E27FC236}">
                <a16:creationId xmlns:a16="http://schemas.microsoft.com/office/drawing/2014/main" id="{CA4C5A66-E64B-48BB-BA43-C905A964A92D}"/>
              </a:ext>
            </a:extLst>
          </p:cNvPr>
          <p:cNvSpPr/>
          <p:nvPr userDrawn="1"/>
        </p:nvSpPr>
        <p:spPr bwMode="auto">
          <a:xfrm>
            <a:off x="4969443" y="5530668"/>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Sec Text">
            <a:extLst>
              <a:ext uri="{FF2B5EF4-FFF2-40B4-BE49-F238E27FC236}">
                <a16:creationId xmlns:a16="http://schemas.microsoft.com/office/drawing/2014/main" id="{2C8D2EB0-4030-4991-935D-B0CD2430BD82}"/>
              </a:ext>
            </a:extLst>
          </p:cNvPr>
          <p:cNvSpPr txBox="1"/>
          <p:nvPr/>
        </p:nvSpPr>
        <p:spPr>
          <a:xfrm>
            <a:off x="1901427" y="5691255"/>
            <a:ext cx="107080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Security</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cxnSp>
        <p:nvCxnSpPr>
          <p:cNvPr id="37" name="Connector: Elbow 36">
            <a:extLst>
              <a:ext uri="{FF2B5EF4-FFF2-40B4-BE49-F238E27FC236}">
                <a16:creationId xmlns:a16="http://schemas.microsoft.com/office/drawing/2014/main" id="{93A019B3-8197-44B9-AC5C-336B6432B5D6}"/>
              </a:ext>
            </a:extLst>
          </p:cNvPr>
          <p:cNvCxnSpPr>
            <a:cxnSpLocks/>
            <a:stCxn id="41" idx="6"/>
          </p:cNvCxnSpPr>
          <p:nvPr/>
        </p:nvCxnSpPr>
        <p:spPr>
          <a:xfrm rot="10800000" flipV="1">
            <a:off x="5620521" y="3603106"/>
            <a:ext cx="2540694" cy="936086"/>
          </a:xfrm>
          <a:prstGeom prst="bentConnector3">
            <a:avLst>
              <a:gd name="adj1" fmla="val 50000"/>
            </a:avLst>
          </a:prstGeom>
          <a:ln w="44450" cap="rnd">
            <a:solidFill>
              <a:schemeClr val="accent4"/>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Rectangle: Top Corners Rounded 39">
            <a:extLst>
              <a:ext uri="{FF2B5EF4-FFF2-40B4-BE49-F238E27FC236}">
                <a16:creationId xmlns:a16="http://schemas.microsoft.com/office/drawing/2014/main" id="{9DF47B7F-1745-4002-BD31-E34F6F0DA3CD}"/>
              </a:ext>
            </a:extLst>
          </p:cNvPr>
          <p:cNvSpPr/>
          <p:nvPr userDrawn="1"/>
        </p:nvSpPr>
        <p:spPr bwMode="auto">
          <a:xfrm rot="16200000" flipH="1">
            <a:off x="9609281" y="1658634"/>
            <a:ext cx="837244" cy="388894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6" name="!!Circle Attacker">
            <a:extLst>
              <a:ext uri="{FF2B5EF4-FFF2-40B4-BE49-F238E27FC236}">
                <a16:creationId xmlns:a16="http://schemas.microsoft.com/office/drawing/2014/main" id="{CC1391BC-1B6C-4EC6-90FB-EFD12D6B351B}"/>
              </a:ext>
            </a:extLst>
          </p:cNvPr>
          <p:cNvGrpSpPr/>
          <p:nvPr/>
        </p:nvGrpSpPr>
        <p:grpSpPr>
          <a:xfrm>
            <a:off x="8077497" y="3184484"/>
            <a:ext cx="837244" cy="837244"/>
            <a:chOff x="8297122" y="3474258"/>
            <a:chExt cx="837244" cy="837244"/>
          </a:xfrm>
        </p:grpSpPr>
        <p:sp>
          <p:nvSpPr>
            <p:cNvPr id="15" name="Oval 14">
              <a:extLst>
                <a:ext uri="{FF2B5EF4-FFF2-40B4-BE49-F238E27FC236}">
                  <a16:creationId xmlns:a16="http://schemas.microsoft.com/office/drawing/2014/main" id="{5B311C2E-BA73-467F-B251-596015FD2EAB}"/>
                </a:ext>
              </a:extLst>
            </p:cNvPr>
            <p:cNvSpPr/>
            <p:nvPr/>
          </p:nvSpPr>
          <p:spPr bwMode="auto">
            <a:xfrm>
              <a:off x="8297122" y="3474258"/>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27E54376-3303-4DF8-96DD-6D75E90BAB6C}"/>
                </a:ext>
              </a:extLst>
            </p:cNvPr>
            <p:cNvSpPr/>
            <p:nvPr userDrawn="1"/>
          </p:nvSpPr>
          <p:spPr bwMode="auto">
            <a:xfrm flipH="1">
              <a:off x="8380840" y="3557976"/>
              <a:ext cx="669808" cy="669808"/>
            </a:xfrm>
            <a:prstGeom prst="ellipse">
              <a:avLst/>
            </a:prstGeom>
            <a:solidFill>
              <a:srgbClr val="D83B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err="1">
                <a:ln>
                  <a:noFill/>
                </a:ln>
                <a:solidFill>
                  <a:srgbClr val="000000"/>
                </a:solidFill>
                <a:effectLst/>
                <a:uLnTx/>
                <a:uFillTx/>
                <a:latin typeface="Roboto Light" pitchFamily="2" charset="0"/>
                <a:ea typeface="Roboto Light" pitchFamily="2" charset="0"/>
                <a:cs typeface="+mn-cs"/>
              </a:endParaRPr>
            </a:p>
          </p:txBody>
        </p:sp>
      </p:grpSp>
      <p:sp>
        <p:nvSpPr>
          <p:cNvPr id="35" name="TextBox 34">
            <a:extLst>
              <a:ext uri="{FF2B5EF4-FFF2-40B4-BE49-F238E27FC236}">
                <a16:creationId xmlns:a16="http://schemas.microsoft.com/office/drawing/2014/main" id="{637D102D-9347-4535-BC77-40871720AE62}"/>
              </a:ext>
            </a:extLst>
          </p:cNvPr>
          <p:cNvSpPr txBox="1"/>
          <p:nvPr/>
        </p:nvSpPr>
        <p:spPr>
          <a:xfrm>
            <a:off x="9885873" y="3420711"/>
            <a:ext cx="1243867"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Attackers</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7" name="Graphic 4">
            <a:extLst>
              <a:ext uri="{FF2B5EF4-FFF2-40B4-BE49-F238E27FC236}">
                <a16:creationId xmlns:a16="http://schemas.microsoft.com/office/drawing/2014/main" id="{1ED5BB1C-2832-4E0E-8523-70FBE69FFCC6}"/>
              </a:ext>
            </a:extLst>
          </p:cNvPr>
          <p:cNvSpPr/>
          <p:nvPr/>
        </p:nvSpPr>
        <p:spPr>
          <a:xfrm rot="10800000">
            <a:off x="5453349" y="437897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D83B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56" name="Graphic 4">
            <a:extLst>
              <a:ext uri="{FF2B5EF4-FFF2-40B4-BE49-F238E27FC236}">
                <a16:creationId xmlns:a16="http://schemas.microsoft.com/office/drawing/2014/main" id="{C053C097-8EE9-42AD-A66F-7D8795F2F9FD}"/>
              </a:ext>
            </a:extLst>
          </p:cNvPr>
          <p:cNvSpPr/>
          <p:nvPr/>
        </p:nvSpPr>
        <p:spPr>
          <a:xfrm rot="10800000">
            <a:off x="4350052" y="3040942"/>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D83B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cxnSp>
        <p:nvCxnSpPr>
          <p:cNvPr id="57" name="Connector: Elbow 56">
            <a:extLst>
              <a:ext uri="{FF2B5EF4-FFF2-40B4-BE49-F238E27FC236}">
                <a16:creationId xmlns:a16="http://schemas.microsoft.com/office/drawing/2014/main" id="{CE96DBE7-07DE-4F02-9782-E5821313828C}"/>
              </a:ext>
            </a:extLst>
          </p:cNvPr>
          <p:cNvCxnSpPr>
            <a:cxnSpLocks/>
            <a:stCxn id="15" idx="2"/>
          </p:cNvCxnSpPr>
          <p:nvPr/>
        </p:nvCxnSpPr>
        <p:spPr>
          <a:xfrm rot="10800000">
            <a:off x="4556381" y="3209090"/>
            <a:ext cx="3521117" cy="394017"/>
          </a:xfrm>
          <a:prstGeom prst="bentConnector3">
            <a:avLst>
              <a:gd name="adj1" fmla="val 50000"/>
            </a:avLst>
          </a:prstGeom>
          <a:ln w="44450" cap="rnd">
            <a:solidFill>
              <a:schemeClr val="accent4"/>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45365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0-#ppt_w/2"/>
                                          </p:val>
                                        </p:tav>
                                        <p:tav tm="100000">
                                          <p:val>
                                            <p:strVal val="#ppt_x"/>
                                          </p:val>
                                        </p:tav>
                                      </p:tavLst>
                                    </p:anim>
                                    <p:anim calcmode="lin" valueType="num">
                                      <p:cBhvr additive="base">
                                        <p:cTn id="21" dur="500" fill="hold"/>
                                        <p:tgtEl>
                                          <p:spTgt spid="18"/>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0-#ppt_w/2"/>
                                          </p:val>
                                        </p:tav>
                                        <p:tav tm="100000">
                                          <p:val>
                                            <p:strVal val="#ppt_x"/>
                                          </p:val>
                                        </p:tav>
                                      </p:tavLst>
                                    </p:anim>
                                    <p:anim calcmode="lin" valueType="num">
                                      <p:cBhvr additive="base">
                                        <p:cTn id="25" dur="500" fill="hold"/>
                                        <p:tgtEl>
                                          <p:spTgt spid="5"/>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0-#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500" fill="hold"/>
                                        <p:tgtEl>
                                          <p:spTgt spid="39"/>
                                        </p:tgtEl>
                                        <p:attrNameLst>
                                          <p:attrName>ppt_x</p:attrName>
                                        </p:attrNameLst>
                                      </p:cBhvr>
                                      <p:tavLst>
                                        <p:tav tm="0">
                                          <p:val>
                                            <p:strVal val="0-#ppt_w/2"/>
                                          </p:val>
                                        </p:tav>
                                        <p:tav tm="100000">
                                          <p:val>
                                            <p:strVal val="#ppt_x"/>
                                          </p:val>
                                        </p:tav>
                                      </p:tavLst>
                                    </p:anim>
                                    <p:anim calcmode="lin" valueType="num">
                                      <p:cBhvr additive="base">
                                        <p:cTn id="33" dur="500" fill="hold"/>
                                        <p:tgtEl>
                                          <p:spTgt spid="39"/>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additive="base">
                                        <p:cTn id="36" dur="500" fill="hold"/>
                                        <p:tgtEl>
                                          <p:spTgt spid="30"/>
                                        </p:tgtEl>
                                        <p:attrNameLst>
                                          <p:attrName>ppt_x</p:attrName>
                                        </p:attrNameLst>
                                      </p:cBhvr>
                                      <p:tavLst>
                                        <p:tav tm="0">
                                          <p:val>
                                            <p:strVal val="0-#ppt_w/2"/>
                                          </p:val>
                                        </p:tav>
                                        <p:tav tm="100000">
                                          <p:val>
                                            <p:strVal val="#ppt_x"/>
                                          </p:val>
                                        </p:tav>
                                      </p:tavLst>
                                    </p:anim>
                                    <p:anim calcmode="lin" valueType="num">
                                      <p:cBhvr additive="base">
                                        <p:cTn id="37"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0-#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0-#ppt_w/2"/>
                                          </p:val>
                                        </p:tav>
                                        <p:tav tm="100000">
                                          <p:val>
                                            <p:strVal val="#ppt_x"/>
                                          </p:val>
                                        </p:tav>
                                      </p:tavLst>
                                    </p:anim>
                                    <p:anim calcmode="lin" valueType="num">
                                      <p:cBhvr additive="base">
                                        <p:cTn id="47" dur="500" fill="hold"/>
                                        <p:tgtEl>
                                          <p:spTgt spid="20"/>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 calcmode="lin" valueType="num">
                                      <p:cBhvr additive="base">
                                        <p:cTn id="50" dur="500" fill="hold"/>
                                        <p:tgtEl>
                                          <p:spTgt spid="32"/>
                                        </p:tgtEl>
                                        <p:attrNameLst>
                                          <p:attrName>ppt_x</p:attrName>
                                        </p:attrNameLst>
                                      </p:cBhvr>
                                      <p:tavLst>
                                        <p:tav tm="0">
                                          <p:val>
                                            <p:strVal val="0-#ppt_w/2"/>
                                          </p:val>
                                        </p:tav>
                                        <p:tav tm="100000">
                                          <p:val>
                                            <p:strVal val="#ppt_x"/>
                                          </p:val>
                                        </p:tav>
                                      </p:tavLst>
                                    </p:anim>
                                    <p:anim calcmode="lin" valueType="num">
                                      <p:cBhvr additive="base">
                                        <p:cTn id="51" dur="500" fill="hold"/>
                                        <p:tgtEl>
                                          <p:spTgt spid="32"/>
                                        </p:tgtEl>
                                        <p:attrNameLst>
                                          <p:attrName>ppt_y</p:attrName>
                                        </p:attrNameLst>
                                      </p:cBhvr>
                                      <p:tavLst>
                                        <p:tav tm="0">
                                          <p:val>
                                            <p:strVal val="#ppt_y"/>
                                          </p:val>
                                        </p:tav>
                                        <p:tav tm="100000">
                                          <p:val>
                                            <p:strVal val="#ppt_y"/>
                                          </p:val>
                                        </p:tav>
                                      </p:tavLst>
                                    </p:anim>
                                  </p:childTnLst>
                                </p:cTn>
                              </p:par>
                              <p:par>
                                <p:cTn id="52" presetID="2" presetClass="entr" presetSubtype="8" fill="hold" nodeType="withEffect">
                                  <p:stCondLst>
                                    <p:cond delay="0"/>
                                  </p:stCondLst>
                                  <p:childTnLst>
                                    <p:set>
                                      <p:cBhvr>
                                        <p:cTn id="53" dur="1" fill="hold">
                                          <p:stCondLst>
                                            <p:cond delay="0"/>
                                          </p:stCondLst>
                                        </p:cTn>
                                        <p:tgtEl>
                                          <p:spTgt spid="42"/>
                                        </p:tgtEl>
                                        <p:attrNameLst>
                                          <p:attrName>style.visibility</p:attrName>
                                        </p:attrNameLst>
                                      </p:cBhvr>
                                      <p:to>
                                        <p:strVal val="visible"/>
                                      </p:to>
                                    </p:set>
                                    <p:anim calcmode="lin" valueType="num">
                                      <p:cBhvr additive="base">
                                        <p:cTn id="54" dur="500" fill="hold"/>
                                        <p:tgtEl>
                                          <p:spTgt spid="42"/>
                                        </p:tgtEl>
                                        <p:attrNameLst>
                                          <p:attrName>ppt_x</p:attrName>
                                        </p:attrNameLst>
                                      </p:cBhvr>
                                      <p:tavLst>
                                        <p:tav tm="0">
                                          <p:val>
                                            <p:strVal val="0-#ppt_w/2"/>
                                          </p:val>
                                        </p:tav>
                                        <p:tav tm="100000">
                                          <p:val>
                                            <p:strVal val="#ppt_x"/>
                                          </p:val>
                                        </p:tav>
                                      </p:tavLst>
                                    </p:anim>
                                    <p:anim calcmode="lin" valueType="num">
                                      <p:cBhvr additive="base">
                                        <p:cTn id="55" dur="500" fill="hold"/>
                                        <p:tgtEl>
                                          <p:spTgt spid="42"/>
                                        </p:tgtEl>
                                        <p:attrNameLst>
                                          <p:attrName>ppt_y</p:attrName>
                                        </p:attrNameLst>
                                      </p:cBhvr>
                                      <p:tavLst>
                                        <p:tav tm="0">
                                          <p:val>
                                            <p:strVal val="#ppt_y"/>
                                          </p:val>
                                        </p:tav>
                                        <p:tav tm="100000">
                                          <p:val>
                                            <p:strVal val="#ppt_y"/>
                                          </p:val>
                                        </p:tav>
                                      </p:tavLst>
                                    </p:anim>
                                  </p:childTnLst>
                                </p:cTn>
                              </p:par>
                            </p:childTnLst>
                          </p:cTn>
                        </p:par>
                        <p:par>
                          <p:cTn id="56" fill="hold">
                            <p:stCondLst>
                              <p:cond delay="500"/>
                            </p:stCondLst>
                            <p:childTnLst>
                              <p:par>
                                <p:cTn id="57" presetID="2" presetClass="entr" presetSubtype="2"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1+#ppt_w/2"/>
                                          </p:val>
                                        </p:tav>
                                        <p:tav tm="100000">
                                          <p:val>
                                            <p:strVal val="#ppt_x"/>
                                          </p:val>
                                        </p:tav>
                                      </p:tavLst>
                                    </p:anim>
                                    <p:anim calcmode="lin" valueType="num">
                                      <p:cBhvr additive="base">
                                        <p:cTn id="60" dur="500" fill="hold"/>
                                        <p:tgtEl>
                                          <p:spTgt spid="37"/>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additive="base">
                                        <p:cTn id="63" dur="500" fill="hold"/>
                                        <p:tgtEl>
                                          <p:spTgt spid="40"/>
                                        </p:tgtEl>
                                        <p:attrNameLst>
                                          <p:attrName>ppt_x</p:attrName>
                                        </p:attrNameLst>
                                      </p:cBhvr>
                                      <p:tavLst>
                                        <p:tav tm="0">
                                          <p:val>
                                            <p:strVal val="1+#ppt_w/2"/>
                                          </p:val>
                                        </p:tav>
                                        <p:tav tm="100000">
                                          <p:val>
                                            <p:strVal val="#ppt_x"/>
                                          </p:val>
                                        </p:tav>
                                      </p:tavLst>
                                    </p:anim>
                                    <p:anim calcmode="lin" valueType="num">
                                      <p:cBhvr additive="base">
                                        <p:cTn id="64" dur="500" fill="hold"/>
                                        <p:tgtEl>
                                          <p:spTgt spid="40"/>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1+#ppt_w/2"/>
                                          </p:val>
                                        </p:tav>
                                        <p:tav tm="100000">
                                          <p:val>
                                            <p:strVal val="#ppt_x"/>
                                          </p:val>
                                        </p:tav>
                                      </p:tavLst>
                                    </p:anim>
                                    <p:anim calcmode="lin" valueType="num">
                                      <p:cBhvr additive="base">
                                        <p:cTn id="68" dur="500" fill="hold"/>
                                        <p:tgtEl>
                                          <p:spTgt spid="26"/>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500" fill="hold"/>
                                        <p:tgtEl>
                                          <p:spTgt spid="35"/>
                                        </p:tgtEl>
                                        <p:attrNameLst>
                                          <p:attrName>ppt_x</p:attrName>
                                        </p:attrNameLst>
                                      </p:cBhvr>
                                      <p:tavLst>
                                        <p:tav tm="0">
                                          <p:val>
                                            <p:strVal val="1+#ppt_w/2"/>
                                          </p:val>
                                        </p:tav>
                                        <p:tav tm="100000">
                                          <p:val>
                                            <p:strVal val="#ppt_x"/>
                                          </p:val>
                                        </p:tav>
                                      </p:tavLst>
                                    </p:anim>
                                    <p:anim calcmode="lin" valueType="num">
                                      <p:cBhvr additive="base">
                                        <p:cTn id="72" dur="500" fill="hold"/>
                                        <p:tgtEl>
                                          <p:spTgt spid="35"/>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1+#ppt_w/2"/>
                                          </p:val>
                                        </p:tav>
                                        <p:tav tm="100000">
                                          <p:val>
                                            <p:strVal val="#ppt_x"/>
                                          </p:val>
                                        </p:tav>
                                      </p:tavLst>
                                    </p:anim>
                                    <p:anim calcmode="lin" valueType="num">
                                      <p:cBhvr additive="base">
                                        <p:cTn id="76" dur="500" fill="hold"/>
                                        <p:tgtEl>
                                          <p:spTgt spid="27"/>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 calcmode="lin" valueType="num">
                                      <p:cBhvr additive="base">
                                        <p:cTn id="79" dur="500" fill="hold"/>
                                        <p:tgtEl>
                                          <p:spTgt spid="56"/>
                                        </p:tgtEl>
                                        <p:attrNameLst>
                                          <p:attrName>ppt_x</p:attrName>
                                        </p:attrNameLst>
                                      </p:cBhvr>
                                      <p:tavLst>
                                        <p:tav tm="0">
                                          <p:val>
                                            <p:strVal val="1+#ppt_w/2"/>
                                          </p:val>
                                        </p:tav>
                                        <p:tav tm="100000">
                                          <p:val>
                                            <p:strVal val="#ppt_x"/>
                                          </p:val>
                                        </p:tav>
                                      </p:tavLst>
                                    </p:anim>
                                    <p:anim calcmode="lin" valueType="num">
                                      <p:cBhvr additive="base">
                                        <p:cTn id="80" dur="500" fill="hold"/>
                                        <p:tgtEl>
                                          <p:spTgt spid="56"/>
                                        </p:tgtEl>
                                        <p:attrNameLst>
                                          <p:attrName>ppt_y</p:attrName>
                                        </p:attrNameLst>
                                      </p:cBhvr>
                                      <p:tavLst>
                                        <p:tav tm="0">
                                          <p:val>
                                            <p:strVal val="#ppt_y"/>
                                          </p:val>
                                        </p:tav>
                                        <p:tav tm="100000">
                                          <p:val>
                                            <p:strVal val="#ppt_y"/>
                                          </p:val>
                                        </p:tav>
                                      </p:tavLst>
                                    </p:anim>
                                  </p:childTnLst>
                                </p:cTn>
                              </p:par>
                              <p:par>
                                <p:cTn id="81" presetID="2" presetClass="entr" presetSubtype="2" fill="hold" nodeType="withEffect">
                                  <p:stCondLst>
                                    <p:cond delay="0"/>
                                  </p:stCondLst>
                                  <p:childTnLst>
                                    <p:set>
                                      <p:cBhvr>
                                        <p:cTn id="82" dur="1" fill="hold">
                                          <p:stCondLst>
                                            <p:cond delay="0"/>
                                          </p:stCondLst>
                                        </p:cTn>
                                        <p:tgtEl>
                                          <p:spTgt spid="57"/>
                                        </p:tgtEl>
                                        <p:attrNameLst>
                                          <p:attrName>style.visibility</p:attrName>
                                        </p:attrNameLst>
                                      </p:cBhvr>
                                      <p:to>
                                        <p:strVal val="visible"/>
                                      </p:to>
                                    </p:set>
                                    <p:anim calcmode="lin" valueType="num">
                                      <p:cBhvr additive="base">
                                        <p:cTn id="83" dur="500" fill="hold"/>
                                        <p:tgtEl>
                                          <p:spTgt spid="57"/>
                                        </p:tgtEl>
                                        <p:attrNameLst>
                                          <p:attrName>ppt_x</p:attrName>
                                        </p:attrNameLst>
                                      </p:cBhvr>
                                      <p:tavLst>
                                        <p:tav tm="0">
                                          <p:val>
                                            <p:strVal val="1+#ppt_w/2"/>
                                          </p:val>
                                        </p:tav>
                                        <p:tav tm="100000">
                                          <p:val>
                                            <p:strVal val="#ppt_x"/>
                                          </p:val>
                                        </p:tav>
                                      </p:tavLst>
                                    </p:anim>
                                    <p:anim calcmode="lin" valueType="num">
                                      <p:cBhvr additive="base">
                                        <p:cTn id="84"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8" fill="hold" grpId="0" nodeType="clickEffect">
                                  <p:stCondLst>
                                    <p:cond delay="0"/>
                                  </p:stCondLst>
                                  <p:childTnLst>
                                    <p:set>
                                      <p:cBhvr>
                                        <p:cTn id="88" dur="1" fill="hold">
                                          <p:stCondLst>
                                            <p:cond delay="0"/>
                                          </p:stCondLst>
                                        </p:cTn>
                                        <p:tgtEl>
                                          <p:spTgt spid="12"/>
                                        </p:tgtEl>
                                        <p:attrNameLst>
                                          <p:attrName>style.visibility</p:attrName>
                                        </p:attrNameLst>
                                      </p:cBhvr>
                                      <p:to>
                                        <p:strVal val="visible"/>
                                      </p:to>
                                    </p:set>
                                    <p:anim calcmode="lin" valueType="num">
                                      <p:cBhvr additive="base">
                                        <p:cTn id="89" dur="500" fill="hold"/>
                                        <p:tgtEl>
                                          <p:spTgt spid="12"/>
                                        </p:tgtEl>
                                        <p:attrNameLst>
                                          <p:attrName>ppt_x</p:attrName>
                                        </p:attrNameLst>
                                      </p:cBhvr>
                                      <p:tavLst>
                                        <p:tav tm="0">
                                          <p:val>
                                            <p:strVal val="0-#ppt_w/2"/>
                                          </p:val>
                                        </p:tav>
                                        <p:tav tm="100000">
                                          <p:val>
                                            <p:strVal val="#ppt_x"/>
                                          </p:val>
                                        </p:tav>
                                      </p:tavLst>
                                    </p:anim>
                                    <p:anim calcmode="lin" valueType="num">
                                      <p:cBhvr additive="base">
                                        <p:cTn id="90" dur="500" fill="hold"/>
                                        <p:tgtEl>
                                          <p:spTgt spid="12"/>
                                        </p:tgtEl>
                                        <p:attrNameLst>
                                          <p:attrName>ppt_y</p:attrName>
                                        </p:attrNameLst>
                                      </p:cBhvr>
                                      <p:tavLst>
                                        <p:tav tm="0">
                                          <p:val>
                                            <p:strVal val="#ppt_y"/>
                                          </p:val>
                                        </p:tav>
                                        <p:tav tm="100000">
                                          <p:val>
                                            <p:strVal val="#ppt_y"/>
                                          </p:val>
                                        </p:tav>
                                      </p:tavLst>
                                    </p:anim>
                                  </p:childTnLst>
                                </p:cTn>
                              </p:par>
                              <p:par>
                                <p:cTn id="91" presetID="2" presetClass="entr" presetSubtype="8"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0-#ppt_w/2"/>
                                          </p:val>
                                        </p:tav>
                                        <p:tav tm="100000">
                                          <p:val>
                                            <p:strVal val="#ppt_x"/>
                                          </p:val>
                                        </p:tav>
                                      </p:tavLst>
                                    </p:anim>
                                    <p:anim calcmode="lin" valueType="num">
                                      <p:cBhvr additive="base">
                                        <p:cTn id="94" dur="500" fill="hold"/>
                                        <p:tgtEl>
                                          <p:spTgt spid="34"/>
                                        </p:tgtEl>
                                        <p:attrNameLst>
                                          <p:attrName>ppt_y</p:attrName>
                                        </p:attrNameLst>
                                      </p:cBhvr>
                                      <p:tavLst>
                                        <p:tav tm="0">
                                          <p:val>
                                            <p:strVal val="#ppt_y"/>
                                          </p:val>
                                        </p:tav>
                                        <p:tav tm="100000">
                                          <p:val>
                                            <p:strVal val="#ppt_y"/>
                                          </p:val>
                                        </p:tav>
                                      </p:tavLst>
                                    </p:anim>
                                  </p:childTnLst>
                                </p:cTn>
                              </p:par>
                              <p:par>
                                <p:cTn id="95" presetID="2" presetClass="entr" presetSubtype="8" fill="hold" nodeType="withEffect">
                                  <p:stCondLst>
                                    <p:cond delay="0"/>
                                  </p:stCondLst>
                                  <p:childTnLst>
                                    <p:set>
                                      <p:cBhvr>
                                        <p:cTn id="96" dur="1" fill="hold">
                                          <p:stCondLst>
                                            <p:cond delay="0"/>
                                          </p:stCondLst>
                                        </p:cTn>
                                        <p:tgtEl>
                                          <p:spTgt spid="45"/>
                                        </p:tgtEl>
                                        <p:attrNameLst>
                                          <p:attrName>style.visibility</p:attrName>
                                        </p:attrNameLst>
                                      </p:cBhvr>
                                      <p:to>
                                        <p:strVal val="visible"/>
                                      </p:to>
                                    </p:set>
                                    <p:anim calcmode="lin" valueType="num">
                                      <p:cBhvr additive="base">
                                        <p:cTn id="97" dur="500" fill="hold"/>
                                        <p:tgtEl>
                                          <p:spTgt spid="45"/>
                                        </p:tgtEl>
                                        <p:attrNameLst>
                                          <p:attrName>ppt_x</p:attrName>
                                        </p:attrNameLst>
                                      </p:cBhvr>
                                      <p:tavLst>
                                        <p:tav tm="0">
                                          <p:val>
                                            <p:strVal val="0-#ppt_w/2"/>
                                          </p:val>
                                        </p:tav>
                                        <p:tav tm="100000">
                                          <p:val>
                                            <p:strVal val="#ppt_x"/>
                                          </p:val>
                                        </p:tav>
                                      </p:tavLst>
                                    </p:anim>
                                    <p:anim calcmode="lin" valueType="num">
                                      <p:cBhvr additive="base">
                                        <p:cTn id="98" dur="500" fill="hold"/>
                                        <p:tgtEl>
                                          <p:spTgt spid="45"/>
                                        </p:tgtEl>
                                        <p:attrNameLst>
                                          <p:attrName>ppt_y</p:attrName>
                                        </p:attrNameLst>
                                      </p:cBhvr>
                                      <p:tavLst>
                                        <p:tav tm="0">
                                          <p:val>
                                            <p:strVal val="#ppt_y"/>
                                          </p:val>
                                        </p:tav>
                                        <p:tav tm="100000">
                                          <p:val>
                                            <p:strVal val="#ppt_y"/>
                                          </p:val>
                                        </p:tav>
                                      </p:tavLst>
                                    </p:anim>
                                  </p:childTnLst>
                                </p:cTn>
                              </p:par>
                              <p:par>
                                <p:cTn id="99" presetID="2" presetClass="entr" presetSubtype="8" fill="hold" grpId="0" nodeType="withEffect">
                                  <p:stCondLst>
                                    <p:cond delay="0"/>
                                  </p:stCondLst>
                                  <p:childTnLst>
                                    <p:set>
                                      <p:cBhvr>
                                        <p:cTn id="100" dur="1" fill="hold">
                                          <p:stCondLst>
                                            <p:cond delay="0"/>
                                          </p:stCondLst>
                                        </p:cTn>
                                        <p:tgtEl>
                                          <p:spTgt spid="14"/>
                                        </p:tgtEl>
                                        <p:attrNameLst>
                                          <p:attrName>style.visibility</p:attrName>
                                        </p:attrNameLst>
                                      </p:cBhvr>
                                      <p:to>
                                        <p:strVal val="visible"/>
                                      </p:to>
                                    </p:set>
                                    <p:anim calcmode="lin" valueType="num">
                                      <p:cBhvr additive="base">
                                        <p:cTn id="101" dur="500" fill="hold"/>
                                        <p:tgtEl>
                                          <p:spTgt spid="14"/>
                                        </p:tgtEl>
                                        <p:attrNameLst>
                                          <p:attrName>ppt_x</p:attrName>
                                        </p:attrNameLst>
                                      </p:cBhvr>
                                      <p:tavLst>
                                        <p:tav tm="0">
                                          <p:val>
                                            <p:strVal val="0-#ppt_w/2"/>
                                          </p:val>
                                        </p:tav>
                                        <p:tav tm="100000">
                                          <p:val>
                                            <p:strVal val="#ppt_x"/>
                                          </p:val>
                                        </p:tav>
                                      </p:tavLst>
                                    </p:anim>
                                    <p:anim calcmode="lin" valueType="num">
                                      <p:cBhvr additive="base">
                                        <p:cTn id="102" dur="500" fill="hold"/>
                                        <p:tgtEl>
                                          <p:spTgt spid="14"/>
                                        </p:tgtEl>
                                        <p:attrNameLst>
                                          <p:attrName>ppt_y</p:attrName>
                                        </p:attrNameLst>
                                      </p:cBhvr>
                                      <p:tavLst>
                                        <p:tav tm="0">
                                          <p:val>
                                            <p:strVal val="#ppt_y"/>
                                          </p:val>
                                        </p:tav>
                                        <p:tav tm="100000">
                                          <p:val>
                                            <p:strVal val="#ppt_y"/>
                                          </p:val>
                                        </p:tav>
                                      </p:tavLst>
                                    </p:anim>
                                  </p:childTnLst>
                                </p:cTn>
                              </p:par>
                              <p:par>
                                <p:cTn id="103" presetID="2" presetClass="entr" presetSubtype="8" fill="hold" grpId="0" nodeType="withEffect">
                                  <p:stCondLst>
                                    <p:cond delay="0"/>
                                  </p:stCondLst>
                                  <p:childTnLst>
                                    <p:set>
                                      <p:cBhvr>
                                        <p:cTn id="104" dur="1" fill="hold">
                                          <p:stCondLst>
                                            <p:cond delay="0"/>
                                          </p:stCondLst>
                                        </p:cTn>
                                        <p:tgtEl>
                                          <p:spTgt spid="13"/>
                                        </p:tgtEl>
                                        <p:attrNameLst>
                                          <p:attrName>style.visibility</p:attrName>
                                        </p:attrNameLst>
                                      </p:cBhvr>
                                      <p:to>
                                        <p:strVal val="visible"/>
                                      </p:to>
                                    </p:set>
                                    <p:anim calcmode="lin" valueType="num">
                                      <p:cBhvr additive="base">
                                        <p:cTn id="105" dur="500" fill="hold"/>
                                        <p:tgtEl>
                                          <p:spTgt spid="13"/>
                                        </p:tgtEl>
                                        <p:attrNameLst>
                                          <p:attrName>ppt_x</p:attrName>
                                        </p:attrNameLst>
                                      </p:cBhvr>
                                      <p:tavLst>
                                        <p:tav tm="0">
                                          <p:val>
                                            <p:strVal val="0-#ppt_w/2"/>
                                          </p:val>
                                        </p:tav>
                                        <p:tav tm="100000">
                                          <p:val>
                                            <p:strVal val="#ppt_x"/>
                                          </p:val>
                                        </p:tav>
                                      </p:tavLst>
                                    </p:anim>
                                    <p:anim calcmode="lin" valueType="num">
                                      <p:cBhvr additive="base">
                                        <p:cTn id="10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2" grpId="0"/>
      <p:bldP spid="18" grpId="0" animBg="1"/>
      <p:bldP spid="5" grpId="0" animBg="1"/>
      <p:bldP spid="19" grpId="0" animBg="1"/>
      <p:bldP spid="30" grpId="0"/>
      <p:bldP spid="8" grpId="0" animBg="1"/>
      <p:bldP spid="22" grpId="0"/>
      <p:bldP spid="12" grpId="0" animBg="1"/>
      <p:bldP spid="14" grpId="0" animBg="1"/>
      <p:bldP spid="13" grpId="0" animBg="1"/>
      <p:bldP spid="34" grpId="0"/>
      <p:bldP spid="40" grpId="0" animBg="1"/>
      <p:bldP spid="35" grpId="0"/>
      <p:bldP spid="27" grpId="0" animBg="1"/>
      <p:bldP spid="5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5" name="!!Business White">
            <a:extLst>
              <a:ext uri="{FF2B5EF4-FFF2-40B4-BE49-F238E27FC236}">
                <a16:creationId xmlns:a16="http://schemas.microsoft.com/office/drawing/2014/main" id="{A4F3B5A7-9382-4D27-B436-F75527A15E59}"/>
              </a:ext>
            </a:extLst>
          </p:cNvPr>
          <p:cNvSpPr/>
          <p:nvPr/>
        </p:nvSpPr>
        <p:spPr bwMode="auto">
          <a:xfrm>
            <a:off x="5725036" y="135270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1" name="!!Circle Attacker">
            <a:extLst>
              <a:ext uri="{FF2B5EF4-FFF2-40B4-BE49-F238E27FC236}">
                <a16:creationId xmlns:a16="http://schemas.microsoft.com/office/drawing/2014/main" id="{12A74F4B-8C33-4C79-9AC4-9AFE351E9E38}"/>
              </a:ext>
            </a:extLst>
          </p:cNvPr>
          <p:cNvGrpSpPr/>
          <p:nvPr/>
        </p:nvGrpSpPr>
        <p:grpSpPr>
          <a:xfrm>
            <a:off x="6314105" y="3462488"/>
            <a:ext cx="837244" cy="837244"/>
            <a:chOff x="5677378" y="3474258"/>
            <a:chExt cx="837244" cy="837244"/>
          </a:xfrm>
        </p:grpSpPr>
        <p:sp>
          <p:nvSpPr>
            <p:cNvPr id="15" name="Oval 14">
              <a:extLst>
                <a:ext uri="{FF2B5EF4-FFF2-40B4-BE49-F238E27FC236}">
                  <a16:creationId xmlns:a16="http://schemas.microsoft.com/office/drawing/2014/main" id="{5B311C2E-BA73-467F-B251-596015FD2EAB}"/>
                </a:ext>
              </a:extLst>
            </p:cNvPr>
            <p:cNvSpPr/>
            <p:nvPr/>
          </p:nvSpPr>
          <p:spPr bwMode="auto">
            <a:xfrm>
              <a:off x="5677378" y="3474258"/>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27E54376-3303-4DF8-96DD-6D75E90BAB6C}"/>
                </a:ext>
              </a:extLst>
            </p:cNvPr>
            <p:cNvSpPr/>
            <p:nvPr userDrawn="1"/>
          </p:nvSpPr>
          <p:spPr bwMode="auto">
            <a:xfrm flipH="1">
              <a:off x="5761096" y="3557976"/>
              <a:ext cx="669808" cy="669808"/>
            </a:xfrm>
            <a:prstGeom prst="ellipse">
              <a:avLst/>
            </a:prstGeom>
            <a:solidFill>
              <a:srgbClr val="D83B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Roboto Light" pitchFamily="2" charset="0"/>
                <a:ea typeface="Roboto Light" pitchFamily="2" charset="0"/>
                <a:cs typeface="+mn-cs"/>
              </a:endParaRPr>
            </a:p>
          </p:txBody>
        </p:sp>
      </p:grpSp>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p:txBody>
          <a:bodyPr/>
          <a:lstStyle/>
          <a:p>
            <a:r>
              <a:rPr lang="en-US"/>
              <a:t>Working together</a:t>
            </a:r>
            <a:endParaRPr lang="gsw-CH"/>
          </a:p>
        </p:txBody>
      </p:sp>
      <p:grpSp>
        <p:nvGrpSpPr>
          <p:cNvPr id="2" name="!!Market Circle">
            <a:extLst>
              <a:ext uri="{FF2B5EF4-FFF2-40B4-BE49-F238E27FC236}">
                <a16:creationId xmlns:a16="http://schemas.microsoft.com/office/drawing/2014/main" id="{AD335B67-6DEF-445C-BD67-46761365ECAC}"/>
              </a:ext>
            </a:extLst>
          </p:cNvPr>
          <p:cNvGrpSpPr/>
          <p:nvPr/>
        </p:nvGrpSpPr>
        <p:grpSpPr>
          <a:xfrm>
            <a:off x="5152247" y="3411130"/>
            <a:ext cx="837244" cy="837244"/>
            <a:chOff x="5152247" y="3411130"/>
            <a:chExt cx="837244" cy="837244"/>
          </a:xfrm>
        </p:grpSpPr>
        <p:sp>
          <p:nvSpPr>
            <p:cNvPr id="6" name="!!Market white">
              <a:extLst>
                <a:ext uri="{FF2B5EF4-FFF2-40B4-BE49-F238E27FC236}">
                  <a16:creationId xmlns:a16="http://schemas.microsoft.com/office/drawing/2014/main" id="{89A3CE0E-E6EC-49B8-9E72-5D2218DB82F7}"/>
                </a:ext>
              </a:extLst>
            </p:cNvPr>
            <p:cNvSpPr/>
            <p:nvPr/>
          </p:nvSpPr>
          <p:spPr bwMode="auto">
            <a:xfrm>
              <a:off x="5152247" y="3411130"/>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Market grey">
              <a:extLst>
                <a:ext uri="{FF2B5EF4-FFF2-40B4-BE49-F238E27FC236}">
                  <a16:creationId xmlns:a16="http://schemas.microsoft.com/office/drawing/2014/main" id="{1FCD0FB5-C369-4A26-B216-B7328DF812FF}"/>
                </a:ext>
              </a:extLst>
            </p:cNvPr>
            <p:cNvSpPr/>
            <p:nvPr userDrawn="1"/>
          </p:nvSpPr>
          <p:spPr bwMode="auto">
            <a:xfrm>
              <a:off x="5235965" y="3494848"/>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2" name="!!Market Text">
            <a:extLst>
              <a:ext uri="{FF2B5EF4-FFF2-40B4-BE49-F238E27FC236}">
                <a16:creationId xmlns:a16="http://schemas.microsoft.com/office/drawing/2014/main" id="{FC9F1C78-6149-406F-A770-9F077BE6571C}"/>
              </a:ext>
            </a:extLst>
          </p:cNvPr>
          <p:cNvSpPr txBox="1"/>
          <p:nvPr/>
        </p:nvSpPr>
        <p:spPr>
          <a:xfrm>
            <a:off x="4649745" y="3115304"/>
            <a:ext cx="82586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Market</a:t>
            </a:r>
            <a:endParaRPr kumimoji="0" lang="gsw-CH" sz="2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35" name="TextBox 34">
            <a:extLst>
              <a:ext uri="{FF2B5EF4-FFF2-40B4-BE49-F238E27FC236}">
                <a16:creationId xmlns:a16="http://schemas.microsoft.com/office/drawing/2014/main" id="{637D102D-9347-4535-BC77-40871720AE62}"/>
              </a:ext>
            </a:extLst>
          </p:cNvPr>
          <p:cNvSpPr txBox="1"/>
          <p:nvPr/>
        </p:nvSpPr>
        <p:spPr>
          <a:xfrm>
            <a:off x="6214749" y="4388615"/>
            <a:ext cx="108145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Attackers</a:t>
            </a:r>
            <a:endParaRPr kumimoji="0" lang="gsw-CH" sz="20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7" name="!!Circle Technology">
            <a:extLst>
              <a:ext uri="{FF2B5EF4-FFF2-40B4-BE49-F238E27FC236}">
                <a16:creationId xmlns:a16="http://schemas.microsoft.com/office/drawing/2014/main" id="{B2157C45-9E3A-45D9-9F1D-C8745F54100E}"/>
              </a:ext>
            </a:extLst>
          </p:cNvPr>
          <p:cNvGrpSpPr/>
          <p:nvPr/>
        </p:nvGrpSpPr>
        <p:grpSpPr>
          <a:xfrm>
            <a:off x="3809834" y="4617631"/>
            <a:ext cx="837244" cy="837244"/>
            <a:chOff x="3802854" y="4116824"/>
            <a:chExt cx="837244" cy="837244"/>
          </a:xfrm>
        </p:grpSpPr>
        <p:sp>
          <p:nvSpPr>
            <p:cNvPr id="3" name="Oval 2">
              <a:extLst>
                <a:ext uri="{FF2B5EF4-FFF2-40B4-BE49-F238E27FC236}">
                  <a16:creationId xmlns:a16="http://schemas.microsoft.com/office/drawing/2014/main" id="{C7505351-CC3B-4B94-A13C-B19AC97B6689}"/>
                </a:ext>
              </a:extLst>
            </p:cNvPr>
            <p:cNvSpPr/>
            <p:nvPr/>
          </p:nvSpPr>
          <p:spPr bwMode="auto">
            <a:xfrm>
              <a:off x="3802854" y="411682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2F1CA76C-9DFE-4E3F-8D04-5F97300852F5}"/>
                </a:ext>
              </a:extLst>
            </p:cNvPr>
            <p:cNvSpPr/>
            <p:nvPr userDrawn="1"/>
          </p:nvSpPr>
          <p:spPr bwMode="auto">
            <a:xfrm>
              <a:off x="3886572" y="420054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4" name="Oval 13">
            <a:extLst>
              <a:ext uri="{FF2B5EF4-FFF2-40B4-BE49-F238E27FC236}">
                <a16:creationId xmlns:a16="http://schemas.microsoft.com/office/drawing/2014/main" id="{5C32B892-4DB6-4CF8-8F2E-8CD838543D0D}"/>
              </a:ext>
            </a:extLst>
          </p:cNvPr>
          <p:cNvSpPr/>
          <p:nvPr/>
        </p:nvSpPr>
        <p:spPr bwMode="auto">
          <a:xfrm>
            <a:off x="7602045" y="4533913"/>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Security green">
            <a:extLst>
              <a:ext uri="{FF2B5EF4-FFF2-40B4-BE49-F238E27FC236}">
                <a16:creationId xmlns:a16="http://schemas.microsoft.com/office/drawing/2014/main" id="{CA4C5A66-E64B-48BB-BA43-C905A964A92D}"/>
              </a:ext>
            </a:extLst>
          </p:cNvPr>
          <p:cNvSpPr/>
          <p:nvPr userDrawn="1"/>
        </p:nvSpPr>
        <p:spPr bwMode="auto">
          <a:xfrm>
            <a:off x="7685763" y="4617631"/>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Busienss Blue">
            <a:extLst>
              <a:ext uri="{FF2B5EF4-FFF2-40B4-BE49-F238E27FC236}">
                <a16:creationId xmlns:a16="http://schemas.microsoft.com/office/drawing/2014/main" id="{C8874A5A-A03F-41A2-9C93-12D513AC1627}"/>
              </a:ext>
            </a:extLst>
          </p:cNvPr>
          <p:cNvSpPr/>
          <p:nvPr userDrawn="1"/>
        </p:nvSpPr>
        <p:spPr bwMode="auto">
          <a:xfrm>
            <a:off x="5808754" y="1436422"/>
            <a:ext cx="669808" cy="6698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Sec Text">
            <a:extLst>
              <a:ext uri="{FF2B5EF4-FFF2-40B4-BE49-F238E27FC236}">
                <a16:creationId xmlns:a16="http://schemas.microsoft.com/office/drawing/2014/main" id="{8CCFF209-CE0D-47F3-8D25-1FC32446A7D0}"/>
              </a:ext>
            </a:extLst>
          </p:cNvPr>
          <p:cNvSpPr txBox="1"/>
          <p:nvPr/>
        </p:nvSpPr>
        <p:spPr>
          <a:xfrm>
            <a:off x="8632591" y="4775563"/>
            <a:ext cx="107080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Security</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28" name="!!Business Text">
            <a:extLst>
              <a:ext uri="{FF2B5EF4-FFF2-40B4-BE49-F238E27FC236}">
                <a16:creationId xmlns:a16="http://schemas.microsoft.com/office/drawing/2014/main" id="{A33E9885-8E34-4A9D-BFC5-3DDBFB765B5E}"/>
              </a:ext>
            </a:extLst>
          </p:cNvPr>
          <p:cNvSpPr txBox="1"/>
          <p:nvPr/>
        </p:nvSpPr>
        <p:spPr>
          <a:xfrm>
            <a:off x="5597801" y="1001959"/>
            <a:ext cx="113492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Business</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1" name="!!Tech Text">
            <a:extLst>
              <a:ext uri="{FF2B5EF4-FFF2-40B4-BE49-F238E27FC236}">
                <a16:creationId xmlns:a16="http://schemas.microsoft.com/office/drawing/2014/main" id="{CEDEE153-943D-4BE3-8A35-F2B005079634}"/>
              </a:ext>
            </a:extLst>
          </p:cNvPr>
          <p:cNvSpPr txBox="1"/>
          <p:nvPr/>
        </p:nvSpPr>
        <p:spPr>
          <a:xfrm>
            <a:off x="2068142" y="4859281"/>
            <a:ext cx="1532664"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Technology</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8" name="Arc 7">
            <a:extLst>
              <a:ext uri="{FF2B5EF4-FFF2-40B4-BE49-F238E27FC236}">
                <a16:creationId xmlns:a16="http://schemas.microsoft.com/office/drawing/2014/main" id="{4919BCB4-B623-42A9-9E7C-DA6F08B76FF9}"/>
              </a:ext>
            </a:extLst>
          </p:cNvPr>
          <p:cNvSpPr/>
          <p:nvPr/>
        </p:nvSpPr>
        <p:spPr>
          <a:xfrm>
            <a:off x="3975518" y="1769606"/>
            <a:ext cx="4338000" cy="4338000"/>
          </a:xfrm>
          <a:prstGeom prst="arc">
            <a:avLst>
              <a:gd name="adj1" fmla="val 17141849"/>
              <a:gd name="adj2" fmla="val 999042"/>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gsw-CH"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Arc 9">
            <a:extLst>
              <a:ext uri="{FF2B5EF4-FFF2-40B4-BE49-F238E27FC236}">
                <a16:creationId xmlns:a16="http://schemas.microsoft.com/office/drawing/2014/main" id="{DEDCB756-88D0-4221-9213-B35BA8177920}"/>
              </a:ext>
            </a:extLst>
          </p:cNvPr>
          <p:cNvSpPr/>
          <p:nvPr/>
        </p:nvSpPr>
        <p:spPr>
          <a:xfrm>
            <a:off x="3966931" y="1769606"/>
            <a:ext cx="4338000" cy="4338000"/>
          </a:xfrm>
          <a:prstGeom prst="arc">
            <a:avLst>
              <a:gd name="adj1" fmla="val 2469752"/>
              <a:gd name="adj2" fmla="val 8309144"/>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gsw-CH"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Arc 11">
            <a:extLst>
              <a:ext uri="{FF2B5EF4-FFF2-40B4-BE49-F238E27FC236}">
                <a16:creationId xmlns:a16="http://schemas.microsoft.com/office/drawing/2014/main" id="{9B8ED407-96F8-4941-A23F-5F523E61C554}"/>
              </a:ext>
            </a:extLst>
          </p:cNvPr>
          <p:cNvSpPr/>
          <p:nvPr/>
        </p:nvSpPr>
        <p:spPr>
          <a:xfrm>
            <a:off x="3970083" y="1769606"/>
            <a:ext cx="4338000" cy="4338000"/>
          </a:xfrm>
          <a:prstGeom prst="arc">
            <a:avLst>
              <a:gd name="adj1" fmla="val 9914544"/>
              <a:gd name="adj2" fmla="val 15357414"/>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gsw-CH"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Graphic 4">
            <a:extLst>
              <a:ext uri="{FF2B5EF4-FFF2-40B4-BE49-F238E27FC236}">
                <a16:creationId xmlns:a16="http://schemas.microsoft.com/office/drawing/2014/main" id="{0B65A0FC-58F3-4CB2-92C4-7119D1163AE4}"/>
              </a:ext>
            </a:extLst>
          </p:cNvPr>
          <p:cNvSpPr/>
          <p:nvPr/>
        </p:nvSpPr>
        <p:spPr>
          <a:xfrm rot="20838920">
            <a:off x="5511640" y="1671000"/>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Graphic 4">
            <a:extLst>
              <a:ext uri="{FF2B5EF4-FFF2-40B4-BE49-F238E27FC236}">
                <a16:creationId xmlns:a16="http://schemas.microsoft.com/office/drawing/2014/main" id="{A021A9B7-8A23-492D-BEB0-DB6F0A8898E0}"/>
              </a:ext>
            </a:extLst>
          </p:cNvPr>
          <p:cNvSpPr/>
          <p:nvPr/>
        </p:nvSpPr>
        <p:spPr>
          <a:xfrm rot="11573946">
            <a:off x="6566648" y="1667676"/>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Graphic 4">
            <a:extLst>
              <a:ext uri="{FF2B5EF4-FFF2-40B4-BE49-F238E27FC236}">
                <a16:creationId xmlns:a16="http://schemas.microsoft.com/office/drawing/2014/main" id="{A9F19BD6-B256-43FC-A897-6320BAABEF5A}"/>
              </a:ext>
            </a:extLst>
          </p:cNvPr>
          <p:cNvSpPr/>
          <p:nvPr/>
        </p:nvSpPr>
        <p:spPr>
          <a:xfrm rot="6316697">
            <a:off x="8150629" y="4275412"/>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107C1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Graphic 4">
            <a:extLst>
              <a:ext uri="{FF2B5EF4-FFF2-40B4-BE49-F238E27FC236}">
                <a16:creationId xmlns:a16="http://schemas.microsoft.com/office/drawing/2014/main" id="{58B49D3B-17E0-4DED-878A-690B7022593E}"/>
              </a:ext>
            </a:extLst>
          </p:cNvPr>
          <p:cNvSpPr/>
          <p:nvPr/>
        </p:nvSpPr>
        <p:spPr>
          <a:xfrm rot="18901701">
            <a:off x="7633584" y="524000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107C1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Arrow yellow">
            <a:extLst>
              <a:ext uri="{FF2B5EF4-FFF2-40B4-BE49-F238E27FC236}">
                <a16:creationId xmlns:a16="http://schemas.microsoft.com/office/drawing/2014/main" id="{9B813385-DE04-4189-9850-6AAC1B86D3CD}"/>
              </a:ext>
            </a:extLst>
          </p:cNvPr>
          <p:cNvSpPr/>
          <p:nvPr/>
        </p:nvSpPr>
        <p:spPr>
          <a:xfrm rot="4613244">
            <a:off x="3947652" y="4360346"/>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Graphic 4">
            <a:extLst>
              <a:ext uri="{FF2B5EF4-FFF2-40B4-BE49-F238E27FC236}">
                <a16:creationId xmlns:a16="http://schemas.microsoft.com/office/drawing/2014/main" id="{4B3FC70B-1190-400F-9146-A17EA52E11AD}"/>
              </a:ext>
            </a:extLst>
          </p:cNvPr>
          <p:cNvSpPr/>
          <p:nvPr/>
        </p:nvSpPr>
        <p:spPr>
          <a:xfrm rot="13170158">
            <a:off x="4467017" y="5281966"/>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5E3E6E67-801E-4F26-8ED5-8EBD0E8A2CBA}"/>
              </a:ext>
            </a:extLst>
          </p:cNvPr>
          <p:cNvSpPr txBox="1"/>
          <p:nvPr/>
        </p:nvSpPr>
        <p:spPr>
          <a:xfrm>
            <a:off x="6349099" y="961607"/>
            <a:ext cx="3354298" cy="446276"/>
          </a:xfrm>
          <a:prstGeom prst="rect">
            <a:avLst/>
          </a:prstGeom>
          <a:noFill/>
        </p:spPr>
        <p:txBody>
          <a:bodyPr wrap="square">
            <a:spAutoFit/>
          </a:bodyPr>
          <a:lstStyle/>
          <a:p>
            <a:pPr marL="0" marR="0" lvl="0" indent="0" algn="r" defTabSz="932719" rtl="0" eaLnBrk="1" fontAlgn="auto" latinLnBrk="0" hangingPunct="1">
              <a:lnSpc>
                <a:spcPct val="100000"/>
              </a:lnSpc>
              <a:spcBef>
                <a:spcPct val="0"/>
              </a:spcBef>
              <a:spcAft>
                <a:spcPts val="0"/>
              </a:spcAft>
              <a:buClrTx/>
              <a:buSzTx/>
              <a:buFontTx/>
              <a:buNone/>
              <a:tabLst/>
              <a:defRPr/>
            </a:pPr>
            <a:r>
              <a:rPr kumimoji="0" lang="en-US" sz="23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Digital Transformation</a:t>
            </a:r>
          </a:p>
        </p:txBody>
      </p:sp>
      <p:sp>
        <p:nvSpPr>
          <p:cNvPr id="32" name="TextBox 31">
            <a:extLst>
              <a:ext uri="{FF2B5EF4-FFF2-40B4-BE49-F238E27FC236}">
                <a16:creationId xmlns:a16="http://schemas.microsoft.com/office/drawing/2014/main" id="{B0E1E704-5070-4B41-AA98-EEFAC743451E}"/>
              </a:ext>
            </a:extLst>
          </p:cNvPr>
          <p:cNvSpPr txBox="1"/>
          <p:nvPr/>
        </p:nvSpPr>
        <p:spPr>
          <a:xfrm>
            <a:off x="8408214" y="5069967"/>
            <a:ext cx="3529472" cy="446276"/>
          </a:xfrm>
          <a:prstGeom prst="rect">
            <a:avLst/>
          </a:prstGeom>
          <a:noFill/>
        </p:spPr>
        <p:txBody>
          <a:bodyPr wrap="square">
            <a:spAutoFit/>
          </a:bodyPr>
          <a:lstStyle>
            <a:defPPr>
              <a:defRPr lang="en-US"/>
            </a:defPPr>
            <a:lvl1pPr marR="0" lvl="0" indent="0" algn="r" defTabSz="932719" fontAlgn="auto">
              <a:lnSpc>
                <a:spcPct val="100000"/>
              </a:lnSpc>
              <a:spcBef>
                <a:spcPct val="0"/>
              </a:spcBef>
              <a:spcAft>
                <a:spcPts val="0"/>
              </a:spcAft>
              <a:buClrTx/>
              <a:buSzTx/>
              <a:buFontTx/>
              <a:buNone/>
              <a:tabLst/>
              <a:defRPr sz="2300" i="1">
                <a:solidFill>
                  <a:srgbClr val="000000"/>
                </a:solidFill>
                <a:latin typeface="Segoe UI Semilight" panose="020B0402040204020203" pitchFamily="34" charset="0"/>
                <a:cs typeface="Segoe UI Semilight" panose="020B0402040204020203" pitchFamily="34" charset="0"/>
              </a:defRPr>
            </a:lvl1pPr>
          </a:lstStyle>
          <a:p>
            <a:pPr marL="0" marR="0" lvl="0" indent="0" algn="r" defTabSz="932719" rtl="0" eaLnBrk="1" fontAlgn="auto" latinLnBrk="0" hangingPunct="1">
              <a:lnSpc>
                <a:spcPct val="100000"/>
              </a:lnSpc>
              <a:spcBef>
                <a:spcPct val="0"/>
              </a:spcBef>
              <a:spcAft>
                <a:spcPts val="0"/>
              </a:spcAft>
              <a:buClrTx/>
              <a:buSzTx/>
              <a:buFontTx/>
              <a:buNone/>
              <a:tabLst/>
              <a:defRPr/>
            </a:pPr>
            <a:r>
              <a:rPr kumimoji="0" lang="en-US" sz="23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Zero Trust Transformation</a:t>
            </a:r>
          </a:p>
        </p:txBody>
      </p:sp>
      <p:sp>
        <p:nvSpPr>
          <p:cNvPr id="33" name="TextBox 32">
            <a:extLst>
              <a:ext uri="{FF2B5EF4-FFF2-40B4-BE49-F238E27FC236}">
                <a16:creationId xmlns:a16="http://schemas.microsoft.com/office/drawing/2014/main" id="{D794EAD5-DAF0-4D04-A1A5-6E19F8869AEF}"/>
              </a:ext>
            </a:extLst>
          </p:cNvPr>
          <p:cNvSpPr txBox="1"/>
          <p:nvPr/>
        </p:nvSpPr>
        <p:spPr>
          <a:xfrm>
            <a:off x="608819" y="5219280"/>
            <a:ext cx="3071351" cy="461665"/>
          </a:xfrm>
          <a:prstGeom prst="rect">
            <a:avLst/>
          </a:prstGeom>
          <a:noFill/>
        </p:spPr>
        <p:txBody>
          <a:bodyPr wrap="square">
            <a:spAutoFit/>
          </a:bodyPr>
          <a:lstStyle>
            <a:defPPr>
              <a:defRPr lang="en-US"/>
            </a:defPPr>
            <a:lvl1pPr marR="0" lvl="0" indent="0" algn="r" defTabSz="932719" fontAlgn="auto">
              <a:lnSpc>
                <a:spcPct val="100000"/>
              </a:lnSpc>
              <a:spcBef>
                <a:spcPct val="0"/>
              </a:spcBef>
              <a:spcAft>
                <a:spcPts val="0"/>
              </a:spcAft>
              <a:buClrTx/>
              <a:buSzTx/>
              <a:buFontTx/>
              <a:buNone/>
              <a:tabLst/>
              <a:defRPr sz="2300" i="1">
                <a:solidFill>
                  <a:srgbClr val="000000"/>
                </a:solidFill>
                <a:latin typeface="Segoe UI Semilight" panose="020B0402040204020203" pitchFamily="34" charset="0"/>
                <a:cs typeface="Segoe UI Semilight" panose="020B0402040204020203" pitchFamily="34" charset="0"/>
              </a:defRPr>
            </a:lvl1pPr>
          </a:lstStyle>
          <a:p>
            <a:pPr marL="0" marR="0" lvl="0" indent="0" algn="r" defTabSz="932719" rtl="0" eaLnBrk="1" fontAlgn="auto" latinLnBrk="0" hangingPunct="1">
              <a:lnSpc>
                <a:spcPct val="100000"/>
              </a:lnSpc>
              <a:spcBef>
                <a:spcPct val="0"/>
              </a:spcBef>
              <a:spcAft>
                <a:spcPts val="0"/>
              </a:spcAft>
              <a:buClrTx/>
              <a:buSzTx/>
              <a:buFontTx/>
              <a:buNone/>
              <a:tabLst/>
              <a:defRPr/>
            </a:pPr>
            <a:r>
              <a:rPr kumimoji="0" lang="en-US" sz="23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Cloud Transformation</a:t>
            </a:r>
          </a:p>
        </p:txBody>
      </p:sp>
    </p:spTree>
    <p:custDataLst>
      <p:tags r:id="rId1"/>
    </p:custDataLst>
    <p:extLst>
      <p:ext uri="{BB962C8B-B14F-4D97-AF65-F5344CB8AC3E}">
        <p14:creationId xmlns:p14="http://schemas.microsoft.com/office/powerpoint/2010/main" val="2514557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CL-WC Template | White">
  <a:themeElements>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2F2F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chemeClr val="tx1"/>
                </a:gs>
                <a:gs pos="100000">
                  <a:schemeClr val="tx1"/>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3"/>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Orange - April 2019_rev.potx" id="{649115C0-3783-4BC6-BDF9-53089868ACC6}" vid="{9BD53675-E1F5-4278-A0F5-C553D035F3A2}"/>
    </a:ext>
  </a:extLst>
</a:theme>
</file>

<file path=ppt/theme/theme10.xml><?xml version="1.0" encoding="utf-8"?>
<a:theme xmlns:a="http://schemas.openxmlformats.org/drawingml/2006/main" name="FY19_Customer_Deck_Template_KJO-edits_Sep18">
  <a:themeElements>
    <a:clrScheme name="Custom 2">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1A1A1A"/>
      </a:hlink>
      <a:folHlink>
        <a:srgbClr val="1A1A1A"/>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9_Customer_Deck_Template_Jan-2019" id="{515BD499-26EF-4728-B5D5-4E693F204805}" vid="{B32AB50B-0051-4F1B-92A3-4B5E7511AE80}"/>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3.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4.xml><?xml version="1.0" encoding="utf-8"?>
<a:theme xmlns:a="http://schemas.openxmlformats.org/drawingml/2006/main" name="1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5.xml><?xml version="1.0" encoding="utf-8"?>
<a:theme xmlns:a="http://schemas.openxmlformats.org/drawingml/2006/main" name="1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noFill/>
        <a:ln w="19050" cap="flat" cmpd="sng" algn="ctr">
          <a:solidFill>
            <a:srgbClr val="F2F2F2"/>
          </a:solidFill>
          <a:prstDash val="solid"/>
          <a:headEnd type="none"/>
          <a:tailEnd type="none"/>
        </a:ln>
        <a:effectLst/>
      </a:spPr>
      <a:bodyPr/>
      <a:lst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id="{9E12EED5-6824-49FB-9548-C778316E9CF3}" vid="{1F68823A-1AC6-4C3B-A2EB-554E6196923E}"/>
    </a:ext>
  </a:extLst>
</a:theme>
</file>

<file path=ppt/theme/theme7.xml><?xml version="1.0" encoding="utf-8"?>
<a:theme xmlns:a="http://schemas.openxmlformats.org/drawingml/2006/main" name="1_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3.potx" id="{81951753-DC95-46C2-9259-4220FEEDE00E}" vid="{7F6748D0-1E30-41D3-ABE8-7CAAE3E9C4B8}"/>
    </a:ext>
  </a:extLst>
</a:theme>
</file>

<file path=ppt/theme/theme8.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9.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Override1.xml><?xml version="1.0" encoding="utf-8"?>
<a:themeOverride xmlns:a="http://schemas.openxmlformats.org/drawingml/2006/main">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themeOverride>
</file>

<file path=ppt/theme/themeOverride2.xml><?xml version="1.0" encoding="utf-8"?>
<a:themeOverride xmlns:a="http://schemas.openxmlformats.org/drawingml/2006/main">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themeOverride>
</file>

<file path=ppt/theme/themeOverride3.xml><?xml version="1.0" encoding="utf-8"?>
<a:themeOverride xmlns:a="http://schemas.openxmlformats.org/drawingml/2006/main">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themeOverride>
</file>

<file path=ppt/theme/themeOverride4.xml><?xml version="1.0" encoding="utf-8"?>
<a:themeOverride xmlns:a="http://schemas.openxmlformats.org/drawingml/2006/main">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themeOverride>
</file>

<file path=ppt/theme/themeOverride5.xml><?xml version="1.0" encoding="utf-8"?>
<a:themeOverride xmlns:a="http://schemas.openxmlformats.org/drawingml/2006/main">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themeOverride>
</file>

<file path=ppt/theme/themeOverride6.xml><?xml version="1.0" encoding="utf-8"?>
<a:themeOverride xmlns:a="http://schemas.openxmlformats.org/drawingml/2006/main">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themeOverride>
</file>

<file path=ppt/theme/themeOverride7.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8.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61694794-9e80-4d8e-bf03-91e602622aff">
      <UserInfo>
        <DisplayName>Lynn Rouse</DisplayName>
        <AccountId>1579</AccountId>
        <AccountType/>
      </UserInfo>
      <UserInfo>
        <DisplayName>Adrian Lopazan</DisplayName>
        <AccountId>1521</AccountId>
        <AccountType/>
      </UserInfo>
      <UserInfo>
        <DisplayName>Margo Shatalina</DisplayName>
        <AccountId>903</AccountId>
        <AccountType/>
      </UserInfo>
      <UserInfo>
        <DisplayName>Mai Ali</DisplayName>
        <AccountId>98</AccountId>
        <AccountType/>
      </UserInfo>
      <UserInfo>
        <DisplayName>Martin Sieber</DisplayName>
        <AccountId>179</AccountId>
        <AccountType/>
      </UserInfo>
      <UserInfo>
        <DisplayName>Bill Baer</DisplayName>
        <AccountId>42655</AccountId>
        <AccountType/>
      </UserInfo>
      <UserInfo>
        <DisplayName>Scott Bounds</DisplayName>
        <AccountId>27433</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43AAC06A70AF14D986A0274BD14B888" ma:contentTypeVersion="6" ma:contentTypeDescription="Create a new document." ma:contentTypeScope="" ma:versionID="aefcd664123141764cd428584e245cf8">
  <xsd:schema xmlns:xsd="http://www.w3.org/2001/XMLSchema" xmlns:xs="http://www.w3.org/2001/XMLSchema" xmlns:p="http://schemas.microsoft.com/office/2006/metadata/properties" xmlns:ns2="18773d89-e30d-4521-ba76-1d3ae791ec91" xmlns:ns3="61694794-9e80-4d8e-bf03-91e602622aff" targetNamespace="http://schemas.microsoft.com/office/2006/metadata/properties" ma:root="true" ma:fieldsID="37dbec17ca25de461e25834620697c71" ns2:_="" ns3:_="">
    <xsd:import namespace="18773d89-e30d-4521-ba76-1d3ae791ec91"/>
    <xsd:import namespace="61694794-9e80-4d8e-bf03-91e602622af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773d89-e30d-4521-ba76-1d3ae791ec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1694794-9e80-4d8e-bf03-91e602622af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18773d89-e30d-4521-ba76-1d3ae791ec91"/>
    <ds:schemaRef ds:uri="61694794-9e80-4d8e-bf03-91e602622af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08B4E45-2E49-4A0D-8C60-BAEFE9D13387}">
  <ds:schemaRefs>
    <ds:schemaRef ds:uri="18773d89-e30d-4521-ba76-1d3ae791ec91"/>
    <ds:schemaRef ds:uri="61694794-9e80-4d8e-bf03-91e602622a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Template Starter Orange - April 2019</Template>
  <TotalTime>48</TotalTime>
  <Words>5493</Words>
  <Application>Microsoft Office PowerPoint</Application>
  <PresentationFormat>Widescreen</PresentationFormat>
  <Paragraphs>477</Paragraphs>
  <Slides>24</Slides>
  <Notes>20</Notes>
  <HiddenSlides>0</HiddenSlides>
  <MMClips>0</MMClips>
  <ScaleCrop>false</ScaleCrop>
  <HeadingPairs>
    <vt:vector size="6" baseType="variant">
      <vt:variant>
        <vt:lpstr>Fonts Used</vt:lpstr>
      </vt:variant>
      <vt:variant>
        <vt:i4>12</vt:i4>
      </vt:variant>
      <vt:variant>
        <vt:lpstr>Theme</vt:lpstr>
      </vt:variant>
      <vt:variant>
        <vt:i4>10</vt:i4>
      </vt:variant>
      <vt:variant>
        <vt:lpstr>Slide Titles</vt:lpstr>
      </vt:variant>
      <vt:variant>
        <vt:i4>24</vt:i4>
      </vt:variant>
    </vt:vector>
  </HeadingPairs>
  <TitlesOfParts>
    <vt:vector size="46" baseType="lpstr">
      <vt:lpstr>Helvetica Neue</vt:lpstr>
      <vt:lpstr>Segoe Pro Cond</vt:lpstr>
      <vt:lpstr>SegoeUI</vt:lpstr>
      <vt:lpstr>Arial</vt:lpstr>
      <vt:lpstr>Calibri</vt:lpstr>
      <vt:lpstr>Consolas</vt:lpstr>
      <vt:lpstr>Roboto</vt:lpstr>
      <vt:lpstr>Roboto Light</vt:lpstr>
      <vt:lpstr>Segoe UI</vt:lpstr>
      <vt:lpstr>Segoe UI Semibold</vt:lpstr>
      <vt:lpstr>Segoe UI Semilight</vt:lpstr>
      <vt:lpstr>Wingdings</vt:lpstr>
      <vt:lpstr>TCL-WC Template | White</vt:lpstr>
      <vt:lpstr>1_9-51052_Microsoft_Ready_Template_Light</vt:lpstr>
      <vt:lpstr>Microsoft Security template</vt:lpstr>
      <vt:lpstr>11_WHITE TEMPLATE</vt:lpstr>
      <vt:lpstr>1_Microsoft Security template</vt:lpstr>
      <vt:lpstr>3_White Template</vt:lpstr>
      <vt:lpstr>1_Microsoft Ignite 16/9 White Template</vt:lpstr>
      <vt:lpstr>2_Microsoft Security template</vt:lpstr>
      <vt:lpstr>1_Dynamics 365</vt:lpstr>
      <vt:lpstr>FY19_Customer_Deck_Template_KJO-edits_Sep18</vt:lpstr>
      <vt:lpstr>Zero Trust Business Strategy </vt:lpstr>
      <vt:lpstr>About me</vt:lpstr>
      <vt:lpstr>My Publications</vt:lpstr>
      <vt:lpstr>My ZT Book Mid map</vt:lpstr>
      <vt:lpstr>Today’s reality | Distributed and hybrid</vt:lpstr>
      <vt:lpstr>Where are you on zero trust journey?</vt:lpstr>
      <vt:lpstr>Introduction - Why Zero Trust is Important</vt:lpstr>
      <vt:lpstr>The world is transforming rapidly</vt:lpstr>
      <vt:lpstr>Working together</vt:lpstr>
      <vt:lpstr>What is Zero Trust?  </vt:lpstr>
      <vt:lpstr>“Zero Trust” has been around for a while</vt:lpstr>
      <vt:lpstr>Zero Trust Adaption report 2020 /21 </vt:lpstr>
      <vt:lpstr>ZT Adaption Report findings</vt:lpstr>
      <vt:lpstr>Perspectives on A Journey that affects everyone a little differently</vt:lpstr>
      <vt:lpstr>What Zero Trust is not about…</vt:lpstr>
      <vt:lpstr>ZT Business Strategy </vt:lpstr>
      <vt:lpstr>Do’s and Don’t </vt:lpstr>
      <vt:lpstr>Next Steps</vt:lpstr>
      <vt:lpstr>Appendix:  Resources and Learning links </vt:lpstr>
      <vt:lpstr>Zero Trust networking maturity model</vt:lpstr>
      <vt:lpstr>Zero Trust Rapid Modernization Plan (RaMP) Prioritize rapid progress on highest positive impact</vt:lpstr>
      <vt:lpstr>Zero Trust Resources</vt:lpstr>
      <vt:lpstr>Zero Trust Program Approach (Example)</vt:lpstr>
      <vt:lpstr>Thank you! https://aka.ms/abbas </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TCL -Worldwide Communities template</dc:title>
  <dc:subject>TCL -Worldwide Communities template</dc:subject>
  <dc:creator>Nick Fadziewicz</dc:creator>
  <cp:keywords>TCL -Worldwide Communities template</cp:keywords>
  <dc:description/>
  <cp:lastModifiedBy>Abbas Kudrati</cp:lastModifiedBy>
  <cp:revision>1</cp:revision>
  <dcterms:created xsi:type="dcterms:W3CDTF">2019-08-09T21:07:20Z</dcterms:created>
  <dcterms:modified xsi:type="dcterms:W3CDTF">2022-04-21T22:04:05Z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0x010100D43AAC06A70AF14D986A0274BD14B888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